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 id="2147483684" r:id="rId5"/>
  </p:sldMasterIdLst>
  <p:notesMasterIdLst>
    <p:notesMasterId r:id="rId273"/>
  </p:notesMasterIdLst>
  <p:sldIdLst>
    <p:sldId id="2365" r:id="rId6"/>
    <p:sldId id="256" r:id="rId7"/>
    <p:sldId id="257" r:id="rId8"/>
    <p:sldId id="265" r:id="rId9"/>
    <p:sldId id="263" r:id="rId10"/>
    <p:sldId id="269" r:id="rId11"/>
    <p:sldId id="264" r:id="rId12"/>
    <p:sldId id="262" r:id="rId13"/>
    <p:sldId id="268" r:id="rId14"/>
    <p:sldId id="2105" r:id="rId15"/>
    <p:sldId id="1327" r:id="rId16"/>
    <p:sldId id="2106" r:id="rId17"/>
    <p:sldId id="2107" r:id="rId18"/>
    <p:sldId id="2108" r:id="rId19"/>
    <p:sldId id="2109" r:id="rId20"/>
    <p:sldId id="2097" r:id="rId21"/>
    <p:sldId id="1347" r:id="rId22"/>
    <p:sldId id="2635" r:id="rId23"/>
    <p:sldId id="2597" r:id="rId24"/>
    <p:sldId id="266" r:id="rId25"/>
    <p:sldId id="2387" r:id="rId26"/>
    <p:sldId id="2372" r:id="rId27"/>
    <p:sldId id="2391" r:id="rId28"/>
    <p:sldId id="2392" r:id="rId29"/>
    <p:sldId id="2393" r:id="rId30"/>
    <p:sldId id="2394" r:id="rId31"/>
    <p:sldId id="2398" r:id="rId32"/>
    <p:sldId id="2390" r:id="rId33"/>
    <p:sldId id="2395" r:id="rId34"/>
    <p:sldId id="2373" r:id="rId35"/>
    <p:sldId id="2397" r:id="rId36"/>
    <p:sldId id="2418" r:id="rId37"/>
    <p:sldId id="2594" r:id="rId38"/>
    <p:sldId id="2595" r:id="rId39"/>
    <p:sldId id="2374" r:id="rId40"/>
    <p:sldId id="2596" r:id="rId41"/>
    <p:sldId id="2399" r:id="rId42"/>
    <p:sldId id="2400" r:id="rId43"/>
    <p:sldId id="2366" r:id="rId44"/>
    <p:sldId id="2388" r:id="rId45"/>
    <p:sldId id="2415" r:id="rId46"/>
    <p:sldId id="2416" r:id="rId47"/>
    <p:sldId id="2417" r:id="rId48"/>
    <p:sldId id="2403" r:id="rId49"/>
    <p:sldId id="2404" r:id="rId50"/>
    <p:sldId id="2405" r:id="rId51"/>
    <p:sldId id="2408" r:id="rId52"/>
    <p:sldId id="2620" r:id="rId53"/>
    <p:sldId id="2409" r:id="rId54"/>
    <p:sldId id="2410" r:id="rId55"/>
    <p:sldId id="2411" r:id="rId56"/>
    <p:sldId id="2412" r:id="rId57"/>
    <p:sldId id="2602" r:id="rId58"/>
    <p:sldId id="2413" r:id="rId59"/>
    <p:sldId id="2414" r:id="rId60"/>
    <p:sldId id="278" r:id="rId61"/>
    <p:sldId id="2401" r:id="rId62"/>
    <p:sldId id="2402" r:id="rId63"/>
    <p:sldId id="2376" r:id="rId64"/>
    <p:sldId id="2603" r:id="rId65"/>
    <p:sldId id="2423" r:id="rId66"/>
    <p:sldId id="2424" r:id="rId67"/>
    <p:sldId id="2619" r:id="rId68"/>
    <p:sldId id="2621" r:id="rId69"/>
    <p:sldId id="2425" r:id="rId70"/>
    <p:sldId id="2426" r:id="rId71"/>
    <p:sldId id="2427" r:id="rId72"/>
    <p:sldId id="2428" r:id="rId73"/>
    <p:sldId id="2429" r:id="rId74"/>
    <p:sldId id="2430" r:id="rId75"/>
    <p:sldId id="2431" r:id="rId76"/>
    <p:sldId id="2604" r:id="rId77"/>
    <p:sldId id="2432" r:id="rId78"/>
    <p:sldId id="334" r:id="rId79"/>
    <p:sldId id="2433" r:id="rId80"/>
    <p:sldId id="2434" r:id="rId81"/>
    <p:sldId id="2435" r:id="rId82"/>
    <p:sldId id="2436" r:id="rId83"/>
    <p:sldId id="2437" r:id="rId84"/>
    <p:sldId id="2598" r:id="rId85"/>
    <p:sldId id="2377" r:id="rId86"/>
    <p:sldId id="2438" r:id="rId87"/>
    <p:sldId id="2439" r:id="rId88"/>
    <p:sldId id="2440" r:id="rId89"/>
    <p:sldId id="2441" r:id="rId90"/>
    <p:sldId id="2442" r:id="rId91"/>
    <p:sldId id="2443" r:id="rId92"/>
    <p:sldId id="2444" r:id="rId93"/>
    <p:sldId id="2445" r:id="rId94"/>
    <p:sldId id="2446" r:id="rId95"/>
    <p:sldId id="1321" r:id="rId96"/>
    <p:sldId id="1322" r:id="rId97"/>
    <p:sldId id="2450" r:id="rId98"/>
    <p:sldId id="2451" r:id="rId99"/>
    <p:sldId id="2629" r:id="rId100"/>
    <p:sldId id="2630" r:id="rId101"/>
    <p:sldId id="2453" r:id="rId102"/>
    <p:sldId id="2454" r:id="rId103"/>
    <p:sldId id="2378" r:id="rId104"/>
    <p:sldId id="2455" r:id="rId105"/>
    <p:sldId id="2456" r:id="rId106"/>
    <p:sldId id="2457" r:id="rId107"/>
    <p:sldId id="2459" r:id="rId108"/>
    <p:sldId id="2458" r:id="rId109"/>
    <p:sldId id="2460" r:id="rId110"/>
    <p:sldId id="2461" r:id="rId111"/>
    <p:sldId id="2462" r:id="rId112"/>
    <p:sldId id="2467" r:id="rId113"/>
    <p:sldId id="2469" r:id="rId114"/>
    <p:sldId id="2631" r:id="rId115"/>
    <p:sldId id="2463" r:id="rId116"/>
    <p:sldId id="2464" r:id="rId117"/>
    <p:sldId id="2468" r:id="rId118"/>
    <p:sldId id="2465" r:id="rId119"/>
    <p:sldId id="2470" r:id="rId120"/>
    <p:sldId id="2471" r:id="rId121"/>
    <p:sldId id="2379" r:id="rId122"/>
    <p:sldId id="2634" r:id="rId123"/>
    <p:sldId id="1241" r:id="rId124"/>
    <p:sldId id="2102" r:id="rId125"/>
    <p:sldId id="472" r:id="rId126"/>
    <p:sldId id="2176" r:id="rId127"/>
    <p:sldId id="2475" r:id="rId128"/>
    <p:sldId id="2216" r:id="rId129"/>
    <p:sldId id="2217" r:id="rId130"/>
    <p:sldId id="2067" r:id="rId131"/>
    <p:sldId id="2229" r:id="rId132"/>
    <p:sldId id="1514" r:id="rId133"/>
    <p:sldId id="2232" r:id="rId134"/>
    <p:sldId id="1244" r:id="rId135"/>
    <p:sldId id="1368" r:id="rId136"/>
    <p:sldId id="1375" r:id="rId137"/>
    <p:sldId id="2487" r:id="rId138"/>
    <p:sldId id="2488" r:id="rId139"/>
    <p:sldId id="2599" r:id="rId140"/>
    <p:sldId id="2367" r:id="rId141"/>
    <p:sldId id="2381" r:id="rId142"/>
    <p:sldId id="2380" r:id="rId143"/>
    <p:sldId id="1961" r:id="rId144"/>
    <p:sldId id="1964" r:id="rId145"/>
    <p:sldId id="2606" r:id="rId146"/>
    <p:sldId id="2607" r:id="rId147"/>
    <p:sldId id="2490" r:id="rId148"/>
    <p:sldId id="2491" r:id="rId149"/>
    <p:sldId id="2492" r:id="rId150"/>
    <p:sldId id="2640" r:id="rId151"/>
    <p:sldId id="2496" r:id="rId152"/>
    <p:sldId id="2497" r:id="rId153"/>
    <p:sldId id="2493" r:id="rId154"/>
    <p:sldId id="2637" r:id="rId155"/>
    <p:sldId id="2498" r:id="rId156"/>
    <p:sldId id="2499" r:id="rId157"/>
    <p:sldId id="2638" r:id="rId158"/>
    <p:sldId id="2504" r:id="rId159"/>
    <p:sldId id="2505" r:id="rId160"/>
    <p:sldId id="2382" r:id="rId161"/>
    <p:sldId id="1236" r:id="rId162"/>
    <p:sldId id="2641" r:id="rId163"/>
    <p:sldId id="1956" r:id="rId164"/>
    <p:sldId id="1237" r:id="rId165"/>
    <p:sldId id="2642" r:id="rId166"/>
    <p:sldId id="2643" r:id="rId167"/>
    <p:sldId id="1238" r:id="rId168"/>
    <p:sldId id="1272" r:id="rId169"/>
    <p:sldId id="1239" r:id="rId170"/>
    <p:sldId id="1240" r:id="rId171"/>
    <p:sldId id="2639" r:id="rId172"/>
    <p:sldId id="1242" r:id="rId173"/>
    <p:sldId id="1243" r:id="rId174"/>
    <p:sldId id="1274" r:id="rId175"/>
    <p:sldId id="1275" r:id="rId176"/>
    <p:sldId id="1267" r:id="rId177"/>
    <p:sldId id="2521" r:id="rId178"/>
    <p:sldId id="2522" r:id="rId179"/>
    <p:sldId id="2383" r:id="rId180"/>
    <p:sldId id="2648" r:id="rId181"/>
    <p:sldId id="2645" r:id="rId182"/>
    <p:sldId id="1246" r:id="rId183"/>
    <p:sldId id="1247" r:id="rId184"/>
    <p:sldId id="2016" r:id="rId185"/>
    <p:sldId id="1284" r:id="rId186"/>
    <p:sldId id="1287" r:id="rId187"/>
    <p:sldId id="2650" r:id="rId188"/>
    <p:sldId id="2649" r:id="rId189"/>
    <p:sldId id="2013" r:id="rId190"/>
    <p:sldId id="2015" r:id="rId191"/>
    <p:sldId id="2651" r:id="rId192"/>
    <p:sldId id="1283" r:id="rId193"/>
    <p:sldId id="2652" r:id="rId194"/>
    <p:sldId id="1281" r:id="rId195"/>
    <p:sldId id="2538" r:id="rId196"/>
    <p:sldId id="2539" r:id="rId197"/>
    <p:sldId id="2600" r:id="rId198"/>
    <p:sldId id="2384" r:id="rId199"/>
    <p:sldId id="2009" r:id="rId200"/>
    <p:sldId id="2021" r:id="rId201"/>
    <p:sldId id="1351" r:id="rId202"/>
    <p:sldId id="2654" r:id="rId203"/>
    <p:sldId id="1353" r:id="rId204"/>
    <p:sldId id="2653" r:id="rId205"/>
    <p:sldId id="2026" r:id="rId206"/>
    <p:sldId id="2048" r:id="rId207"/>
    <p:sldId id="2043" r:id="rId208"/>
    <p:sldId id="2051" r:id="rId209"/>
    <p:sldId id="2044" r:id="rId210"/>
    <p:sldId id="1304" r:id="rId211"/>
    <p:sldId id="1305" r:id="rId212"/>
    <p:sldId id="1958" r:id="rId213"/>
    <p:sldId id="2045" r:id="rId214"/>
    <p:sldId id="2046" r:id="rId215"/>
    <p:sldId id="2047" r:id="rId216"/>
    <p:sldId id="2555" r:id="rId217"/>
    <p:sldId id="2556" r:id="rId218"/>
    <p:sldId id="2368" r:id="rId219"/>
    <p:sldId id="2385" r:id="rId220"/>
    <p:sldId id="2557" r:id="rId221"/>
    <p:sldId id="2663" r:id="rId222"/>
    <p:sldId id="2662" r:id="rId223"/>
    <p:sldId id="2664" r:id="rId224"/>
    <p:sldId id="2657" r:id="rId225"/>
    <p:sldId id="2559" r:id="rId226"/>
    <p:sldId id="2560" r:id="rId227"/>
    <p:sldId id="267" r:id="rId228"/>
    <p:sldId id="301" r:id="rId229"/>
    <p:sldId id="2153" r:id="rId230"/>
    <p:sldId id="303" r:id="rId231"/>
    <p:sldId id="2659" r:id="rId232"/>
    <p:sldId id="2660" r:id="rId233"/>
    <p:sldId id="2561" r:id="rId234"/>
    <p:sldId id="2665" r:id="rId235"/>
    <p:sldId id="2667" r:id="rId236"/>
    <p:sldId id="2666" r:id="rId237"/>
    <p:sldId id="2572" r:id="rId238"/>
    <p:sldId id="2573" r:id="rId239"/>
    <p:sldId id="2386" r:id="rId240"/>
    <p:sldId id="321" r:id="rId241"/>
    <p:sldId id="280" r:id="rId242"/>
    <p:sldId id="357" r:id="rId243"/>
    <p:sldId id="329" r:id="rId244"/>
    <p:sldId id="322" r:id="rId245"/>
    <p:sldId id="320" r:id="rId246"/>
    <p:sldId id="2656" r:id="rId247"/>
    <p:sldId id="361" r:id="rId248"/>
    <p:sldId id="355" r:id="rId249"/>
    <p:sldId id="309" r:id="rId250"/>
    <p:sldId id="349" r:id="rId251"/>
    <p:sldId id="352" r:id="rId252"/>
    <p:sldId id="344" r:id="rId253"/>
    <p:sldId id="345" r:id="rId254"/>
    <p:sldId id="380" r:id="rId255"/>
    <p:sldId id="381" r:id="rId256"/>
    <p:sldId id="2589" r:id="rId257"/>
    <p:sldId id="2590" r:id="rId258"/>
    <p:sldId id="2369" r:id="rId259"/>
    <p:sldId id="2591" r:id="rId260"/>
    <p:sldId id="2592" r:id="rId261"/>
    <p:sldId id="2618" r:id="rId262"/>
    <p:sldId id="2623" r:id="rId263"/>
    <p:sldId id="2624" r:id="rId264"/>
    <p:sldId id="2625" r:id="rId265"/>
    <p:sldId id="2626" r:id="rId266"/>
    <p:sldId id="2371" r:id="rId267"/>
    <p:sldId id="2622" r:id="rId268"/>
    <p:sldId id="2593" r:id="rId269"/>
    <p:sldId id="2644" r:id="rId270"/>
    <p:sldId id="2661" r:id="rId271"/>
    <p:sldId id="2668" r:id="rId2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99440A75-9DBE-4A6C-9F8E-B49E7FC35ACE}">
          <p14:sldIdLst>
            <p14:sldId id="2365"/>
            <p14:sldId id="256"/>
          </p14:sldIdLst>
        </p14:section>
        <p14:section name="Instructor and Course Material" id="{C588A1B4-3CEE-4D60-8CF5-BE6B966DA870}">
          <p14:sldIdLst>
            <p14:sldId id="257"/>
            <p14:sldId id="265"/>
          </p14:sldIdLst>
        </p14:section>
        <p14:section name="Preamble" id="{E3E55AE2-D4D8-4886-AC26-324D2A7A9042}">
          <p14:sldIdLst>
            <p14:sldId id="263"/>
            <p14:sldId id="269"/>
            <p14:sldId id="264"/>
            <p14:sldId id="262"/>
            <p14:sldId id="268"/>
            <p14:sldId id="2105"/>
            <p14:sldId id="1327"/>
            <p14:sldId id="2106"/>
            <p14:sldId id="2107"/>
            <p14:sldId id="2108"/>
            <p14:sldId id="2109"/>
            <p14:sldId id="2097"/>
            <p14:sldId id="1347"/>
          </p14:sldIdLst>
        </p14:section>
        <p14:section name="Other Courses" id="{59CAE5C8-9226-A644-8C87-F103CCE9A47E}">
          <p14:sldIdLst>
            <p14:sldId id="2635"/>
          </p14:sldIdLst>
        </p14:section>
        <p14:section name="Session 1" id="{D763FD5E-E802-4F16-BBDB-8036E0CA08E8}">
          <p14:sldIdLst>
            <p14:sldId id="2597"/>
          </p14:sldIdLst>
        </p14:section>
        <p14:section name="Non-Technical Aspects of Data Work" id="{CD3A290B-5C67-43AE-842D-9A3D8D53D91D}">
          <p14:sldIdLst>
            <p14:sldId id="266"/>
          </p14:sldIdLst>
        </p14:section>
        <p14:section name="Tech and Non-Tech Aspects" id="{34D6F173-DAB6-4A63-8D57-FC03090847B4}">
          <p14:sldIdLst>
            <p14:sldId id="2387"/>
            <p14:sldId id="2372"/>
            <p14:sldId id="2391"/>
            <p14:sldId id="2392"/>
            <p14:sldId id="2393"/>
            <p14:sldId id="2394"/>
            <p14:sldId id="2398"/>
            <p14:sldId id="2390"/>
            <p14:sldId id="2395"/>
            <p14:sldId id="2373"/>
            <p14:sldId id="2397"/>
            <p14:sldId id="2418"/>
            <p14:sldId id="2594"/>
            <p14:sldId id="2595"/>
            <p14:sldId id="2374"/>
            <p14:sldId id="2596"/>
            <p14:sldId id="2399"/>
            <p14:sldId id="2400"/>
          </p14:sldIdLst>
        </p14:section>
        <p14:section name="Data Science Basics" id="{E978D1A5-3360-49F3-B555-9194FA12D688}">
          <p14:sldIdLst>
            <p14:sldId id="2366"/>
          </p14:sldIdLst>
        </p14:section>
        <p14:section name="Preliminaries" id="{48E10F61-0913-4F3C-8619-3F5E9BF15509}">
          <p14:sldIdLst>
            <p14:sldId id="2388"/>
            <p14:sldId id="2415"/>
            <p14:sldId id="2416"/>
            <p14:sldId id="2417"/>
            <p14:sldId id="2403"/>
            <p14:sldId id="2404"/>
            <p14:sldId id="2405"/>
            <p14:sldId id="2408"/>
            <p14:sldId id="2620"/>
            <p14:sldId id="2409"/>
            <p14:sldId id="2410"/>
            <p14:sldId id="2411"/>
            <p14:sldId id="2412"/>
            <p14:sldId id="2602"/>
            <p14:sldId id="2413"/>
            <p14:sldId id="2414"/>
            <p14:sldId id="278"/>
            <p14:sldId id="2401"/>
            <p14:sldId id="2402"/>
          </p14:sldIdLst>
        </p14:section>
        <p14:section name="Conceptual Frameworks" id="{DC364542-8503-4988-80B8-383AF6947631}">
          <p14:sldIdLst>
            <p14:sldId id="2376"/>
            <p14:sldId id="2603"/>
            <p14:sldId id="2423"/>
            <p14:sldId id="2424"/>
            <p14:sldId id="2619"/>
            <p14:sldId id="2621"/>
            <p14:sldId id="2425"/>
            <p14:sldId id="2426"/>
            <p14:sldId id="2427"/>
            <p14:sldId id="2428"/>
            <p14:sldId id="2429"/>
            <p14:sldId id="2430"/>
            <p14:sldId id="2431"/>
            <p14:sldId id="2604"/>
            <p14:sldId id="2432"/>
            <p14:sldId id="334"/>
            <p14:sldId id="2433"/>
            <p14:sldId id="2434"/>
            <p14:sldId id="2435"/>
            <p14:sldId id="2436"/>
            <p14:sldId id="2437"/>
          </p14:sldIdLst>
        </p14:section>
        <p14:section name="Session 2" id="{FF8E5A77-D339-49D0-9319-CBBAD4E06CA3}">
          <p14:sldIdLst>
            <p14:sldId id="2598"/>
          </p14:sldIdLst>
        </p14:section>
        <p14:section name="Data Science Ethics" id="{A679785E-97E4-4361-A5AE-8F2C97EAA41C}">
          <p14:sldIdLst>
            <p14:sldId id="2377"/>
            <p14:sldId id="2438"/>
            <p14:sldId id="2439"/>
            <p14:sldId id="2440"/>
            <p14:sldId id="2441"/>
            <p14:sldId id="2442"/>
            <p14:sldId id="2443"/>
            <p14:sldId id="2444"/>
            <p14:sldId id="2445"/>
            <p14:sldId id="2446"/>
            <p14:sldId id="1321"/>
            <p14:sldId id="1322"/>
            <p14:sldId id="2450"/>
            <p14:sldId id="2451"/>
            <p14:sldId id="2629"/>
            <p14:sldId id="2630"/>
            <p14:sldId id="2453"/>
            <p14:sldId id="2454"/>
          </p14:sldIdLst>
        </p14:section>
        <p14:section name="Analytics Workflows" id="{CBE38BFA-2A70-40CE-92A4-CBF343751EC4}">
          <p14:sldIdLst>
            <p14:sldId id="2378"/>
            <p14:sldId id="2455"/>
            <p14:sldId id="2456"/>
            <p14:sldId id="2457"/>
            <p14:sldId id="2459"/>
            <p14:sldId id="2458"/>
            <p14:sldId id="2460"/>
            <p14:sldId id="2461"/>
            <p14:sldId id="2462"/>
            <p14:sldId id="2467"/>
            <p14:sldId id="2469"/>
            <p14:sldId id="2631"/>
            <p14:sldId id="2463"/>
            <p14:sldId id="2464"/>
            <p14:sldId id="2468"/>
            <p14:sldId id="2465"/>
            <p14:sldId id="2470"/>
            <p14:sldId id="2471"/>
          </p14:sldIdLst>
        </p14:section>
        <p14:section name="Getting Insight From Data" id="{97B70564-CAC6-4801-9BA9-2017B29ED2EC}">
          <p14:sldIdLst>
            <p14:sldId id="2379"/>
            <p14:sldId id="2634"/>
            <p14:sldId id="1241"/>
            <p14:sldId id="2102"/>
            <p14:sldId id="472"/>
            <p14:sldId id="2176"/>
            <p14:sldId id="2475"/>
            <p14:sldId id="2216"/>
            <p14:sldId id="2217"/>
            <p14:sldId id="2067"/>
            <p14:sldId id="2229"/>
            <p14:sldId id="1514"/>
            <p14:sldId id="2232"/>
            <p14:sldId id="1244"/>
            <p14:sldId id="1368"/>
            <p14:sldId id="1375"/>
            <p14:sldId id="2487"/>
            <p14:sldId id="2488"/>
          </p14:sldIdLst>
        </p14:section>
        <p14:section name="Session 3" id="{B40CF186-37D0-4EF7-843B-126AFFA19935}">
          <p14:sldIdLst>
            <p14:sldId id="2599"/>
          </p14:sldIdLst>
        </p14:section>
        <p14:section name="Data Preparation" id="{D6E83E25-2B5B-42A1-9756-E7E05092C3AC}">
          <p14:sldIdLst>
            <p14:sldId id="2367"/>
          </p14:sldIdLst>
        </p14:section>
        <p14:section name="Data Quality" id="{B42A7F9F-6008-4898-9F10-38A6F711FC60}">
          <p14:sldIdLst>
            <p14:sldId id="2381"/>
            <p14:sldId id="2380"/>
            <p14:sldId id="1961"/>
            <p14:sldId id="1964"/>
            <p14:sldId id="2606"/>
            <p14:sldId id="2607"/>
            <p14:sldId id="2490"/>
            <p14:sldId id="2491"/>
            <p14:sldId id="2492"/>
            <p14:sldId id="2640"/>
            <p14:sldId id="2496"/>
            <p14:sldId id="2497"/>
            <p14:sldId id="2493"/>
            <p14:sldId id="2637"/>
            <p14:sldId id="2498"/>
            <p14:sldId id="2499"/>
            <p14:sldId id="2638"/>
            <p14:sldId id="2504"/>
            <p14:sldId id="2505"/>
          </p14:sldIdLst>
        </p14:section>
        <p14:section name="Missing Values" id="{23BB8980-0C16-45E7-A9F8-61421F7E1EA8}">
          <p14:sldIdLst>
            <p14:sldId id="2382"/>
            <p14:sldId id="1236"/>
            <p14:sldId id="2641"/>
            <p14:sldId id="1956"/>
            <p14:sldId id="1237"/>
            <p14:sldId id="2642"/>
            <p14:sldId id="2643"/>
            <p14:sldId id="1238"/>
            <p14:sldId id="1272"/>
            <p14:sldId id="1239"/>
            <p14:sldId id="1240"/>
            <p14:sldId id="2639"/>
            <p14:sldId id="1242"/>
            <p14:sldId id="1243"/>
            <p14:sldId id="1274"/>
            <p14:sldId id="1275"/>
            <p14:sldId id="1267"/>
            <p14:sldId id="2521"/>
            <p14:sldId id="2522"/>
          </p14:sldIdLst>
        </p14:section>
        <p14:section name="Anomalous Observations" id="{67D9CBF3-81CC-44BA-AED0-6997A6F8DD1E}">
          <p14:sldIdLst>
            <p14:sldId id="2383"/>
            <p14:sldId id="2648"/>
            <p14:sldId id="2645"/>
            <p14:sldId id="1246"/>
            <p14:sldId id="1247"/>
            <p14:sldId id="2016"/>
            <p14:sldId id="1284"/>
            <p14:sldId id="1287"/>
            <p14:sldId id="2650"/>
            <p14:sldId id="2649"/>
            <p14:sldId id="2013"/>
            <p14:sldId id="2015"/>
            <p14:sldId id="2651"/>
            <p14:sldId id="1283"/>
            <p14:sldId id="2652"/>
            <p14:sldId id="1281"/>
            <p14:sldId id="2538"/>
            <p14:sldId id="2539"/>
          </p14:sldIdLst>
        </p14:section>
        <p14:section name="Session 4" id="{ABBEEDDC-5F6B-427A-8710-74F9CE587B14}">
          <p14:sldIdLst>
            <p14:sldId id="2600"/>
          </p14:sldIdLst>
        </p14:section>
        <p14:section name="Data Transformations" id="{0D900B46-562D-4132-A58B-F9271121CE26}">
          <p14:sldIdLst>
            <p14:sldId id="2384"/>
            <p14:sldId id="2009"/>
            <p14:sldId id="2021"/>
            <p14:sldId id="1351"/>
            <p14:sldId id="2654"/>
            <p14:sldId id="1353"/>
            <p14:sldId id="2653"/>
            <p14:sldId id="2026"/>
            <p14:sldId id="2048"/>
            <p14:sldId id="2043"/>
            <p14:sldId id="2051"/>
            <p14:sldId id="2044"/>
            <p14:sldId id="1304"/>
            <p14:sldId id="1305"/>
            <p14:sldId id="1958"/>
            <p14:sldId id="2045"/>
            <p14:sldId id="2046"/>
            <p14:sldId id="2047"/>
            <p14:sldId id="2555"/>
            <p14:sldId id="2556"/>
          </p14:sldIdLst>
        </p14:section>
        <p14:section name="Miscellanea" id="{2E57F841-BC40-4D60-BE40-8B53341EE88A}">
          <p14:sldIdLst>
            <p14:sldId id="2368"/>
          </p14:sldIdLst>
        </p14:section>
        <p14:section name="Data Engineering" id="{CF65DC06-2511-479B-BFB6-C6D695725DFB}">
          <p14:sldIdLst>
            <p14:sldId id="2385"/>
            <p14:sldId id="2557"/>
            <p14:sldId id="2663"/>
            <p14:sldId id="2662"/>
            <p14:sldId id="2664"/>
            <p14:sldId id="2657"/>
            <p14:sldId id="2559"/>
            <p14:sldId id="2560"/>
            <p14:sldId id="267"/>
            <p14:sldId id="301"/>
            <p14:sldId id="2153"/>
            <p14:sldId id="303"/>
            <p14:sldId id="2659"/>
            <p14:sldId id="2660"/>
            <p14:sldId id="2561"/>
            <p14:sldId id="2665"/>
            <p14:sldId id="2667"/>
            <p14:sldId id="2666"/>
            <p14:sldId id="2572"/>
            <p14:sldId id="2573"/>
          </p14:sldIdLst>
        </p14:section>
        <p14:section name="Data Management" id="{CFA6996D-7683-425F-B38F-AF5D947B6DA2}">
          <p14:sldIdLst>
            <p14:sldId id="2386"/>
            <p14:sldId id="321"/>
            <p14:sldId id="280"/>
            <p14:sldId id="357"/>
            <p14:sldId id="329"/>
            <p14:sldId id="322"/>
            <p14:sldId id="320"/>
            <p14:sldId id="2656"/>
            <p14:sldId id="361"/>
            <p14:sldId id="355"/>
            <p14:sldId id="309"/>
            <p14:sldId id="349"/>
            <p14:sldId id="352"/>
            <p14:sldId id="344"/>
            <p14:sldId id="345"/>
            <p14:sldId id="380"/>
            <p14:sldId id="381"/>
            <p14:sldId id="2589"/>
            <p14:sldId id="2590"/>
          </p14:sldIdLst>
        </p14:section>
        <p14:section name="Supplemental Exercises" id="{5CD2EB8C-23FE-4D5D-9798-B32049D2165F}">
          <p14:sldIdLst>
            <p14:sldId id="2369"/>
            <p14:sldId id="2591"/>
            <p14:sldId id="2592"/>
            <p14:sldId id="2618"/>
            <p14:sldId id="2623"/>
            <p14:sldId id="2624"/>
            <p14:sldId id="2625"/>
            <p14:sldId id="2626"/>
          </p14:sldIdLst>
        </p14:section>
        <p14:section name="References" id="{2DDBD491-019A-4C32-97B7-BABB748EBF45}">
          <p14:sldIdLst>
            <p14:sldId id="2371"/>
            <p14:sldId id="2622"/>
            <p14:sldId id="2593"/>
            <p14:sldId id="2644"/>
            <p14:sldId id="2661"/>
            <p14:sldId id="26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4CB5"/>
    <a:srgbClr val="3B9153"/>
    <a:srgbClr val="AE433B"/>
    <a:srgbClr val="AB3833"/>
    <a:srgbClr val="7843B4"/>
    <a:srgbClr val="259051"/>
    <a:srgbClr val="048D9F"/>
    <a:srgbClr val="9E8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7A5E6-8771-435C-9618-D40501A0EA05}" v="172" dt="2022-11-22T20:12:46.6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58" Type="http://schemas.openxmlformats.org/officeDocument/2006/relationships/slide" Target="slides/slide253.xml"/><Relationship Id="rId279" Type="http://schemas.microsoft.com/office/2015/10/relationships/revisionInfo" Target="revisionInfo.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269" Type="http://schemas.openxmlformats.org/officeDocument/2006/relationships/slide" Target="slides/slide264.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slide" Target="slides/slide245.xml"/><Relationship Id="rId271" Type="http://schemas.openxmlformats.org/officeDocument/2006/relationships/slide" Target="slides/slide266.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notesMaster" Target="notesMasters/notesMaster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presProps" Target="presProp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viewProps" Target="viewProps.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theme" Target="theme/theme1.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tableStyles" Target="tableStyles.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microsoft.com/office/2016/11/relationships/changesInfo" Target="changesInfos/changesInfo1.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Boily" userId="4ace92db-0572-4382-889e-50f73e2bf144" providerId="ADAL" clId="{728F63AD-CC09-4241-A141-54AC6A1711BB}"/>
    <pc:docChg chg="undo custSel addSld delSld modSld sldOrd modMainMaster addSection delSection modSection">
      <pc:chgData name="Patrick Boily" userId="4ace92db-0572-4382-889e-50f73e2bf144" providerId="ADAL" clId="{728F63AD-CC09-4241-A141-54AC6A1711BB}" dt="2022-08-22T13:26:15.051" v="14801"/>
      <pc:docMkLst>
        <pc:docMk/>
      </pc:docMkLst>
      <pc:sldChg chg="addSp delSp modSp mod">
        <pc:chgData name="Patrick Boily" userId="4ace92db-0572-4382-889e-50f73e2bf144" providerId="ADAL" clId="{728F63AD-CC09-4241-A141-54AC6A1711BB}" dt="2022-08-22T13:14:12.540" v="14512" actId="478"/>
        <pc:sldMkLst>
          <pc:docMk/>
          <pc:sldMk cId="1924616460" sldId="257"/>
        </pc:sldMkLst>
        <pc:spChg chg="add del mod">
          <ac:chgData name="Patrick Boily" userId="4ace92db-0572-4382-889e-50f73e2bf144" providerId="ADAL" clId="{728F63AD-CC09-4241-A141-54AC6A1711BB}" dt="2022-08-22T13:08:57.917" v="14497" actId="478"/>
          <ac:spMkLst>
            <pc:docMk/>
            <pc:sldMk cId="1924616460" sldId="257"/>
            <ac:spMk id="4" creationId="{473C893E-CC17-1379-9007-7482ED1782E1}"/>
          </ac:spMkLst>
        </pc:spChg>
        <pc:spChg chg="add del mod">
          <ac:chgData name="Patrick Boily" userId="4ace92db-0572-4382-889e-50f73e2bf144" providerId="ADAL" clId="{728F63AD-CC09-4241-A141-54AC6A1711BB}" dt="2022-08-22T13:14:12.540" v="14512" actId="478"/>
          <ac:spMkLst>
            <pc:docMk/>
            <pc:sldMk cId="1924616460" sldId="257"/>
            <ac:spMk id="4" creationId="{4BF21592-D029-AA1A-1A5F-77981C8D638D}"/>
          </ac:spMkLst>
        </pc:spChg>
        <pc:spChg chg="add mod">
          <ac:chgData name="Patrick Boily" userId="4ace92db-0572-4382-889e-50f73e2bf144" providerId="ADAL" clId="{728F63AD-CC09-4241-A141-54AC6A1711BB}" dt="2022-08-22T13:08:58.383" v="14498"/>
          <ac:spMkLst>
            <pc:docMk/>
            <pc:sldMk cId="1924616460" sldId="257"/>
            <ac:spMk id="5" creationId="{8CCE248D-41E5-BE9B-622E-FDDC89CD71F6}"/>
          </ac:spMkLst>
        </pc:spChg>
        <pc:spChg chg="del">
          <ac:chgData name="Patrick Boily" userId="4ace92db-0572-4382-889e-50f73e2bf144" providerId="ADAL" clId="{728F63AD-CC09-4241-A141-54AC6A1711BB}" dt="2022-08-22T11:57:50.064" v="14493" actId="478"/>
          <ac:spMkLst>
            <pc:docMk/>
            <pc:sldMk cId="1924616460" sldId="257"/>
            <ac:spMk id="11" creationId="{443DCD0B-0B1F-DF11-89E3-97F63D2649DA}"/>
          </ac:spMkLst>
        </pc:spChg>
      </pc:sldChg>
      <pc:sldChg chg="addSp delSp modSp mod">
        <pc:chgData name="Patrick Boily" userId="4ace92db-0572-4382-889e-50f73e2bf144" providerId="ADAL" clId="{728F63AD-CC09-4241-A141-54AC6A1711BB}" dt="2022-08-22T13:15:26.140" v="14522"/>
        <pc:sldMkLst>
          <pc:docMk/>
          <pc:sldMk cId="1351051659" sldId="262"/>
        </pc:sldMkLst>
        <pc:spChg chg="mod">
          <ac:chgData name="Patrick Boily" userId="4ace92db-0572-4382-889e-50f73e2bf144" providerId="ADAL" clId="{728F63AD-CC09-4241-A141-54AC6A1711BB}" dt="2022-08-11T17:13:48.745" v="1010" actId="20577"/>
          <ac:spMkLst>
            <pc:docMk/>
            <pc:sldMk cId="1351051659" sldId="262"/>
            <ac:spMk id="3" creationId="{A60A5783-CB9F-C6C4-2B6D-DCD07C168ACA}"/>
          </ac:spMkLst>
        </pc:spChg>
        <pc:spChg chg="del">
          <ac:chgData name="Patrick Boily" userId="4ace92db-0572-4382-889e-50f73e2bf144" providerId="ADAL" clId="{728F63AD-CC09-4241-A141-54AC6A1711BB}" dt="2022-08-22T13:15:08.930" v="14517"/>
          <ac:spMkLst>
            <pc:docMk/>
            <pc:sldMk cId="1351051659" sldId="262"/>
            <ac:spMk id="4" creationId="{2B948215-6DC9-B661-FA7E-2106108B878B}"/>
          </ac:spMkLst>
        </pc:spChg>
        <pc:spChg chg="add mod">
          <ac:chgData name="Patrick Boily" userId="4ace92db-0572-4382-889e-50f73e2bf144" providerId="ADAL" clId="{728F63AD-CC09-4241-A141-54AC6A1711BB}" dt="2022-08-11T16:50:20.712" v="498" actId="207"/>
          <ac:spMkLst>
            <pc:docMk/>
            <pc:sldMk cId="1351051659" sldId="262"/>
            <ac:spMk id="5" creationId="{361CC85D-B2B6-36AE-CE15-AA5FC08A0BCB}"/>
          </ac:spMkLst>
        </pc:spChg>
        <pc:spChg chg="add mod">
          <ac:chgData name="Patrick Boily" userId="4ace92db-0572-4382-889e-50f73e2bf144" providerId="ADAL" clId="{728F63AD-CC09-4241-A141-54AC6A1711BB}" dt="2022-08-11T16:51:18.615" v="504" actId="207"/>
          <ac:spMkLst>
            <pc:docMk/>
            <pc:sldMk cId="1351051659" sldId="262"/>
            <ac:spMk id="7" creationId="{56DBFBF8-51A6-B642-9E2C-CA9F3CDE5E91}"/>
          </ac:spMkLst>
        </pc:spChg>
        <pc:spChg chg="add mod">
          <ac:chgData name="Patrick Boily" userId="4ace92db-0572-4382-889e-50f73e2bf144" providerId="ADAL" clId="{728F63AD-CC09-4241-A141-54AC6A1711BB}" dt="2022-08-11T16:53:36.920" v="506" actId="207"/>
          <ac:spMkLst>
            <pc:docMk/>
            <pc:sldMk cId="1351051659" sldId="262"/>
            <ac:spMk id="8" creationId="{C5A757E5-0B5B-7B6C-BCF7-63A419C288B9}"/>
          </ac:spMkLst>
        </pc:spChg>
        <pc:spChg chg="add mod">
          <ac:chgData name="Patrick Boily" userId="4ace92db-0572-4382-889e-50f73e2bf144" providerId="ADAL" clId="{728F63AD-CC09-4241-A141-54AC6A1711BB}" dt="2022-08-11T16:53:36.920" v="506" actId="207"/>
          <ac:spMkLst>
            <pc:docMk/>
            <pc:sldMk cId="1351051659" sldId="262"/>
            <ac:spMk id="9" creationId="{F38B626F-53C7-F5E0-CF8E-1A9C3325F5E1}"/>
          </ac:spMkLst>
        </pc:spChg>
        <pc:spChg chg="mod">
          <ac:chgData name="Patrick Boily" userId="4ace92db-0572-4382-889e-50f73e2bf144" providerId="ADAL" clId="{728F63AD-CC09-4241-A141-54AC6A1711BB}" dt="2022-08-11T16:51:10.751" v="503" actId="207"/>
          <ac:spMkLst>
            <pc:docMk/>
            <pc:sldMk cId="1351051659" sldId="262"/>
            <ac:spMk id="10" creationId="{D495CB66-C4FC-80CB-75FB-1DAAD3DD85E4}"/>
          </ac:spMkLst>
        </pc:spChg>
        <pc:spChg chg="add mod">
          <ac:chgData name="Patrick Boily" userId="4ace92db-0572-4382-889e-50f73e2bf144" providerId="ADAL" clId="{728F63AD-CC09-4241-A141-54AC6A1711BB}" dt="2022-08-11T16:47:36.980" v="486" actId="1038"/>
          <ac:spMkLst>
            <pc:docMk/>
            <pc:sldMk cId="1351051659" sldId="262"/>
            <ac:spMk id="11" creationId="{C97182AB-A556-456F-3450-232210588508}"/>
          </ac:spMkLst>
        </pc:spChg>
        <pc:spChg chg="add mod">
          <ac:chgData name="Patrick Boily" userId="4ace92db-0572-4382-889e-50f73e2bf144" providerId="ADAL" clId="{728F63AD-CC09-4241-A141-54AC6A1711BB}" dt="2022-08-11T16:47:36.980" v="486" actId="1038"/>
          <ac:spMkLst>
            <pc:docMk/>
            <pc:sldMk cId="1351051659" sldId="262"/>
            <ac:spMk id="12" creationId="{5F5DA70D-A643-AEC1-AF97-F75F9B95AEED}"/>
          </ac:spMkLst>
        </pc:spChg>
        <pc:spChg chg="add mod">
          <ac:chgData name="Patrick Boily" userId="4ace92db-0572-4382-889e-50f73e2bf144" providerId="ADAL" clId="{728F63AD-CC09-4241-A141-54AC6A1711BB}" dt="2022-08-11T16:53:36.920" v="506" actId="207"/>
          <ac:spMkLst>
            <pc:docMk/>
            <pc:sldMk cId="1351051659" sldId="262"/>
            <ac:spMk id="13" creationId="{6A00C9C0-E915-3A8F-7020-949A937BF3BC}"/>
          </ac:spMkLst>
        </pc:spChg>
        <pc:spChg chg="add mod">
          <ac:chgData name="Patrick Boily" userId="4ace92db-0572-4382-889e-50f73e2bf144" providerId="ADAL" clId="{728F63AD-CC09-4241-A141-54AC6A1711BB}" dt="2022-08-11T16:53:36.920" v="506" actId="207"/>
          <ac:spMkLst>
            <pc:docMk/>
            <pc:sldMk cId="1351051659" sldId="262"/>
            <ac:spMk id="14" creationId="{A917A7E7-E97B-F91E-823F-DE6CC2929EFF}"/>
          </ac:spMkLst>
        </pc:spChg>
        <pc:spChg chg="add mod">
          <ac:chgData name="Patrick Boily" userId="4ace92db-0572-4382-889e-50f73e2bf144" providerId="ADAL" clId="{728F63AD-CC09-4241-A141-54AC6A1711BB}" dt="2022-08-22T13:15:26.140" v="14522"/>
          <ac:spMkLst>
            <pc:docMk/>
            <pc:sldMk cId="1351051659" sldId="262"/>
            <ac:spMk id="15" creationId="{DAC66F2F-A3FC-145D-CA22-C8F37C4916EB}"/>
          </ac:spMkLst>
        </pc:spChg>
      </pc:sldChg>
      <pc:sldChg chg="addSp delSp modSp mod">
        <pc:chgData name="Patrick Boily" userId="4ace92db-0572-4382-889e-50f73e2bf144" providerId="ADAL" clId="{728F63AD-CC09-4241-A141-54AC6A1711BB}" dt="2022-08-22T13:15:20.936" v="14519"/>
        <pc:sldMkLst>
          <pc:docMk/>
          <pc:sldMk cId="777184541" sldId="263"/>
        </pc:sldMkLst>
        <pc:spChg chg="add mod">
          <ac:chgData name="Patrick Boily" userId="4ace92db-0572-4382-889e-50f73e2bf144" providerId="ADAL" clId="{728F63AD-CC09-4241-A141-54AC6A1711BB}" dt="2022-08-22T13:15:20.936" v="14519"/>
          <ac:spMkLst>
            <pc:docMk/>
            <pc:sldMk cId="777184541" sldId="263"/>
            <ac:spMk id="4" creationId="{3F0F84A3-6B8E-355F-15E9-4EB29CFDB5E5}"/>
          </ac:spMkLst>
        </pc:spChg>
        <pc:spChg chg="del">
          <ac:chgData name="Patrick Boily" userId="4ace92db-0572-4382-889e-50f73e2bf144" providerId="ADAL" clId="{728F63AD-CC09-4241-A141-54AC6A1711BB}" dt="2022-08-22T13:14:28.948" v="14515" actId="478"/>
          <ac:spMkLst>
            <pc:docMk/>
            <pc:sldMk cId="777184541" sldId="263"/>
            <ac:spMk id="7" creationId="{86BF777E-8398-8AC3-23B5-C1066C6D45AF}"/>
          </ac:spMkLst>
        </pc:spChg>
      </pc:sldChg>
      <pc:sldChg chg="addSp delSp modSp">
        <pc:chgData name="Patrick Boily" userId="4ace92db-0572-4382-889e-50f73e2bf144" providerId="ADAL" clId="{728F63AD-CC09-4241-A141-54AC6A1711BB}" dt="2022-08-22T13:15:24.165" v="14521"/>
        <pc:sldMkLst>
          <pc:docMk/>
          <pc:sldMk cId="359798605" sldId="264"/>
        </pc:sldMkLst>
        <pc:spChg chg="add mod">
          <ac:chgData name="Patrick Boily" userId="4ace92db-0572-4382-889e-50f73e2bf144" providerId="ADAL" clId="{728F63AD-CC09-4241-A141-54AC6A1711BB}" dt="2022-08-22T13:15:24.165" v="14521"/>
          <ac:spMkLst>
            <pc:docMk/>
            <pc:sldMk cId="359798605" sldId="264"/>
            <ac:spMk id="4" creationId="{6DD9FC67-6A64-0A17-1555-3E40CE5BB7B1}"/>
          </ac:spMkLst>
        </pc:spChg>
        <pc:spChg chg="del">
          <ac:chgData name="Patrick Boily" userId="4ace92db-0572-4382-889e-50f73e2bf144" providerId="ADAL" clId="{728F63AD-CC09-4241-A141-54AC6A1711BB}" dt="2022-08-22T13:15:08.930" v="14517"/>
          <ac:spMkLst>
            <pc:docMk/>
            <pc:sldMk cId="359798605" sldId="264"/>
            <ac:spMk id="6" creationId="{177B30BD-831A-EF6E-2EA3-E198AC42BA18}"/>
          </ac:spMkLst>
        </pc:spChg>
      </pc:sldChg>
      <pc:sldChg chg="addSp delSp modSp mod">
        <pc:chgData name="Patrick Boily" userId="4ace92db-0572-4382-889e-50f73e2bf144" providerId="ADAL" clId="{728F63AD-CC09-4241-A141-54AC6A1711BB}" dt="2022-08-22T13:15:18.500" v="14518"/>
        <pc:sldMkLst>
          <pc:docMk/>
          <pc:sldMk cId="704351583" sldId="265"/>
        </pc:sldMkLst>
        <pc:spChg chg="add del mod">
          <ac:chgData name="Patrick Boily" userId="4ace92db-0572-4382-889e-50f73e2bf144" providerId="ADAL" clId="{728F63AD-CC09-4241-A141-54AC6A1711BB}" dt="2022-08-22T13:14:18.476" v="14513" actId="478"/>
          <ac:spMkLst>
            <pc:docMk/>
            <pc:sldMk cId="704351583" sldId="265"/>
            <ac:spMk id="4" creationId="{7BD9FB19-E7E5-2B79-BDF9-369C8800792C}"/>
          </ac:spMkLst>
        </pc:spChg>
        <pc:spChg chg="add mod">
          <ac:chgData name="Patrick Boily" userId="4ace92db-0572-4382-889e-50f73e2bf144" providerId="ADAL" clId="{728F63AD-CC09-4241-A141-54AC6A1711BB}" dt="2022-08-22T13:15:18.500" v="14518"/>
          <ac:spMkLst>
            <pc:docMk/>
            <pc:sldMk cId="704351583" sldId="265"/>
            <ac:spMk id="5" creationId="{4C498448-885A-DB23-EE76-8B674CB9C402}"/>
          </ac:spMkLst>
        </pc:spChg>
        <pc:spChg chg="del">
          <ac:chgData name="Patrick Boily" userId="4ace92db-0572-4382-889e-50f73e2bf144" providerId="ADAL" clId="{728F63AD-CC09-4241-A141-54AC6A1711BB}" dt="2022-08-22T13:14:20.885" v="14514" actId="478"/>
          <ac:spMkLst>
            <pc:docMk/>
            <pc:sldMk cId="704351583" sldId="265"/>
            <ac:spMk id="12" creationId="{D91FEA49-2426-8BD1-25B9-B17E9F6D1B07}"/>
          </ac:spMkLst>
        </pc:spChg>
      </pc:sldChg>
      <pc:sldChg chg="addSp delSp modSp mod">
        <pc:chgData name="Patrick Boily" userId="4ace92db-0572-4382-889e-50f73e2bf144" providerId="ADAL" clId="{728F63AD-CC09-4241-A141-54AC6A1711BB}" dt="2022-08-22T13:15:42.443" v="14528"/>
        <pc:sldMkLst>
          <pc:docMk/>
          <pc:sldMk cId="1385873416" sldId="266"/>
        </pc:sldMkLst>
        <pc:spChg chg="add mod">
          <ac:chgData name="Patrick Boily" userId="4ace92db-0572-4382-889e-50f73e2bf144" providerId="ADAL" clId="{728F63AD-CC09-4241-A141-54AC6A1711BB}" dt="2022-08-16T17:18:32.692" v="5712" actId="1035"/>
          <ac:spMkLst>
            <pc:docMk/>
            <pc:sldMk cId="1385873416" sldId="266"/>
            <ac:spMk id="4" creationId="{08507616-8EEB-FD96-C860-0A4DE5B4E125}"/>
          </ac:spMkLst>
        </pc:spChg>
        <pc:spChg chg="add mod">
          <ac:chgData name="Patrick Boily" userId="4ace92db-0572-4382-889e-50f73e2bf144" providerId="ADAL" clId="{728F63AD-CC09-4241-A141-54AC6A1711BB}" dt="2022-08-16T17:18:32.692" v="5712" actId="1035"/>
          <ac:spMkLst>
            <pc:docMk/>
            <pc:sldMk cId="1385873416" sldId="266"/>
            <ac:spMk id="6" creationId="{8ED978B5-BE13-B4E3-40B1-3A7C6E09EE4D}"/>
          </ac:spMkLst>
        </pc:spChg>
        <pc:spChg chg="add del mod">
          <ac:chgData name="Patrick Boily" userId="4ace92db-0572-4382-889e-50f73e2bf144" providerId="ADAL" clId="{728F63AD-CC09-4241-A141-54AC6A1711BB}" dt="2022-08-22T13:15:08.930" v="14517"/>
          <ac:spMkLst>
            <pc:docMk/>
            <pc:sldMk cId="1385873416" sldId="266"/>
            <ac:spMk id="7" creationId="{D13B1233-A8E1-502E-539F-6029EDE49A37}"/>
          </ac:spMkLst>
        </pc:spChg>
        <pc:spChg chg="add del mod">
          <ac:chgData name="Patrick Boily" userId="4ace92db-0572-4382-889e-50f73e2bf144" providerId="ADAL" clId="{728F63AD-CC09-4241-A141-54AC6A1711BB}" dt="2022-08-22T13:15:42.443" v="14528"/>
          <ac:spMkLst>
            <pc:docMk/>
            <pc:sldMk cId="1385873416" sldId="266"/>
            <ac:spMk id="8" creationId="{7D8CE6D8-EBA9-3B7C-59A1-400BDB1525EA}"/>
          </ac:spMkLst>
        </pc:spChg>
      </pc:sldChg>
      <pc:sldChg chg="addSp delSp modSp">
        <pc:chgData name="Patrick Boily" userId="4ace92db-0572-4382-889e-50f73e2bf144" providerId="ADAL" clId="{728F63AD-CC09-4241-A141-54AC6A1711BB}" dt="2022-08-22T13:24:50.888" v="14756"/>
        <pc:sldMkLst>
          <pc:docMk/>
          <pc:sldMk cId="1374145970" sldId="267"/>
        </pc:sldMkLst>
        <pc:spChg chg="add mod">
          <ac:chgData name="Patrick Boily" userId="4ace92db-0572-4382-889e-50f73e2bf144" providerId="ADAL" clId="{728F63AD-CC09-4241-A141-54AC6A1711BB}" dt="2022-08-22T13:24:50.888" v="14756"/>
          <ac:spMkLst>
            <pc:docMk/>
            <pc:sldMk cId="1374145970" sldId="267"/>
            <ac:spMk id="3" creationId="{27D2B15D-A177-4CA2-0FBF-DD157D06430A}"/>
          </ac:spMkLst>
        </pc:spChg>
        <pc:spChg chg="del">
          <ac:chgData name="Patrick Boily" userId="4ace92db-0572-4382-889e-50f73e2bf144" providerId="ADAL" clId="{728F63AD-CC09-4241-A141-54AC6A1711BB}" dt="2022-08-22T13:15:08.930" v="14517"/>
          <ac:spMkLst>
            <pc:docMk/>
            <pc:sldMk cId="1374145970" sldId="267"/>
            <ac:spMk id="4" creationId="{BA35B1C9-5A99-60B8-A0BD-90883AFA2E96}"/>
          </ac:spMkLst>
        </pc:spChg>
      </pc:sldChg>
      <pc:sldChg chg="addSp delSp modSp mod">
        <pc:chgData name="Patrick Boily" userId="4ace92db-0572-4382-889e-50f73e2bf144" providerId="ADAL" clId="{728F63AD-CC09-4241-A141-54AC6A1711BB}" dt="2022-08-22T13:15:28.550" v="14523"/>
        <pc:sldMkLst>
          <pc:docMk/>
          <pc:sldMk cId="3239307541" sldId="268"/>
        </pc:sldMkLst>
        <pc:spChg chg="mod">
          <ac:chgData name="Patrick Boily" userId="4ace92db-0572-4382-889e-50f73e2bf144" providerId="ADAL" clId="{728F63AD-CC09-4241-A141-54AC6A1711BB}" dt="2022-08-16T17:28:16.055" v="5920" actId="207"/>
          <ac:spMkLst>
            <pc:docMk/>
            <pc:sldMk cId="3239307541" sldId="268"/>
            <ac:spMk id="3" creationId="{A60A5783-CB9F-C6C4-2B6D-DCD07C168ACA}"/>
          </ac:spMkLst>
        </pc:spChg>
        <pc:spChg chg="del">
          <ac:chgData name="Patrick Boily" userId="4ace92db-0572-4382-889e-50f73e2bf144" providerId="ADAL" clId="{728F63AD-CC09-4241-A141-54AC6A1711BB}" dt="2022-08-22T13:15:08.930" v="14517"/>
          <ac:spMkLst>
            <pc:docMk/>
            <pc:sldMk cId="3239307541" sldId="268"/>
            <ac:spMk id="4" creationId="{2B948215-6DC9-B661-FA7E-2106108B878B}"/>
          </ac:spMkLst>
        </pc:spChg>
        <pc:spChg chg="add mod">
          <ac:chgData name="Patrick Boily" userId="4ace92db-0572-4382-889e-50f73e2bf144" providerId="ADAL" clId="{728F63AD-CC09-4241-A141-54AC6A1711BB}" dt="2022-08-11T16:49:16.375" v="497" actId="207"/>
          <ac:spMkLst>
            <pc:docMk/>
            <pc:sldMk cId="3239307541" sldId="268"/>
            <ac:spMk id="5" creationId="{48E2762A-5491-6483-BD17-45D07E711528}"/>
          </ac:spMkLst>
        </pc:spChg>
        <pc:spChg chg="add mod">
          <ac:chgData name="Patrick Boily" userId="4ace92db-0572-4382-889e-50f73e2bf144" providerId="ADAL" clId="{728F63AD-CC09-4241-A141-54AC6A1711BB}" dt="2022-08-11T16:49:16.375" v="497" actId="207"/>
          <ac:spMkLst>
            <pc:docMk/>
            <pc:sldMk cId="3239307541" sldId="268"/>
            <ac:spMk id="7" creationId="{AA76505B-DDED-95E7-10DD-6B7F35493291}"/>
          </ac:spMkLst>
        </pc:spChg>
        <pc:spChg chg="add mod">
          <ac:chgData name="Patrick Boily" userId="4ace92db-0572-4382-889e-50f73e2bf144" providerId="ADAL" clId="{728F63AD-CC09-4241-A141-54AC6A1711BB}" dt="2022-08-11T16:48:33.654" v="494"/>
          <ac:spMkLst>
            <pc:docMk/>
            <pc:sldMk cId="3239307541" sldId="268"/>
            <ac:spMk id="8" creationId="{092EDCCF-BE7F-8EC9-5E98-15BA74DB5201}"/>
          </ac:spMkLst>
        </pc:spChg>
        <pc:spChg chg="add mod">
          <ac:chgData name="Patrick Boily" userId="4ace92db-0572-4382-889e-50f73e2bf144" providerId="ADAL" clId="{728F63AD-CC09-4241-A141-54AC6A1711BB}" dt="2022-08-16T17:28:09.270" v="5919" actId="208"/>
          <ac:spMkLst>
            <pc:docMk/>
            <pc:sldMk cId="3239307541" sldId="268"/>
            <ac:spMk id="9" creationId="{A3F83B31-F7EF-B3A3-ABD8-7ED49940A1A6}"/>
          </ac:spMkLst>
        </pc:spChg>
        <pc:spChg chg="mod">
          <ac:chgData name="Patrick Boily" userId="4ace92db-0572-4382-889e-50f73e2bf144" providerId="ADAL" clId="{728F63AD-CC09-4241-A141-54AC6A1711BB}" dt="2022-08-16T17:28:19.861" v="5921" actId="207"/>
          <ac:spMkLst>
            <pc:docMk/>
            <pc:sldMk cId="3239307541" sldId="268"/>
            <ac:spMk id="10" creationId="{D495CB66-C4FC-80CB-75FB-1DAAD3DD85E4}"/>
          </ac:spMkLst>
        </pc:spChg>
        <pc:spChg chg="add mod">
          <ac:chgData name="Patrick Boily" userId="4ace92db-0572-4382-889e-50f73e2bf144" providerId="ADAL" clId="{728F63AD-CC09-4241-A141-54AC6A1711BB}" dt="2022-08-11T16:49:16.375" v="497" actId="207"/>
          <ac:spMkLst>
            <pc:docMk/>
            <pc:sldMk cId="3239307541" sldId="268"/>
            <ac:spMk id="11" creationId="{443F9E5E-C861-DC55-2000-4688A928D16D}"/>
          </ac:spMkLst>
        </pc:spChg>
        <pc:spChg chg="add mod">
          <ac:chgData name="Patrick Boily" userId="4ace92db-0572-4382-889e-50f73e2bf144" providerId="ADAL" clId="{728F63AD-CC09-4241-A141-54AC6A1711BB}" dt="2022-08-11T16:48:33.654" v="494"/>
          <ac:spMkLst>
            <pc:docMk/>
            <pc:sldMk cId="3239307541" sldId="268"/>
            <ac:spMk id="12" creationId="{56CADDCB-FF73-B574-0B51-40577E8BFE9C}"/>
          </ac:spMkLst>
        </pc:spChg>
        <pc:spChg chg="add mod">
          <ac:chgData name="Patrick Boily" userId="4ace92db-0572-4382-889e-50f73e2bf144" providerId="ADAL" clId="{728F63AD-CC09-4241-A141-54AC6A1711BB}" dt="2022-08-16T17:28:09.270" v="5919" actId="208"/>
          <ac:spMkLst>
            <pc:docMk/>
            <pc:sldMk cId="3239307541" sldId="268"/>
            <ac:spMk id="13" creationId="{23DE10FD-B0CC-F8FB-6F64-DAFACDAEB98D}"/>
          </ac:spMkLst>
        </pc:spChg>
        <pc:spChg chg="add mod">
          <ac:chgData name="Patrick Boily" userId="4ace92db-0572-4382-889e-50f73e2bf144" providerId="ADAL" clId="{728F63AD-CC09-4241-A141-54AC6A1711BB}" dt="2022-08-11T16:49:16.375" v="497" actId="207"/>
          <ac:spMkLst>
            <pc:docMk/>
            <pc:sldMk cId="3239307541" sldId="268"/>
            <ac:spMk id="14" creationId="{E75A0497-3E25-26B7-15FB-B1F69C0DA4F9}"/>
          </ac:spMkLst>
        </pc:spChg>
        <pc:spChg chg="add mod">
          <ac:chgData name="Patrick Boily" userId="4ace92db-0572-4382-889e-50f73e2bf144" providerId="ADAL" clId="{728F63AD-CC09-4241-A141-54AC6A1711BB}" dt="2022-08-22T13:15:28.550" v="14523"/>
          <ac:spMkLst>
            <pc:docMk/>
            <pc:sldMk cId="3239307541" sldId="268"/>
            <ac:spMk id="15" creationId="{27C7841C-ECD7-1D2E-5E1C-954739456FE5}"/>
          </ac:spMkLst>
        </pc:spChg>
      </pc:sldChg>
      <pc:sldChg chg="addSp delSp modSp mod">
        <pc:chgData name="Patrick Boily" userId="4ace92db-0572-4382-889e-50f73e2bf144" providerId="ADAL" clId="{728F63AD-CC09-4241-A141-54AC6A1711BB}" dt="2022-08-22T13:15:22.415" v="14520"/>
        <pc:sldMkLst>
          <pc:docMk/>
          <pc:sldMk cId="3109000052" sldId="269"/>
        </pc:sldMkLst>
        <pc:spChg chg="mod">
          <ac:chgData name="Patrick Boily" userId="4ace92db-0572-4382-889e-50f73e2bf144" providerId="ADAL" clId="{728F63AD-CC09-4241-A141-54AC6A1711BB}" dt="2022-07-31T18:53:34.551" v="2" actId="20577"/>
          <ac:spMkLst>
            <pc:docMk/>
            <pc:sldMk cId="3109000052" sldId="269"/>
            <ac:spMk id="3" creationId="{84C3AB9C-4A46-B4EF-9608-D61980A40608}"/>
          </ac:spMkLst>
        </pc:spChg>
        <pc:spChg chg="del">
          <ac:chgData name="Patrick Boily" userId="4ace92db-0572-4382-889e-50f73e2bf144" providerId="ADAL" clId="{728F63AD-CC09-4241-A141-54AC6A1711BB}" dt="2022-08-22T13:14:32.699" v="14516" actId="478"/>
          <ac:spMkLst>
            <pc:docMk/>
            <pc:sldMk cId="3109000052" sldId="269"/>
            <ac:spMk id="4" creationId="{DA351842-91F0-EBB3-C8A9-3FA8315D2204}"/>
          </ac:spMkLst>
        </pc:spChg>
        <pc:spChg chg="add mod">
          <ac:chgData name="Patrick Boily" userId="4ace92db-0572-4382-889e-50f73e2bf144" providerId="ADAL" clId="{728F63AD-CC09-4241-A141-54AC6A1711BB}" dt="2022-08-22T13:15:22.415" v="14520"/>
          <ac:spMkLst>
            <pc:docMk/>
            <pc:sldMk cId="3109000052" sldId="269"/>
            <ac:spMk id="6" creationId="{BA045B17-C1DC-40C7-C566-7BCA6C6E7CC0}"/>
          </ac:spMkLst>
        </pc:spChg>
      </pc:sldChg>
      <pc:sldChg chg="addSp delSp modSp add del mod ord">
        <pc:chgData name="Patrick Boily" userId="4ace92db-0572-4382-889e-50f73e2bf144" providerId="ADAL" clId="{728F63AD-CC09-4241-A141-54AC6A1711BB}" dt="2022-08-22T13:15:08.930" v="14517"/>
        <pc:sldMkLst>
          <pc:docMk/>
          <pc:sldMk cId="3450497429" sldId="278"/>
        </pc:sldMkLst>
        <pc:spChg chg="add mod">
          <ac:chgData name="Patrick Boily" userId="4ace92db-0572-4382-889e-50f73e2bf144" providerId="ADAL" clId="{728F63AD-CC09-4241-A141-54AC6A1711BB}" dt="2022-08-16T17:19:59.140" v="5749" actId="1035"/>
          <ac:spMkLst>
            <pc:docMk/>
            <pc:sldMk cId="3450497429" sldId="278"/>
            <ac:spMk id="2" creationId="{48ED78BC-5FC0-F7D5-718D-F13A4F8C2B38}"/>
          </ac:spMkLst>
        </pc:spChg>
        <pc:spChg chg="mod">
          <ac:chgData name="Patrick Boily" userId="4ace92db-0572-4382-889e-50f73e2bf144" providerId="ADAL" clId="{728F63AD-CC09-4241-A141-54AC6A1711BB}" dt="2022-08-16T14:20:40.057" v="4655" actId="20577"/>
          <ac:spMkLst>
            <pc:docMk/>
            <pc:sldMk cId="3450497429" sldId="278"/>
            <ac:spMk id="4" creationId="{028E707F-9106-5498-68EC-1E10D29AF3C0}"/>
          </ac:spMkLst>
        </pc:spChg>
        <pc:spChg chg="add mod">
          <ac:chgData name="Patrick Boily" userId="4ace92db-0572-4382-889e-50f73e2bf144" providerId="ADAL" clId="{728F63AD-CC09-4241-A141-54AC6A1711BB}" dt="2022-08-16T17:19:59.140" v="5749" actId="1035"/>
          <ac:spMkLst>
            <pc:docMk/>
            <pc:sldMk cId="3450497429" sldId="278"/>
            <ac:spMk id="5" creationId="{BEE1012C-B4CC-A2AB-43A5-35AA3B5026B4}"/>
          </ac:spMkLst>
        </pc:spChg>
        <pc:spChg chg="add del mod">
          <ac:chgData name="Patrick Boily" userId="4ace92db-0572-4382-889e-50f73e2bf144" providerId="ADAL" clId="{728F63AD-CC09-4241-A141-54AC6A1711BB}" dt="2022-08-22T13:15:08.930" v="14517"/>
          <ac:spMkLst>
            <pc:docMk/>
            <pc:sldMk cId="3450497429" sldId="278"/>
            <ac:spMk id="6" creationId="{12C36C35-397F-4235-A09D-03941B6A5978}"/>
          </ac:spMkLst>
        </pc:spChg>
        <pc:spChg chg="add mod">
          <ac:chgData name="Patrick Boily" userId="4ace92db-0572-4382-889e-50f73e2bf144" providerId="ADAL" clId="{728F63AD-CC09-4241-A141-54AC6A1711BB}" dt="2022-08-22T13:12:01.887" v="14499"/>
          <ac:spMkLst>
            <pc:docMk/>
            <pc:sldMk cId="3450497429" sldId="278"/>
            <ac:spMk id="7" creationId="{37E6262A-B733-5BD6-736D-175A11F3F4D8}"/>
          </ac:spMkLst>
        </pc:spChg>
      </pc:sldChg>
      <pc:sldChg chg="addSp delSp modSp mod">
        <pc:chgData name="Patrick Boily" userId="4ace92db-0572-4382-889e-50f73e2bf144" providerId="ADAL" clId="{728F63AD-CC09-4241-A141-54AC6A1711BB}" dt="2022-08-22T13:25:15.466" v="14770"/>
        <pc:sldMkLst>
          <pc:docMk/>
          <pc:sldMk cId="125130570" sldId="280"/>
        </pc:sldMkLst>
        <pc:spChg chg="del">
          <ac:chgData name="Patrick Boily" userId="4ace92db-0572-4382-889e-50f73e2bf144" providerId="ADAL" clId="{728F63AD-CC09-4241-A141-54AC6A1711BB}" dt="2022-08-22T13:21:37.970" v="14658" actId="478"/>
          <ac:spMkLst>
            <pc:docMk/>
            <pc:sldMk cId="125130570" sldId="280"/>
            <ac:spMk id="3" creationId="{248E3F25-6B11-4339-31BA-30190F54DE37}"/>
          </ac:spMkLst>
        </pc:spChg>
        <pc:spChg chg="add del mod">
          <ac:chgData name="Patrick Boily" userId="4ace92db-0572-4382-889e-50f73e2bf144" providerId="ADAL" clId="{728F63AD-CC09-4241-A141-54AC6A1711BB}" dt="2022-08-22T13:15:08.930" v="14517"/>
          <ac:spMkLst>
            <pc:docMk/>
            <pc:sldMk cId="125130570" sldId="280"/>
            <ac:spMk id="10" creationId="{AABCD8FE-C667-372A-5BB4-51D1C1EA07A1}"/>
          </ac:spMkLst>
        </pc:spChg>
        <pc:spChg chg="add mod">
          <ac:chgData name="Patrick Boily" userId="4ace92db-0572-4382-889e-50f73e2bf144" providerId="ADAL" clId="{728F63AD-CC09-4241-A141-54AC6A1711BB}" dt="2022-08-22T13:25:15.466" v="14770"/>
          <ac:spMkLst>
            <pc:docMk/>
            <pc:sldMk cId="125130570" sldId="280"/>
            <ac:spMk id="11" creationId="{70CFA5BA-070B-0F59-44E8-3C65A0649363}"/>
          </ac:spMkLst>
        </pc:spChg>
      </pc:sldChg>
      <pc:sldChg chg="addSp delSp modSp add del mod chgLayout">
        <pc:chgData name="Patrick Boily" userId="4ace92db-0572-4382-889e-50f73e2bf144" providerId="ADAL" clId="{728F63AD-CC09-4241-A141-54AC6A1711BB}" dt="2022-08-18T03:17:40.175" v="13670" actId="2696"/>
        <pc:sldMkLst>
          <pc:docMk/>
          <pc:sldMk cId="2797137946" sldId="293"/>
        </pc:sldMkLst>
        <pc:spChg chg="mod ord">
          <ac:chgData name="Patrick Boily" userId="4ace92db-0572-4382-889e-50f73e2bf144" providerId="ADAL" clId="{728F63AD-CC09-4241-A141-54AC6A1711BB}" dt="2022-08-18T03:16:03.950" v="13625" actId="207"/>
          <ac:spMkLst>
            <pc:docMk/>
            <pc:sldMk cId="2797137946" sldId="293"/>
            <ac:spMk id="2" creationId="{00000000-0000-0000-0000-000000000000}"/>
          </ac:spMkLst>
        </pc:spChg>
        <pc:spChg chg="mod">
          <ac:chgData name="Patrick Boily" userId="4ace92db-0572-4382-889e-50f73e2bf144" providerId="ADAL" clId="{728F63AD-CC09-4241-A141-54AC6A1711BB}" dt="2022-08-18T03:16:43.816" v="13658" actId="255"/>
          <ac:spMkLst>
            <pc:docMk/>
            <pc:sldMk cId="2797137946" sldId="293"/>
            <ac:spMk id="3" creationId="{D0156B72-8255-4015-9722-3CA7D5F490D2}"/>
          </ac:spMkLst>
        </pc:spChg>
        <pc:spChg chg="mod">
          <ac:chgData name="Patrick Boily" userId="4ace92db-0572-4382-889e-50f73e2bf144" providerId="ADAL" clId="{728F63AD-CC09-4241-A141-54AC6A1711BB}" dt="2022-08-18T03:17:03.231" v="13667" actId="1038"/>
          <ac:spMkLst>
            <pc:docMk/>
            <pc:sldMk cId="2797137946" sldId="293"/>
            <ac:spMk id="4" creationId="{1C668838-6D6E-46F2-BB66-2C38A6441C1B}"/>
          </ac:spMkLst>
        </pc:spChg>
        <pc:spChg chg="add mod">
          <ac:chgData name="Patrick Boily" userId="4ace92db-0572-4382-889e-50f73e2bf144" providerId="ADAL" clId="{728F63AD-CC09-4241-A141-54AC6A1711BB}" dt="2022-08-18T03:12:50.024" v="13568"/>
          <ac:spMkLst>
            <pc:docMk/>
            <pc:sldMk cId="2797137946" sldId="293"/>
            <ac:spMk id="5" creationId="{98C94D64-B003-90DC-6DFC-BE091AC667F4}"/>
          </ac:spMkLst>
        </pc:spChg>
        <pc:spChg chg="add mod">
          <ac:chgData name="Patrick Boily" userId="4ace92db-0572-4382-889e-50f73e2bf144" providerId="ADAL" clId="{728F63AD-CC09-4241-A141-54AC6A1711BB}" dt="2022-08-18T03:12:50.024" v="13568"/>
          <ac:spMkLst>
            <pc:docMk/>
            <pc:sldMk cId="2797137946" sldId="293"/>
            <ac:spMk id="6" creationId="{7DBF9577-CE6A-3AE2-8DD8-F5EE1D0544EB}"/>
          </ac:spMkLst>
        </pc:spChg>
        <pc:spChg chg="add del mod ord">
          <ac:chgData name="Patrick Boily" userId="4ace92db-0572-4382-889e-50f73e2bf144" providerId="ADAL" clId="{728F63AD-CC09-4241-A141-54AC6A1711BB}" dt="2022-08-18T03:13:22.861" v="13577" actId="478"/>
          <ac:spMkLst>
            <pc:docMk/>
            <pc:sldMk cId="2797137946" sldId="293"/>
            <ac:spMk id="7" creationId="{7380B947-3F74-36A6-025A-7523D81B68BB}"/>
          </ac:spMkLst>
        </pc:spChg>
        <pc:spChg chg="mod">
          <ac:chgData name="Patrick Boily" userId="4ace92db-0572-4382-889e-50f73e2bf144" providerId="ADAL" clId="{728F63AD-CC09-4241-A141-54AC6A1711BB}" dt="2022-08-18T03:16:43.816" v="13658" actId="255"/>
          <ac:spMkLst>
            <pc:docMk/>
            <pc:sldMk cId="2797137946" sldId="293"/>
            <ac:spMk id="11" creationId="{365120CE-2B31-49CB-BFB0-06FD0236CADB}"/>
          </ac:spMkLst>
        </pc:spChg>
        <pc:spChg chg="mod">
          <ac:chgData name="Patrick Boily" userId="4ace92db-0572-4382-889e-50f73e2bf144" providerId="ADAL" clId="{728F63AD-CC09-4241-A141-54AC6A1711BB}" dt="2022-08-18T03:16:56.163" v="13662" actId="1076"/>
          <ac:spMkLst>
            <pc:docMk/>
            <pc:sldMk cId="2797137946" sldId="293"/>
            <ac:spMk id="13" creationId="{8985027D-9FAC-424F-B98A-E96F3BBCE10E}"/>
          </ac:spMkLst>
        </pc:spChg>
        <pc:spChg chg="mod">
          <ac:chgData name="Patrick Boily" userId="4ace92db-0572-4382-889e-50f73e2bf144" providerId="ADAL" clId="{728F63AD-CC09-4241-A141-54AC6A1711BB}" dt="2022-08-18T03:16:43.816" v="13658" actId="255"/>
          <ac:spMkLst>
            <pc:docMk/>
            <pc:sldMk cId="2797137946" sldId="293"/>
            <ac:spMk id="14" creationId="{806A915F-0100-47F7-922B-E1F2369A89F2}"/>
          </ac:spMkLst>
        </pc:spChg>
        <pc:spChg chg="mod">
          <ac:chgData name="Patrick Boily" userId="4ace92db-0572-4382-889e-50f73e2bf144" providerId="ADAL" clId="{728F63AD-CC09-4241-A141-54AC6A1711BB}" dt="2022-08-18T03:16:43.816" v="13658" actId="255"/>
          <ac:spMkLst>
            <pc:docMk/>
            <pc:sldMk cId="2797137946" sldId="293"/>
            <ac:spMk id="15" creationId="{E1637A13-1B4B-42C1-B359-9B4281749C32}"/>
          </ac:spMkLst>
        </pc:spChg>
        <pc:spChg chg="mod">
          <ac:chgData name="Patrick Boily" userId="4ace92db-0572-4382-889e-50f73e2bf144" providerId="ADAL" clId="{728F63AD-CC09-4241-A141-54AC6A1711BB}" dt="2022-08-18T03:16:43.816" v="13658" actId="255"/>
          <ac:spMkLst>
            <pc:docMk/>
            <pc:sldMk cId="2797137946" sldId="293"/>
            <ac:spMk id="16" creationId="{F495B049-983D-4D7A-A56E-5FB3FC9B9B05}"/>
          </ac:spMkLst>
        </pc:spChg>
        <pc:spChg chg="mod">
          <ac:chgData name="Patrick Boily" userId="4ace92db-0572-4382-889e-50f73e2bf144" providerId="ADAL" clId="{728F63AD-CC09-4241-A141-54AC6A1711BB}" dt="2022-08-18T03:16:25.511" v="13655" actId="1038"/>
          <ac:spMkLst>
            <pc:docMk/>
            <pc:sldMk cId="2797137946" sldId="293"/>
            <ac:spMk id="17" creationId="{64E962D1-A8D9-4891-895E-EE31BAFFFB51}"/>
          </ac:spMkLst>
        </pc:spChg>
        <pc:spChg chg="mod">
          <ac:chgData name="Patrick Boily" userId="4ace92db-0572-4382-889e-50f73e2bf144" providerId="ADAL" clId="{728F63AD-CC09-4241-A141-54AC6A1711BB}" dt="2022-08-18T03:16:25.511" v="13655" actId="1038"/>
          <ac:spMkLst>
            <pc:docMk/>
            <pc:sldMk cId="2797137946" sldId="293"/>
            <ac:spMk id="20" creationId="{234B48D0-1E83-40F2-923A-2879376B8C09}"/>
          </ac:spMkLst>
        </pc:spChg>
        <pc:spChg chg="mod">
          <ac:chgData name="Patrick Boily" userId="4ace92db-0572-4382-889e-50f73e2bf144" providerId="ADAL" clId="{728F63AD-CC09-4241-A141-54AC6A1711BB}" dt="2022-08-18T03:16:25.511" v="13655" actId="1038"/>
          <ac:spMkLst>
            <pc:docMk/>
            <pc:sldMk cId="2797137946" sldId="293"/>
            <ac:spMk id="21" creationId="{7215108A-A71D-4BC9-ACB8-71EA3B320A36}"/>
          </ac:spMkLst>
        </pc:spChg>
        <pc:spChg chg="mod">
          <ac:chgData name="Patrick Boily" userId="4ace92db-0572-4382-889e-50f73e2bf144" providerId="ADAL" clId="{728F63AD-CC09-4241-A141-54AC6A1711BB}" dt="2022-08-18T03:16:25.511" v="13655" actId="1038"/>
          <ac:spMkLst>
            <pc:docMk/>
            <pc:sldMk cId="2797137946" sldId="293"/>
            <ac:spMk id="22" creationId="{ED833333-A8F6-439C-9562-1624F83D6468}"/>
          </ac:spMkLst>
        </pc:spChg>
        <pc:spChg chg="mod">
          <ac:chgData name="Patrick Boily" userId="4ace92db-0572-4382-889e-50f73e2bf144" providerId="ADAL" clId="{728F63AD-CC09-4241-A141-54AC6A1711BB}" dt="2022-08-18T03:16:25.511" v="13655" actId="1038"/>
          <ac:spMkLst>
            <pc:docMk/>
            <pc:sldMk cId="2797137946" sldId="293"/>
            <ac:spMk id="23" creationId="{E0207E08-4144-4AC7-AFC4-C5159622D8B7}"/>
          </ac:spMkLst>
        </pc:spChg>
        <pc:spChg chg="mod">
          <ac:chgData name="Patrick Boily" userId="4ace92db-0572-4382-889e-50f73e2bf144" providerId="ADAL" clId="{728F63AD-CC09-4241-A141-54AC6A1711BB}" dt="2022-08-18T03:16:25.511" v="13655" actId="1038"/>
          <ac:spMkLst>
            <pc:docMk/>
            <pc:sldMk cId="2797137946" sldId="293"/>
            <ac:spMk id="24" creationId="{11383327-3B74-4FE7-AF30-4A02CB48EEF4}"/>
          </ac:spMkLst>
        </pc:spChg>
        <pc:spChg chg="mod">
          <ac:chgData name="Patrick Boily" userId="4ace92db-0572-4382-889e-50f73e2bf144" providerId="ADAL" clId="{728F63AD-CC09-4241-A141-54AC6A1711BB}" dt="2022-08-18T03:16:25.511" v="13655" actId="1038"/>
          <ac:spMkLst>
            <pc:docMk/>
            <pc:sldMk cId="2797137946" sldId="293"/>
            <ac:spMk id="25" creationId="{3AA2778C-8A49-417D-B1A2-77A34C4DCDBC}"/>
          </ac:spMkLst>
        </pc:spChg>
        <pc:spChg chg="del">
          <ac:chgData name="Patrick Boily" userId="4ace92db-0572-4382-889e-50f73e2bf144" providerId="ADAL" clId="{728F63AD-CC09-4241-A141-54AC6A1711BB}" dt="2022-08-18T03:13:26.629" v="13578" actId="478"/>
          <ac:spMkLst>
            <pc:docMk/>
            <pc:sldMk cId="2797137946" sldId="293"/>
            <ac:spMk id="27" creationId="{51275F97-75AC-418B-A54B-932ED61C75C2}"/>
          </ac:spMkLst>
        </pc:spChg>
        <pc:grpChg chg="add">
          <ac:chgData name="Patrick Boily" userId="4ace92db-0572-4382-889e-50f73e2bf144" providerId="ADAL" clId="{728F63AD-CC09-4241-A141-54AC6A1711BB}" dt="2022-08-18T03:17:27.894" v="13668" actId="164"/>
          <ac:grpSpMkLst>
            <pc:docMk/>
            <pc:sldMk cId="2797137946" sldId="293"/>
            <ac:grpSpMk id="9" creationId="{2ACA9D53-7145-31D5-2756-7F9F9FBCFDB6}"/>
          </ac:grpSpMkLst>
        </pc:grpChg>
        <pc:grpChg chg="add">
          <ac:chgData name="Patrick Boily" userId="4ace92db-0572-4382-889e-50f73e2bf144" providerId="ADAL" clId="{728F63AD-CC09-4241-A141-54AC6A1711BB}" dt="2022-08-18T03:17:35.544" v="13669" actId="164"/>
          <ac:grpSpMkLst>
            <pc:docMk/>
            <pc:sldMk cId="2797137946" sldId="293"/>
            <ac:grpSpMk id="10" creationId="{B55EC622-8119-7437-99BF-EC37A5070550}"/>
          </ac:grpSpMkLst>
        </pc:grpChg>
        <pc:picChg chg="mod">
          <ac:chgData name="Patrick Boily" userId="4ace92db-0572-4382-889e-50f73e2bf144" providerId="ADAL" clId="{728F63AD-CC09-4241-A141-54AC6A1711BB}" dt="2022-08-18T03:17:03.231" v="13667" actId="1038"/>
          <ac:picMkLst>
            <pc:docMk/>
            <pc:sldMk cId="2797137946" sldId="293"/>
            <ac:picMk id="8" creationId="{13C9FF5C-6EDA-4473-A205-A88E679BA18B}"/>
          </ac:picMkLst>
        </pc:picChg>
        <pc:picChg chg="mod">
          <ac:chgData name="Patrick Boily" userId="4ace92db-0572-4382-889e-50f73e2bf144" providerId="ADAL" clId="{728F63AD-CC09-4241-A141-54AC6A1711BB}" dt="2022-08-18T03:16:25.511" v="13655" actId="1038"/>
          <ac:picMkLst>
            <pc:docMk/>
            <pc:sldMk cId="2797137946" sldId="293"/>
            <ac:picMk id="26" creationId="{4E7B3C8D-85B3-40F0-B92C-ECAF36D42462}"/>
          </ac:picMkLst>
        </pc:picChg>
        <pc:picChg chg="mod">
          <ac:chgData name="Patrick Boily" userId="4ace92db-0572-4382-889e-50f73e2bf144" providerId="ADAL" clId="{728F63AD-CC09-4241-A141-54AC6A1711BB}" dt="2022-08-18T03:16:25.511" v="13655" actId="1038"/>
          <ac:picMkLst>
            <pc:docMk/>
            <pc:sldMk cId="2797137946" sldId="293"/>
            <ac:picMk id="28" creationId="{ED1EB762-60DE-42FA-AD3E-E2CAF9202AFC}"/>
          </ac:picMkLst>
        </pc:picChg>
        <pc:picChg chg="mod">
          <ac:chgData name="Patrick Boily" userId="4ace92db-0572-4382-889e-50f73e2bf144" providerId="ADAL" clId="{728F63AD-CC09-4241-A141-54AC6A1711BB}" dt="2022-08-18T03:16:25.511" v="13655" actId="1038"/>
          <ac:picMkLst>
            <pc:docMk/>
            <pc:sldMk cId="2797137946" sldId="293"/>
            <ac:picMk id="30" creationId="{C8938523-D865-421E-B457-2F491AD34C1C}"/>
          </ac:picMkLst>
        </pc:picChg>
        <pc:picChg chg="mod">
          <ac:chgData name="Patrick Boily" userId="4ace92db-0572-4382-889e-50f73e2bf144" providerId="ADAL" clId="{728F63AD-CC09-4241-A141-54AC6A1711BB}" dt="2022-08-18T03:16:25.511" v="13655" actId="1038"/>
          <ac:picMkLst>
            <pc:docMk/>
            <pc:sldMk cId="2797137946" sldId="293"/>
            <ac:picMk id="32" creationId="{3E5F671E-532A-4753-B82B-DBAD65004FA2}"/>
          </ac:picMkLst>
        </pc:picChg>
        <pc:picChg chg="mod">
          <ac:chgData name="Patrick Boily" userId="4ace92db-0572-4382-889e-50f73e2bf144" providerId="ADAL" clId="{728F63AD-CC09-4241-A141-54AC6A1711BB}" dt="2022-08-18T03:16:25.511" v="13655" actId="1038"/>
          <ac:picMkLst>
            <pc:docMk/>
            <pc:sldMk cId="2797137946" sldId="293"/>
            <ac:picMk id="34" creationId="{C91B7481-952A-44E9-8C07-7FB0E93F6216}"/>
          </ac:picMkLst>
        </pc:picChg>
        <pc:picChg chg="mod">
          <ac:chgData name="Patrick Boily" userId="4ace92db-0572-4382-889e-50f73e2bf144" providerId="ADAL" clId="{728F63AD-CC09-4241-A141-54AC6A1711BB}" dt="2022-08-18T03:16:25.511" v="13655" actId="1038"/>
          <ac:picMkLst>
            <pc:docMk/>
            <pc:sldMk cId="2797137946" sldId="293"/>
            <ac:picMk id="38" creationId="{2791CE15-95B2-49F5-A7E4-2E10F37A6BA4}"/>
          </ac:picMkLst>
        </pc:picChg>
        <pc:picChg chg="mod">
          <ac:chgData name="Patrick Boily" userId="4ace92db-0572-4382-889e-50f73e2bf144" providerId="ADAL" clId="{728F63AD-CC09-4241-A141-54AC6A1711BB}" dt="2022-08-18T03:16:25.511" v="13655" actId="1038"/>
          <ac:picMkLst>
            <pc:docMk/>
            <pc:sldMk cId="2797137946" sldId="293"/>
            <ac:picMk id="40" creationId="{04842AB7-B87C-488D-8EB0-6E7E4E7300C5}"/>
          </ac:picMkLst>
        </pc:picChg>
      </pc:sldChg>
      <pc:sldChg chg="addSp delSp modSp">
        <pc:chgData name="Patrick Boily" userId="4ace92db-0572-4382-889e-50f73e2bf144" providerId="ADAL" clId="{728F63AD-CC09-4241-A141-54AC6A1711BB}" dt="2022-08-22T13:24:52.518" v="14757"/>
        <pc:sldMkLst>
          <pc:docMk/>
          <pc:sldMk cId="728005478" sldId="301"/>
        </pc:sldMkLst>
        <pc:spChg chg="add mod">
          <ac:chgData name="Patrick Boily" userId="4ace92db-0572-4382-889e-50f73e2bf144" providerId="ADAL" clId="{728F63AD-CC09-4241-A141-54AC6A1711BB}" dt="2022-08-22T13:24:52.518" v="14757"/>
          <ac:spMkLst>
            <pc:docMk/>
            <pc:sldMk cId="728005478" sldId="301"/>
            <ac:spMk id="3" creationId="{F554647C-91AC-020E-6BF6-DCAEAE78C05A}"/>
          </ac:spMkLst>
        </pc:spChg>
        <pc:spChg chg="del">
          <ac:chgData name="Patrick Boily" userId="4ace92db-0572-4382-889e-50f73e2bf144" providerId="ADAL" clId="{728F63AD-CC09-4241-A141-54AC6A1711BB}" dt="2022-08-22T13:15:08.930" v="14517"/>
          <ac:spMkLst>
            <pc:docMk/>
            <pc:sldMk cId="728005478" sldId="301"/>
            <ac:spMk id="4" creationId="{6151293F-1BD5-D23D-3F15-5ED89CACDCA2}"/>
          </ac:spMkLst>
        </pc:spChg>
      </pc:sldChg>
      <pc:sldChg chg="addSp delSp modSp">
        <pc:chgData name="Patrick Boily" userId="4ace92db-0572-4382-889e-50f73e2bf144" providerId="ADAL" clId="{728F63AD-CC09-4241-A141-54AC6A1711BB}" dt="2022-08-22T13:24:55.786" v="14759"/>
        <pc:sldMkLst>
          <pc:docMk/>
          <pc:sldMk cId="2305037130" sldId="303"/>
        </pc:sldMkLst>
        <pc:spChg chg="add mod">
          <ac:chgData name="Patrick Boily" userId="4ace92db-0572-4382-889e-50f73e2bf144" providerId="ADAL" clId="{728F63AD-CC09-4241-A141-54AC6A1711BB}" dt="2022-08-22T13:24:55.786" v="14759"/>
          <ac:spMkLst>
            <pc:docMk/>
            <pc:sldMk cId="2305037130" sldId="303"/>
            <ac:spMk id="3" creationId="{6EC72CF4-9E29-95BF-BE12-04BAE645202C}"/>
          </ac:spMkLst>
        </pc:spChg>
        <pc:spChg chg="del">
          <ac:chgData name="Patrick Boily" userId="4ace92db-0572-4382-889e-50f73e2bf144" providerId="ADAL" clId="{728F63AD-CC09-4241-A141-54AC6A1711BB}" dt="2022-08-22T13:15:08.930" v="14517"/>
          <ac:spMkLst>
            <pc:docMk/>
            <pc:sldMk cId="2305037130" sldId="303"/>
            <ac:spMk id="4" creationId="{C6623CB7-8741-8477-2921-FED3A5B65560}"/>
          </ac:spMkLst>
        </pc:spChg>
      </pc:sldChg>
      <pc:sldChg chg="addSp delSp modSp">
        <pc:chgData name="Patrick Boily" userId="4ace92db-0572-4382-889e-50f73e2bf144" providerId="ADAL" clId="{728F63AD-CC09-4241-A141-54AC6A1711BB}" dt="2022-08-22T13:25:36.823" v="14781"/>
        <pc:sldMkLst>
          <pc:docMk/>
          <pc:sldMk cId="3625699967" sldId="309"/>
        </pc:sldMkLst>
        <pc:spChg chg="del">
          <ac:chgData name="Patrick Boily" userId="4ace92db-0572-4382-889e-50f73e2bf144" providerId="ADAL" clId="{728F63AD-CC09-4241-A141-54AC6A1711BB}" dt="2022-08-22T13:15:08.930" v="14517"/>
          <ac:spMkLst>
            <pc:docMk/>
            <pc:sldMk cId="3625699967" sldId="309"/>
            <ac:spMk id="4" creationId="{0AC1FB28-09E6-6909-DDDA-4EE17D32CA59}"/>
          </ac:spMkLst>
        </pc:spChg>
        <pc:spChg chg="add mod">
          <ac:chgData name="Patrick Boily" userId="4ace92db-0572-4382-889e-50f73e2bf144" providerId="ADAL" clId="{728F63AD-CC09-4241-A141-54AC6A1711BB}" dt="2022-08-22T13:25:36.823" v="14781"/>
          <ac:spMkLst>
            <pc:docMk/>
            <pc:sldMk cId="3625699967" sldId="309"/>
            <ac:spMk id="9" creationId="{A895954F-5C9D-86A8-E158-4E0089BD79DB}"/>
          </ac:spMkLst>
        </pc:spChg>
      </pc:sldChg>
      <pc:sldChg chg="addSp delSp modSp">
        <pc:chgData name="Patrick Boily" userId="4ace92db-0572-4382-889e-50f73e2bf144" providerId="ADAL" clId="{728F63AD-CC09-4241-A141-54AC6A1711BB}" dt="2022-08-22T13:25:24.723" v="14774"/>
        <pc:sldMkLst>
          <pc:docMk/>
          <pc:sldMk cId="784911028" sldId="320"/>
        </pc:sldMkLst>
        <pc:spChg chg="del">
          <ac:chgData name="Patrick Boily" userId="4ace92db-0572-4382-889e-50f73e2bf144" providerId="ADAL" clId="{728F63AD-CC09-4241-A141-54AC6A1711BB}" dt="2022-08-22T13:15:08.930" v="14517"/>
          <ac:spMkLst>
            <pc:docMk/>
            <pc:sldMk cId="784911028" sldId="320"/>
            <ac:spMk id="2" creationId="{16C17918-BCD4-B37D-4916-21A671E1620C}"/>
          </ac:spMkLst>
        </pc:spChg>
        <pc:spChg chg="add mod">
          <ac:chgData name="Patrick Boily" userId="4ace92db-0572-4382-889e-50f73e2bf144" providerId="ADAL" clId="{728F63AD-CC09-4241-A141-54AC6A1711BB}" dt="2022-08-22T13:25:24.723" v="14774"/>
          <ac:spMkLst>
            <pc:docMk/>
            <pc:sldMk cId="784911028" sldId="320"/>
            <ac:spMk id="12" creationId="{93DA9FF4-3113-DECA-1E63-FD1E484D2EEF}"/>
          </ac:spMkLst>
        </pc:spChg>
      </pc:sldChg>
      <pc:sldChg chg="addSp delSp modSp">
        <pc:chgData name="Patrick Boily" userId="4ace92db-0572-4382-889e-50f73e2bf144" providerId="ADAL" clId="{728F63AD-CC09-4241-A141-54AC6A1711BB}" dt="2022-08-22T13:25:12.991" v="14769"/>
        <pc:sldMkLst>
          <pc:docMk/>
          <pc:sldMk cId="2035787659" sldId="321"/>
        </pc:sldMkLst>
        <pc:spChg chg="del">
          <ac:chgData name="Patrick Boily" userId="4ace92db-0572-4382-889e-50f73e2bf144" providerId="ADAL" clId="{728F63AD-CC09-4241-A141-54AC6A1711BB}" dt="2022-08-22T13:15:08.930" v="14517"/>
          <ac:spMkLst>
            <pc:docMk/>
            <pc:sldMk cId="2035787659" sldId="321"/>
            <ac:spMk id="4" creationId="{9080F8F2-6CAD-971C-C110-D9BABEDEECE2}"/>
          </ac:spMkLst>
        </pc:spChg>
        <pc:spChg chg="add mod">
          <ac:chgData name="Patrick Boily" userId="4ace92db-0572-4382-889e-50f73e2bf144" providerId="ADAL" clId="{728F63AD-CC09-4241-A141-54AC6A1711BB}" dt="2022-08-22T13:25:12.991" v="14769"/>
          <ac:spMkLst>
            <pc:docMk/>
            <pc:sldMk cId="2035787659" sldId="321"/>
            <ac:spMk id="9" creationId="{EB96C94C-2EFD-CB38-4C9B-3EA10DCF820B}"/>
          </ac:spMkLst>
        </pc:spChg>
      </pc:sldChg>
      <pc:sldChg chg="addSp delSp modSp mod">
        <pc:chgData name="Patrick Boily" userId="4ace92db-0572-4382-889e-50f73e2bf144" providerId="ADAL" clId="{728F63AD-CC09-4241-A141-54AC6A1711BB}" dt="2022-08-22T13:25:22.381" v="14773"/>
        <pc:sldMkLst>
          <pc:docMk/>
          <pc:sldMk cId="25427562" sldId="322"/>
        </pc:sldMkLst>
        <pc:spChg chg="del">
          <ac:chgData name="Patrick Boily" userId="4ace92db-0572-4382-889e-50f73e2bf144" providerId="ADAL" clId="{728F63AD-CC09-4241-A141-54AC6A1711BB}" dt="2022-08-22T13:21:45.003" v="14659" actId="478"/>
          <ac:spMkLst>
            <pc:docMk/>
            <pc:sldMk cId="25427562" sldId="322"/>
            <ac:spMk id="5" creationId="{43A1C3F1-3E6C-2334-DEFD-02F9949A2183}"/>
          </ac:spMkLst>
        </pc:spChg>
        <pc:spChg chg="add del mod">
          <ac:chgData name="Patrick Boily" userId="4ace92db-0572-4382-889e-50f73e2bf144" providerId="ADAL" clId="{728F63AD-CC09-4241-A141-54AC6A1711BB}" dt="2022-08-22T13:15:08.930" v="14517"/>
          <ac:spMkLst>
            <pc:docMk/>
            <pc:sldMk cId="25427562" sldId="322"/>
            <ac:spMk id="10" creationId="{32FBDE1E-A839-DF86-77EB-0E59E026ECE6}"/>
          </ac:spMkLst>
        </pc:spChg>
        <pc:spChg chg="add mod">
          <ac:chgData name="Patrick Boily" userId="4ace92db-0572-4382-889e-50f73e2bf144" providerId="ADAL" clId="{728F63AD-CC09-4241-A141-54AC6A1711BB}" dt="2022-08-22T13:25:22.381" v="14773"/>
          <ac:spMkLst>
            <pc:docMk/>
            <pc:sldMk cId="25427562" sldId="322"/>
            <ac:spMk id="11" creationId="{617DD725-4DF2-6E66-4474-1022892EF075}"/>
          </ac:spMkLst>
        </pc:spChg>
      </pc:sldChg>
      <pc:sldChg chg="addSp delSp modSp">
        <pc:chgData name="Patrick Boily" userId="4ace92db-0572-4382-889e-50f73e2bf144" providerId="ADAL" clId="{728F63AD-CC09-4241-A141-54AC6A1711BB}" dt="2022-08-22T13:25:20.673" v="14772"/>
        <pc:sldMkLst>
          <pc:docMk/>
          <pc:sldMk cId="2002662497" sldId="329"/>
        </pc:sldMkLst>
        <pc:spChg chg="del">
          <ac:chgData name="Patrick Boily" userId="4ace92db-0572-4382-889e-50f73e2bf144" providerId="ADAL" clId="{728F63AD-CC09-4241-A141-54AC6A1711BB}" dt="2022-08-22T13:15:08.930" v="14517"/>
          <ac:spMkLst>
            <pc:docMk/>
            <pc:sldMk cId="2002662497" sldId="329"/>
            <ac:spMk id="4" creationId="{B516C8D8-F9AF-58B6-CB0A-20CC0DB8641B}"/>
          </ac:spMkLst>
        </pc:spChg>
        <pc:spChg chg="add mod">
          <ac:chgData name="Patrick Boily" userId="4ace92db-0572-4382-889e-50f73e2bf144" providerId="ADAL" clId="{728F63AD-CC09-4241-A141-54AC6A1711BB}" dt="2022-08-22T13:25:20.673" v="14772"/>
          <ac:spMkLst>
            <pc:docMk/>
            <pc:sldMk cId="2002662497" sldId="329"/>
            <ac:spMk id="12" creationId="{FB4120ED-6AA8-06AD-C1DB-CC9ADB123B01}"/>
          </ac:spMkLst>
        </pc:spChg>
      </pc:sldChg>
      <pc:sldChg chg="addSp delSp modSp mod">
        <pc:chgData name="Patrick Boily" userId="4ace92db-0572-4382-889e-50f73e2bf144" providerId="ADAL" clId="{728F63AD-CC09-4241-A141-54AC6A1711BB}" dt="2022-08-22T13:17:51.188" v="14586"/>
        <pc:sldMkLst>
          <pc:docMk/>
          <pc:sldMk cId="2920074608" sldId="334"/>
        </pc:sldMkLst>
        <pc:spChg chg="del">
          <ac:chgData name="Patrick Boily" userId="4ace92db-0572-4382-889e-50f73e2bf144" providerId="ADAL" clId="{728F63AD-CC09-4241-A141-54AC6A1711BB}" dt="2022-08-22T13:17:50.715" v="14585" actId="478"/>
          <ac:spMkLst>
            <pc:docMk/>
            <pc:sldMk cId="2920074608" sldId="334"/>
            <ac:spMk id="5" creationId="{7A9124CA-7A0B-6F50-F4A7-386A4A6BE862}"/>
          </ac:spMkLst>
        </pc:spChg>
        <pc:spChg chg="add del mod">
          <ac:chgData name="Patrick Boily" userId="4ace92db-0572-4382-889e-50f73e2bf144" providerId="ADAL" clId="{728F63AD-CC09-4241-A141-54AC6A1711BB}" dt="2022-08-22T13:15:08.930" v="14517"/>
          <ac:spMkLst>
            <pc:docMk/>
            <pc:sldMk cId="2920074608" sldId="334"/>
            <ac:spMk id="7" creationId="{AF1818A1-01C3-8C6F-FB9E-A95BCB53D5D2}"/>
          </ac:spMkLst>
        </pc:spChg>
        <pc:spChg chg="add mod">
          <ac:chgData name="Patrick Boily" userId="4ace92db-0572-4382-889e-50f73e2bf144" providerId="ADAL" clId="{728F63AD-CC09-4241-A141-54AC6A1711BB}" dt="2022-08-22T13:17:51.188" v="14586"/>
          <ac:spMkLst>
            <pc:docMk/>
            <pc:sldMk cId="2920074608" sldId="334"/>
            <ac:spMk id="8" creationId="{1E2AE3E2-AE07-3713-9C67-9C4ABC57ED95}"/>
          </ac:spMkLst>
        </pc:spChg>
      </pc:sldChg>
      <pc:sldChg chg="addSp delSp modSp">
        <pc:chgData name="Patrick Boily" userId="4ace92db-0572-4382-889e-50f73e2bf144" providerId="ADAL" clId="{728F63AD-CC09-4241-A141-54AC6A1711BB}" dt="2022-08-22T13:25:41.841" v="14784"/>
        <pc:sldMkLst>
          <pc:docMk/>
          <pc:sldMk cId="911068269" sldId="344"/>
        </pc:sldMkLst>
        <pc:spChg chg="del">
          <ac:chgData name="Patrick Boily" userId="4ace92db-0572-4382-889e-50f73e2bf144" providerId="ADAL" clId="{728F63AD-CC09-4241-A141-54AC6A1711BB}" dt="2022-08-22T13:15:08.930" v="14517"/>
          <ac:spMkLst>
            <pc:docMk/>
            <pc:sldMk cId="911068269" sldId="344"/>
            <ac:spMk id="4" creationId="{25265D3E-4591-EBD0-0F5A-DA966BFE20F3}"/>
          </ac:spMkLst>
        </pc:spChg>
        <pc:spChg chg="add mod">
          <ac:chgData name="Patrick Boily" userId="4ace92db-0572-4382-889e-50f73e2bf144" providerId="ADAL" clId="{728F63AD-CC09-4241-A141-54AC6A1711BB}" dt="2022-08-22T13:25:41.841" v="14784"/>
          <ac:spMkLst>
            <pc:docMk/>
            <pc:sldMk cId="911068269" sldId="344"/>
            <ac:spMk id="9" creationId="{0C929692-44C6-DA6F-8FB4-862D90C0227F}"/>
          </ac:spMkLst>
        </pc:spChg>
      </pc:sldChg>
      <pc:sldChg chg="addSp delSp modSp">
        <pc:chgData name="Patrick Boily" userId="4ace92db-0572-4382-889e-50f73e2bf144" providerId="ADAL" clId="{728F63AD-CC09-4241-A141-54AC6A1711BB}" dt="2022-08-22T13:25:43.907" v="14785"/>
        <pc:sldMkLst>
          <pc:docMk/>
          <pc:sldMk cId="237912260" sldId="345"/>
        </pc:sldMkLst>
        <pc:spChg chg="del">
          <ac:chgData name="Patrick Boily" userId="4ace92db-0572-4382-889e-50f73e2bf144" providerId="ADAL" clId="{728F63AD-CC09-4241-A141-54AC6A1711BB}" dt="2022-08-22T13:15:08.930" v="14517"/>
          <ac:spMkLst>
            <pc:docMk/>
            <pc:sldMk cId="237912260" sldId="345"/>
            <ac:spMk id="4" creationId="{DBF593DD-1222-0B4D-CF12-96821591AE3F}"/>
          </ac:spMkLst>
        </pc:spChg>
        <pc:spChg chg="add mod">
          <ac:chgData name="Patrick Boily" userId="4ace92db-0572-4382-889e-50f73e2bf144" providerId="ADAL" clId="{728F63AD-CC09-4241-A141-54AC6A1711BB}" dt="2022-08-22T13:25:43.907" v="14785"/>
          <ac:spMkLst>
            <pc:docMk/>
            <pc:sldMk cId="237912260" sldId="345"/>
            <ac:spMk id="9" creationId="{EE16D357-0DF5-92A4-1A91-5DDD2DEB074E}"/>
          </ac:spMkLst>
        </pc:spChg>
      </pc:sldChg>
      <pc:sldChg chg="addSp delSp modSp">
        <pc:chgData name="Patrick Boily" userId="4ace92db-0572-4382-889e-50f73e2bf144" providerId="ADAL" clId="{728F63AD-CC09-4241-A141-54AC6A1711BB}" dt="2022-08-22T13:25:38.345" v="14782"/>
        <pc:sldMkLst>
          <pc:docMk/>
          <pc:sldMk cId="3906466774" sldId="349"/>
        </pc:sldMkLst>
        <pc:spChg chg="del">
          <ac:chgData name="Patrick Boily" userId="4ace92db-0572-4382-889e-50f73e2bf144" providerId="ADAL" clId="{728F63AD-CC09-4241-A141-54AC6A1711BB}" dt="2022-08-22T13:15:08.930" v="14517"/>
          <ac:spMkLst>
            <pc:docMk/>
            <pc:sldMk cId="3906466774" sldId="349"/>
            <ac:spMk id="2" creationId="{EBD5081D-F5F5-B1CD-212C-BA941A28F078}"/>
          </ac:spMkLst>
        </pc:spChg>
        <pc:spChg chg="add mod">
          <ac:chgData name="Patrick Boily" userId="4ace92db-0572-4382-889e-50f73e2bf144" providerId="ADAL" clId="{728F63AD-CC09-4241-A141-54AC6A1711BB}" dt="2022-08-22T13:25:38.345" v="14782"/>
          <ac:spMkLst>
            <pc:docMk/>
            <pc:sldMk cId="3906466774" sldId="349"/>
            <ac:spMk id="9" creationId="{7BBA1AC4-CE76-EF53-FF0E-474CC0AFF39A}"/>
          </ac:spMkLst>
        </pc:spChg>
      </pc:sldChg>
      <pc:sldChg chg="addSp delSp modSp">
        <pc:chgData name="Patrick Boily" userId="4ace92db-0572-4382-889e-50f73e2bf144" providerId="ADAL" clId="{728F63AD-CC09-4241-A141-54AC6A1711BB}" dt="2022-08-22T13:25:39.931" v="14783"/>
        <pc:sldMkLst>
          <pc:docMk/>
          <pc:sldMk cId="420077387" sldId="352"/>
        </pc:sldMkLst>
        <pc:spChg chg="del">
          <ac:chgData name="Patrick Boily" userId="4ace92db-0572-4382-889e-50f73e2bf144" providerId="ADAL" clId="{728F63AD-CC09-4241-A141-54AC6A1711BB}" dt="2022-08-22T13:15:08.930" v="14517"/>
          <ac:spMkLst>
            <pc:docMk/>
            <pc:sldMk cId="420077387" sldId="352"/>
            <ac:spMk id="3" creationId="{78AF70B6-73CF-37DC-97D6-02A956116C45}"/>
          </ac:spMkLst>
        </pc:spChg>
        <pc:spChg chg="add mod">
          <ac:chgData name="Patrick Boily" userId="4ace92db-0572-4382-889e-50f73e2bf144" providerId="ADAL" clId="{728F63AD-CC09-4241-A141-54AC6A1711BB}" dt="2022-08-22T13:25:39.931" v="14783"/>
          <ac:spMkLst>
            <pc:docMk/>
            <pc:sldMk cId="420077387" sldId="352"/>
            <ac:spMk id="6" creationId="{C0CF0CAB-7F94-FDCA-01C6-5CBD44E1CBBD}"/>
          </ac:spMkLst>
        </pc:spChg>
      </pc:sldChg>
      <pc:sldChg chg="addSp delSp modSp mod">
        <pc:chgData name="Patrick Boily" userId="4ace92db-0572-4382-889e-50f73e2bf144" providerId="ADAL" clId="{728F63AD-CC09-4241-A141-54AC6A1711BB}" dt="2022-08-22T13:25:35.042" v="14780"/>
        <pc:sldMkLst>
          <pc:docMk/>
          <pc:sldMk cId="3188245674" sldId="355"/>
        </pc:sldMkLst>
        <pc:spChg chg="del">
          <ac:chgData name="Patrick Boily" userId="4ace92db-0572-4382-889e-50f73e2bf144" providerId="ADAL" clId="{728F63AD-CC09-4241-A141-54AC6A1711BB}" dt="2022-08-22T13:25:34.466" v="14779" actId="478"/>
          <ac:spMkLst>
            <pc:docMk/>
            <pc:sldMk cId="3188245674" sldId="355"/>
            <ac:spMk id="4" creationId="{AD8D0D90-25CE-64DE-DD79-47D2FF29A9BC}"/>
          </ac:spMkLst>
        </pc:spChg>
        <pc:spChg chg="add del mod">
          <ac:chgData name="Patrick Boily" userId="4ace92db-0572-4382-889e-50f73e2bf144" providerId="ADAL" clId="{728F63AD-CC09-4241-A141-54AC6A1711BB}" dt="2022-08-22T13:15:08.930" v="14517"/>
          <ac:spMkLst>
            <pc:docMk/>
            <pc:sldMk cId="3188245674" sldId="355"/>
            <ac:spMk id="9" creationId="{8C610B8F-F76E-A7B9-9F03-53830CF62FC4}"/>
          </ac:spMkLst>
        </pc:spChg>
        <pc:spChg chg="add del mod">
          <ac:chgData name="Patrick Boily" userId="4ace92db-0572-4382-889e-50f73e2bf144" providerId="ADAL" clId="{728F63AD-CC09-4241-A141-54AC6A1711BB}" dt="2022-08-22T13:25:30.897" v="14778"/>
          <ac:spMkLst>
            <pc:docMk/>
            <pc:sldMk cId="3188245674" sldId="355"/>
            <ac:spMk id="10" creationId="{3095C092-DF63-6B5F-A852-671550E1FF15}"/>
          </ac:spMkLst>
        </pc:spChg>
        <pc:spChg chg="add mod">
          <ac:chgData name="Patrick Boily" userId="4ace92db-0572-4382-889e-50f73e2bf144" providerId="ADAL" clId="{728F63AD-CC09-4241-A141-54AC6A1711BB}" dt="2022-08-22T13:25:35.042" v="14780"/>
          <ac:spMkLst>
            <pc:docMk/>
            <pc:sldMk cId="3188245674" sldId="355"/>
            <ac:spMk id="11" creationId="{49F556DD-9291-846F-EE3D-BC6A572F3E3A}"/>
          </ac:spMkLst>
        </pc:spChg>
      </pc:sldChg>
      <pc:sldChg chg="addSp delSp modSp">
        <pc:chgData name="Patrick Boily" userId="4ace92db-0572-4382-889e-50f73e2bf144" providerId="ADAL" clId="{728F63AD-CC09-4241-A141-54AC6A1711BB}" dt="2022-08-22T13:25:17.714" v="14771"/>
        <pc:sldMkLst>
          <pc:docMk/>
          <pc:sldMk cId="2975997793" sldId="357"/>
        </pc:sldMkLst>
        <pc:spChg chg="del">
          <ac:chgData name="Patrick Boily" userId="4ace92db-0572-4382-889e-50f73e2bf144" providerId="ADAL" clId="{728F63AD-CC09-4241-A141-54AC6A1711BB}" dt="2022-08-22T13:15:08.930" v="14517"/>
          <ac:spMkLst>
            <pc:docMk/>
            <pc:sldMk cId="2975997793" sldId="357"/>
            <ac:spMk id="3" creationId="{F1C6DD71-1767-8E61-BCD9-0ACCBF560E38}"/>
          </ac:spMkLst>
        </pc:spChg>
        <pc:spChg chg="add mod">
          <ac:chgData name="Patrick Boily" userId="4ace92db-0572-4382-889e-50f73e2bf144" providerId="ADAL" clId="{728F63AD-CC09-4241-A141-54AC6A1711BB}" dt="2022-08-22T13:25:17.714" v="14771"/>
          <ac:spMkLst>
            <pc:docMk/>
            <pc:sldMk cId="2975997793" sldId="357"/>
            <ac:spMk id="14" creationId="{6017E95C-A879-997D-67F3-9C7FE2D0E7BC}"/>
          </ac:spMkLst>
        </pc:spChg>
      </pc:sldChg>
      <pc:sldChg chg="addSp delSp modSp">
        <pc:chgData name="Patrick Boily" userId="4ace92db-0572-4382-889e-50f73e2bf144" providerId="ADAL" clId="{728F63AD-CC09-4241-A141-54AC6A1711BB}" dt="2022-08-22T13:25:27.757" v="14776"/>
        <pc:sldMkLst>
          <pc:docMk/>
          <pc:sldMk cId="3588361542" sldId="361"/>
        </pc:sldMkLst>
        <pc:spChg chg="del">
          <ac:chgData name="Patrick Boily" userId="4ace92db-0572-4382-889e-50f73e2bf144" providerId="ADAL" clId="{728F63AD-CC09-4241-A141-54AC6A1711BB}" dt="2022-08-22T13:15:08.930" v="14517"/>
          <ac:spMkLst>
            <pc:docMk/>
            <pc:sldMk cId="3588361542" sldId="361"/>
            <ac:spMk id="4" creationId="{11E18D60-E383-8649-B6FF-255E68CBD988}"/>
          </ac:spMkLst>
        </pc:spChg>
        <pc:spChg chg="add mod">
          <ac:chgData name="Patrick Boily" userId="4ace92db-0572-4382-889e-50f73e2bf144" providerId="ADAL" clId="{728F63AD-CC09-4241-A141-54AC6A1711BB}" dt="2022-08-22T13:25:27.757" v="14776"/>
          <ac:spMkLst>
            <pc:docMk/>
            <pc:sldMk cId="3588361542" sldId="361"/>
            <ac:spMk id="9" creationId="{F7564C9C-04EA-1B4E-3E3B-7822D32ECEA4}"/>
          </ac:spMkLst>
        </pc:spChg>
      </pc:sldChg>
      <pc:sldChg chg="add del">
        <pc:chgData name="Patrick Boily" userId="4ace92db-0572-4382-889e-50f73e2bf144" providerId="ADAL" clId="{728F63AD-CC09-4241-A141-54AC6A1711BB}" dt="2022-08-18T03:13:00.903" v="13572" actId="2696"/>
        <pc:sldMkLst>
          <pc:docMk/>
          <pc:sldMk cId="1297542686" sldId="373"/>
        </pc:sldMkLst>
      </pc:sldChg>
      <pc:sldChg chg="addSp delSp modSp">
        <pc:chgData name="Patrick Boily" userId="4ace92db-0572-4382-889e-50f73e2bf144" providerId="ADAL" clId="{728F63AD-CC09-4241-A141-54AC6A1711BB}" dt="2022-08-22T13:25:45.453" v="14786"/>
        <pc:sldMkLst>
          <pc:docMk/>
          <pc:sldMk cId="1428682659" sldId="380"/>
        </pc:sldMkLst>
        <pc:spChg chg="del">
          <ac:chgData name="Patrick Boily" userId="4ace92db-0572-4382-889e-50f73e2bf144" providerId="ADAL" clId="{728F63AD-CC09-4241-A141-54AC6A1711BB}" dt="2022-08-22T13:15:08.930" v="14517"/>
          <ac:spMkLst>
            <pc:docMk/>
            <pc:sldMk cId="1428682659" sldId="380"/>
            <ac:spMk id="3" creationId="{776E786C-05FA-A68B-6B3B-97FE84EF42F6}"/>
          </ac:spMkLst>
        </pc:spChg>
        <pc:spChg chg="add mod">
          <ac:chgData name="Patrick Boily" userId="4ace92db-0572-4382-889e-50f73e2bf144" providerId="ADAL" clId="{728F63AD-CC09-4241-A141-54AC6A1711BB}" dt="2022-08-22T13:25:45.453" v="14786"/>
          <ac:spMkLst>
            <pc:docMk/>
            <pc:sldMk cId="1428682659" sldId="380"/>
            <ac:spMk id="9" creationId="{F1FD5113-8458-4E6D-1DD6-C36905D7F8DF}"/>
          </ac:spMkLst>
        </pc:spChg>
      </pc:sldChg>
      <pc:sldChg chg="addSp delSp modSp">
        <pc:chgData name="Patrick Boily" userId="4ace92db-0572-4382-889e-50f73e2bf144" providerId="ADAL" clId="{728F63AD-CC09-4241-A141-54AC6A1711BB}" dt="2022-08-22T13:25:48.210" v="14787"/>
        <pc:sldMkLst>
          <pc:docMk/>
          <pc:sldMk cId="1597803111" sldId="381"/>
        </pc:sldMkLst>
        <pc:spChg chg="del">
          <ac:chgData name="Patrick Boily" userId="4ace92db-0572-4382-889e-50f73e2bf144" providerId="ADAL" clId="{728F63AD-CC09-4241-A141-54AC6A1711BB}" dt="2022-08-22T13:15:08.930" v="14517"/>
          <ac:spMkLst>
            <pc:docMk/>
            <pc:sldMk cId="1597803111" sldId="381"/>
            <ac:spMk id="3" creationId="{17D800B7-7702-7BAB-89E8-7CF0CAAF98B5}"/>
          </ac:spMkLst>
        </pc:spChg>
        <pc:spChg chg="add mod">
          <ac:chgData name="Patrick Boily" userId="4ace92db-0572-4382-889e-50f73e2bf144" providerId="ADAL" clId="{728F63AD-CC09-4241-A141-54AC6A1711BB}" dt="2022-08-22T13:25:48.210" v="14787"/>
          <ac:spMkLst>
            <pc:docMk/>
            <pc:sldMk cId="1597803111" sldId="381"/>
            <ac:spMk id="14" creationId="{4488E291-2BC3-2A22-5F8D-943E789C3164}"/>
          </ac:spMkLst>
        </pc:spChg>
      </pc:sldChg>
      <pc:sldChg chg="add del">
        <pc:chgData name="Patrick Boily" userId="4ace92db-0572-4382-889e-50f73e2bf144" providerId="ADAL" clId="{728F63AD-CC09-4241-A141-54AC6A1711BB}" dt="2022-08-18T02:16:00.460" v="13271" actId="2696"/>
        <pc:sldMkLst>
          <pc:docMk/>
          <pc:sldMk cId="3220250163" sldId="471"/>
        </pc:sldMkLst>
      </pc:sldChg>
      <pc:sldChg chg="addSp delSp modSp add mod chgLayout">
        <pc:chgData name="Patrick Boily" userId="4ace92db-0572-4382-889e-50f73e2bf144" providerId="ADAL" clId="{728F63AD-CC09-4241-A141-54AC6A1711BB}" dt="2022-08-22T13:22:18.563" v="14663"/>
        <pc:sldMkLst>
          <pc:docMk/>
          <pc:sldMk cId="3728469379" sldId="472"/>
        </pc:sldMkLst>
        <pc:spChg chg="mod ord">
          <ac:chgData name="Patrick Boily" userId="4ace92db-0572-4382-889e-50f73e2bf144" providerId="ADAL" clId="{728F63AD-CC09-4241-A141-54AC6A1711BB}" dt="2022-08-18T02:16:58.402" v="13278" actId="207"/>
          <ac:spMkLst>
            <pc:docMk/>
            <pc:sldMk cId="3728469379" sldId="472"/>
            <ac:spMk id="2" creationId="{00000000-0000-0000-0000-000000000000}"/>
          </ac:spMkLst>
        </pc:spChg>
        <pc:spChg chg="add del mod">
          <ac:chgData name="Patrick Boily" userId="4ace92db-0572-4382-889e-50f73e2bf144" providerId="ADAL" clId="{728F63AD-CC09-4241-A141-54AC6A1711BB}" dt="2022-08-22T13:19:40.859" v="14640" actId="478"/>
          <ac:spMkLst>
            <pc:docMk/>
            <pc:sldMk cId="3728469379" sldId="472"/>
            <ac:spMk id="3" creationId="{E8F3153C-61F1-85BF-FAB4-77288359D23D}"/>
          </ac:spMkLst>
        </pc:spChg>
        <pc:spChg chg="add mod">
          <ac:chgData name="Patrick Boily" userId="4ace92db-0572-4382-889e-50f73e2bf144" providerId="ADAL" clId="{728F63AD-CC09-4241-A141-54AC6A1711BB}" dt="2022-08-18T02:18:32.630" v="13313"/>
          <ac:spMkLst>
            <pc:docMk/>
            <pc:sldMk cId="3728469379" sldId="472"/>
            <ac:spMk id="4" creationId="{C7BB4849-E456-F28C-358F-5EB86260565F}"/>
          </ac:spMkLst>
        </pc:spChg>
        <pc:spChg chg="add del mod">
          <ac:chgData name="Patrick Boily" userId="4ace92db-0572-4382-889e-50f73e2bf144" providerId="ADAL" clId="{728F63AD-CC09-4241-A141-54AC6A1711BB}" dt="2022-08-22T13:15:08.930" v="14517"/>
          <ac:spMkLst>
            <pc:docMk/>
            <pc:sldMk cId="3728469379" sldId="472"/>
            <ac:spMk id="5" creationId="{21EB0B9F-C9C2-9406-68D9-A15FAF630F9B}"/>
          </ac:spMkLst>
        </pc:spChg>
        <pc:spChg chg="del">
          <ac:chgData name="Patrick Boily" userId="4ace92db-0572-4382-889e-50f73e2bf144" providerId="ADAL" clId="{728F63AD-CC09-4241-A141-54AC6A1711BB}" dt="2022-08-18T02:17:29.229" v="13294" actId="478"/>
          <ac:spMkLst>
            <pc:docMk/>
            <pc:sldMk cId="3728469379" sldId="472"/>
            <ac:spMk id="5" creationId="{61C10671-1FCC-448D-BF5C-B228D81EA1D4}"/>
          </ac:spMkLst>
        </pc:spChg>
        <pc:spChg chg="add mod">
          <ac:chgData name="Patrick Boily" userId="4ace92db-0572-4382-889e-50f73e2bf144" providerId="ADAL" clId="{728F63AD-CC09-4241-A141-54AC6A1711BB}" dt="2022-08-18T03:12:44.766" v="13566"/>
          <ac:spMkLst>
            <pc:docMk/>
            <pc:sldMk cId="3728469379" sldId="472"/>
            <ac:spMk id="6" creationId="{6D48DC18-3242-23F2-E22F-8038AC96893A}"/>
          </ac:spMkLst>
        </pc:spChg>
        <pc:spChg chg="add mod">
          <ac:chgData name="Patrick Boily" userId="4ace92db-0572-4382-889e-50f73e2bf144" providerId="ADAL" clId="{728F63AD-CC09-4241-A141-54AC6A1711BB}" dt="2022-08-18T03:12:44.766" v="13566"/>
          <ac:spMkLst>
            <pc:docMk/>
            <pc:sldMk cId="3728469379" sldId="472"/>
            <ac:spMk id="7" creationId="{42E6F3C2-EA8B-9E2A-81F9-C9B3A4A310CA}"/>
          </ac:spMkLst>
        </pc:spChg>
        <pc:spChg chg="add mod">
          <ac:chgData name="Patrick Boily" userId="4ace92db-0572-4382-889e-50f73e2bf144" providerId="ADAL" clId="{728F63AD-CC09-4241-A141-54AC6A1711BB}" dt="2022-08-22T13:22:18.563" v="14663"/>
          <ac:spMkLst>
            <pc:docMk/>
            <pc:sldMk cId="3728469379" sldId="472"/>
            <ac:spMk id="8" creationId="{60E9E749-DCA6-233A-1DDE-6437CD91A6D8}"/>
          </ac:spMkLst>
        </pc:spChg>
        <pc:spChg chg="del">
          <ac:chgData name="Patrick Boily" userId="4ace92db-0572-4382-889e-50f73e2bf144" providerId="ADAL" clId="{728F63AD-CC09-4241-A141-54AC6A1711BB}" dt="2022-08-18T02:18:35.462" v="13314" actId="478"/>
          <ac:spMkLst>
            <pc:docMk/>
            <pc:sldMk cId="3728469379" sldId="472"/>
            <ac:spMk id="13" creationId="{E86ED9EE-74F6-4CE6-9126-D6786962514E}"/>
          </ac:spMkLst>
        </pc:spChg>
        <pc:spChg chg="mod ord">
          <ac:chgData name="Patrick Boily" userId="4ace92db-0572-4382-889e-50f73e2bf144" providerId="ADAL" clId="{728F63AD-CC09-4241-A141-54AC6A1711BB}" dt="2022-08-18T02:22:37.715" v="13471" actId="207"/>
          <ac:spMkLst>
            <pc:docMk/>
            <pc:sldMk cId="3728469379" sldId="472"/>
            <ac:spMk id="34" creationId="{31678BC7-7FA7-4792-BCC1-2BCAAB3F7A44}"/>
          </ac:spMkLst>
        </pc:spChg>
      </pc:sldChg>
      <pc:sldChg chg="addSp delSp modSp">
        <pc:chgData name="Patrick Boily" userId="4ace92db-0572-4382-889e-50f73e2bf144" providerId="ADAL" clId="{728F63AD-CC09-4241-A141-54AC6A1711BB}" dt="2022-08-22T13:23:18.261" v="14698"/>
        <pc:sldMkLst>
          <pc:docMk/>
          <pc:sldMk cId="1522902866" sldId="1236"/>
        </pc:sldMkLst>
        <pc:spChg chg="del">
          <ac:chgData name="Patrick Boily" userId="4ace92db-0572-4382-889e-50f73e2bf144" providerId="ADAL" clId="{728F63AD-CC09-4241-A141-54AC6A1711BB}" dt="2022-08-22T13:15:08.930" v="14517"/>
          <ac:spMkLst>
            <pc:docMk/>
            <pc:sldMk cId="1522902866" sldId="1236"/>
            <ac:spMk id="6" creationId="{35A28053-6C17-821E-5C30-60C9CF7E8CE2}"/>
          </ac:spMkLst>
        </pc:spChg>
        <pc:spChg chg="add mod">
          <ac:chgData name="Patrick Boily" userId="4ace92db-0572-4382-889e-50f73e2bf144" providerId="ADAL" clId="{728F63AD-CC09-4241-A141-54AC6A1711BB}" dt="2022-08-22T13:23:18.261" v="14698"/>
          <ac:spMkLst>
            <pc:docMk/>
            <pc:sldMk cId="1522902866" sldId="1236"/>
            <ac:spMk id="8" creationId="{58CD08FD-1784-6BBB-5710-E9DA68FCAA1B}"/>
          </ac:spMkLst>
        </pc:spChg>
      </pc:sldChg>
      <pc:sldChg chg="addSp delSp modSp">
        <pc:chgData name="Patrick Boily" userId="4ace92db-0572-4382-889e-50f73e2bf144" providerId="ADAL" clId="{728F63AD-CC09-4241-A141-54AC6A1711BB}" dt="2022-08-22T13:23:22.844" v="14701"/>
        <pc:sldMkLst>
          <pc:docMk/>
          <pc:sldMk cId="2759325669" sldId="1237"/>
        </pc:sldMkLst>
        <pc:spChg chg="del">
          <ac:chgData name="Patrick Boily" userId="4ace92db-0572-4382-889e-50f73e2bf144" providerId="ADAL" clId="{728F63AD-CC09-4241-A141-54AC6A1711BB}" dt="2022-08-22T13:15:08.930" v="14517"/>
          <ac:spMkLst>
            <pc:docMk/>
            <pc:sldMk cId="2759325669" sldId="1237"/>
            <ac:spMk id="6" creationId="{89CB0DED-A090-9FEB-FAE2-4E3D8621074B}"/>
          </ac:spMkLst>
        </pc:spChg>
        <pc:spChg chg="add mod">
          <ac:chgData name="Patrick Boily" userId="4ace92db-0572-4382-889e-50f73e2bf144" providerId="ADAL" clId="{728F63AD-CC09-4241-A141-54AC6A1711BB}" dt="2022-08-22T13:23:22.844" v="14701"/>
          <ac:spMkLst>
            <pc:docMk/>
            <pc:sldMk cId="2759325669" sldId="1237"/>
            <ac:spMk id="8" creationId="{E51547C5-932E-33B4-50AA-4E99920D0689}"/>
          </ac:spMkLst>
        </pc:spChg>
      </pc:sldChg>
      <pc:sldChg chg="addSp delSp modSp">
        <pc:chgData name="Patrick Boily" userId="4ace92db-0572-4382-889e-50f73e2bf144" providerId="ADAL" clId="{728F63AD-CC09-4241-A141-54AC6A1711BB}" dt="2022-08-22T13:23:27.415" v="14704"/>
        <pc:sldMkLst>
          <pc:docMk/>
          <pc:sldMk cId="2882622383" sldId="1238"/>
        </pc:sldMkLst>
        <pc:spChg chg="del">
          <ac:chgData name="Patrick Boily" userId="4ace92db-0572-4382-889e-50f73e2bf144" providerId="ADAL" clId="{728F63AD-CC09-4241-A141-54AC6A1711BB}" dt="2022-08-22T13:15:08.930" v="14517"/>
          <ac:spMkLst>
            <pc:docMk/>
            <pc:sldMk cId="2882622383" sldId="1238"/>
            <ac:spMk id="6" creationId="{65793C6B-FA4C-58C1-D084-B91BD34A271E}"/>
          </ac:spMkLst>
        </pc:spChg>
        <pc:spChg chg="add mod">
          <ac:chgData name="Patrick Boily" userId="4ace92db-0572-4382-889e-50f73e2bf144" providerId="ADAL" clId="{728F63AD-CC09-4241-A141-54AC6A1711BB}" dt="2022-08-22T13:23:27.415" v="14704"/>
          <ac:spMkLst>
            <pc:docMk/>
            <pc:sldMk cId="2882622383" sldId="1238"/>
            <ac:spMk id="8" creationId="{F60E8F02-641C-E83A-7204-1E426DB223FE}"/>
          </ac:spMkLst>
        </pc:spChg>
      </pc:sldChg>
      <pc:sldChg chg="addSp delSp modSp">
        <pc:chgData name="Patrick Boily" userId="4ace92db-0572-4382-889e-50f73e2bf144" providerId="ADAL" clId="{728F63AD-CC09-4241-A141-54AC6A1711BB}" dt="2022-08-22T13:23:30.416" v="14706"/>
        <pc:sldMkLst>
          <pc:docMk/>
          <pc:sldMk cId="686998416" sldId="1239"/>
        </pc:sldMkLst>
        <pc:spChg chg="del">
          <ac:chgData name="Patrick Boily" userId="4ace92db-0572-4382-889e-50f73e2bf144" providerId="ADAL" clId="{728F63AD-CC09-4241-A141-54AC6A1711BB}" dt="2022-08-22T13:15:08.930" v="14517"/>
          <ac:spMkLst>
            <pc:docMk/>
            <pc:sldMk cId="686998416" sldId="1239"/>
            <ac:spMk id="6" creationId="{DAC06876-B6C7-5E4B-0FAD-1993B9A33D16}"/>
          </ac:spMkLst>
        </pc:spChg>
        <pc:spChg chg="add mod">
          <ac:chgData name="Patrick Boily" userId="4ace92db-0572-4382-889e-50f73e2bf144" providerId="ADAL" clId="{728F63AD-CC09-4241-A141-54AC6A1711BB}" dt="2022-08-22T13:23:30.416" v="14706"/>
          <ac:spMkLst>
            <pc:docMk/>
            <pc:sldMk cId="686998416" sldId="1239"/>
            <ac:spMk id="8" creationId="{3E20B520-563B-40D4-F5BE-494BC59032DA}"/>
          </ac:spMkLst>
        </pc:spChg>
      </pc:sldChg>
      <pc:sldChg chg="addSp delSp modSp add mod chgLayout">
        <pc:chgData name="Patrick Boily" userId="4ace92db-0572-4382-889e-50f73e2bf144" providerId="ADAL" clId="{728F63AD-CC09-4241-A141-54AC6A1711BB}" dt="2022-08-22T13:19:31.844" v="14638"/>
        <pc:sldMkLst>
          <pc:docMk/>
          <pc:sldMk cId="4051797393" sldId="1241"/>
        </pc:sldMkLst>
        <pc:spChg chg="add del mod">
          <ac:chgData name="Patrick Boily" userId="4ace92db-0572-4382-889e-50f73e2bf144" providerId="ADAL" clId="{728F63AD-CC09-4241-A141-54AC6A1711BB}" dt="2022-08-22T13:19:31.107" v="14637" actId="478"/>
          <ac:spMkLst>
            <pc:docMk/>
            <pc:sldMk cId="4051797393" sldId="1241"/>
            <ac:spMk id="2" creationId="{6F1E0CBC-45C3-26A1-675A-4D5D625F7B84}"/>
          </ac:spMkLst>
        </pc:spChg>
        <pc:spChg chg="mod ord">
          <ac:chgData name="Patrick Boily" userId="4ace92db-0572-4382-889e-50f73e2bf144" providerId="ADAL" clId="{728F63AD-CC09-4241-A141-54AC6A1711BB}" dt="2022-08-18T02:16:30.250" v="13274" actId="700"/>
          <ac:spMkLst>
            <pc:docMk/>
            <pc:sldMk cId="4051797393" sldId="1241"/>
            <ac:spMk id="3" creationId="{00000000-0000-0000-0000-000000000000}"/>
          </ac:spMkLst>
        </pc:spChg>
        <pc:spChg chg="add mod">
          <ac:chgData name="Patrick Boily" userId="4ace92db-0572-4382-889e-50f73e2bf144" providerId="ADAL" clId="{728F63AD-CC09-4241-A141-54AC6A1711BB}" dt="2022-08-18T02:17:38.942" v="13295"/>
          <ac:spMkLst>
            <pc:docMk/>
            <pc:sldMk cId="4051797393" sldId="1241"/>
            <ac:spMk id="4" creationId="{F0480725-DE81-A8AB-6475-88B3C5372895}"/>
          </ac:spMkLst>
        </pc:spChg>
        <pc:spChg chg="add mod">
          <ac:chgData name="Patrick Boily" userId="4ace92db-0572-4382-889e-50f73e2bf144" providerId="ADAL" clId="{728F63AD-CC09-4241-A141-54AC6A1711BB}" dt="2022-08-18T03:12:42.718" v="13564"/>
          <ac:spMkLst>
            <pc:docMk/>
            <pc:sldMk cId="4051797393" sldId="1241"/>
            <ac:spMk id="5" creationId="{3DB3070C-6EA2-993D-8638-2DF65EE989B5}"/>
          </ac:spMkLst>
        </pc:spChg>
        <pc:spChg chg="add mod">
          <ac:chgData name="Patrick Boily" userId="4ace92db-0572-4382-889e-50f73e2bf144" providerId="ADAL" clId="{728F63AD-CC09-4241-A141-54AC6A1711BB}" dt="2022-08-18T03:12:42.718" v="13564"/>
          <ac:spMkLst>
            <pc:docMk/>
            <pc:sldMk cId="4051797393" sldId="1241"/>
            <ac:spMk id="6" creationId="{589F0DCF-91F1-B75B-880C-D9DE5C5A9C97}"/>
          </ac:spMkLst>
        </pc:spChg>
        <pc:spChg chg="add del mod">
          <ac:chgData name="Patrick Boily" userId="4ace92db-0572-4382-889e-50f73e2bf144" providerId="ADAL" clId="{728F63AD-CC09-4241-A141-54AC6A1711BB}" dt="2022-08-22T13:15:08.930" v="14517"/>
          <ac:spMkLst>
            <pc:docMk/>
            <pc:sldMk cId="4051797393" sldId="1241"/>
            <ac:spMk id="7" creationId="{E02B4186-6E59-09E7-76BC-F381695AA6CF}"/>
          </ac:spMkLst>
        </pc:spChg>
        <pc:spChg chg="add del mod">
          <ac:chgData name="Patrick Boily" userId="4ace92db-0572-4382-889e-50f73e2bf144" providerId="ADAL" clId="{728F63AD-CC09-4241-A141-54AC6A1711BB}" dt="2022-08-22T13:19:28.530" v="14636"/>
          <ac:spMkLst>
            <pc:docMk/>
            <pc:sldMk cId="4051797393" sldId="1241"/>
            <ac:spMk id="8" creationId="{03938416-43CD-5A3C-D257-18F2E186A8BF}"/>
          </ac:spMkLst>
        </pc:spChg>
        <pc:spChg chg="mod ord">
          <ac:chgData name="Patrick Boily" userId="4ace92db-0572-4382-889e-50f73e2bf144" providerId="ADAL" clId="{728F63AD-CC09-4241-A141-54AC6A1711BB}" dt="2022-08-18T02:16:30.250" v="13274" actId="700"/>
          <ac:spMkLst>
            <pc:docMk/>
            <pc:sldMk cId="4051797393" sldId="1241"/>
            <ac:spMk id="9" creationId="{00000000-0000-0000-0000-000000000000}"/>
          </ac:spMkLst>
        </pc:spChg>
        <pc:spChg chg="add mod">
          <ac:chgData name="Patrick Boily" userId="4ace92db-0572-4382-889e-50f73e2bf144" providerId="ADAL" clId="{728F63AD-CC09-4241-A141-54AC6A1711BB}" dt="2022-08-22T13:19:31.844" v="14638"/>
          <ac:spMkLst>
            <pc:docMk/>
            <pc:sldMk cId="4051797393" sldId="1241"/>
            <ac:spMk id="10" creationId="{4DCF5BB8-1D99-398D-3DE3-C2256F7C295D}"/>
          </ac:spMkLst>
        </pc:spChg>
      </pc:sldChg>
      <pc:sldChg chg="addSp delSp modSp add mod chgLayout">
        <pc:chgData name="Patrick Boily" userId="4ace92db-0572-4382-889e-50f73e2bf144" providerId="ADAL" clId="{728F63AD-CC09-4241-A141-54AC6A1711BB}" dt="2022-08-22T13:22:33.027" v="14672"/>
        <pc:sldMkLst>
          <pc:docMk/>
          <pc:sldMk cId="3320173118" sldId="1244"/>
        </pc:sldMkLst>
        <pc:spChg chg="add mod">
          <ac:chgData name="Patrick Boily" userId="4ace92db-0572-4382-889e-50f73e2bf144" providerId="ADAL" clId="{728F63AD-CC09-4241-A141-54AC6A1711BB}" dt="2022-08-18T03:46:12.255" v="14170"/>
          <ac:spMkLst>
            <pc:docMk/>
            <pc:sldMk cId="3320173118" sldId="1244"/>
            <ac:spMk id="2" creationId="{5B7D80E4-FB11-A511-83E6-7FD0D948727E}"/>
          </ac:spMkLst>
        </pc:spChg>
        <pc:spChg chg="mod ord">
          <ac:chgData name="Patrick Boily" userId="4ace92db-0572-4382-889e-50f73e2bf144" providerId="ADAL" clId="{728F63AD-CC09-4241-A141-54AC6A1711BB}" dt="2022-08-18T03:46:39.694" v="14177" actId="700"/>
          <ac:spMkLst>
            <pc:docMk/>
            <pc:sldMk cId="3320173118" sldId="1244"/>
            <ac:spMk id="3" creationId="{00000000-0000-0000-0000-000000000000}"/>
          </ac:spMkLst>
        </pc:spChg>
        <pc:spChg chg="add mod">
          <ac:chgData name="Patrick Boily" userId="4ace92db-0572-4382-889e-50f73e2bf144" providerId="ADAL" clId="{728F63AD-CC09-4241-A141-54AC6A1711BB}" dt="2022-08-18T03:46:12.255" v="14170"/>
          <ac:spMkLst>
            <pc:docMk/>
            <pc:sldMk cId="3320173118" sldId="1244"/>
            <ac:spMk id="4" creationId="{A8DFF269-2B68-CECE-0FF8-5093451A0F79}"/>
          </ac:spMkLst>
        </pc:spChg>
        <pc:spChg chg="add del mod">
          <ac:chgData name="Patrick Boily" userId="4ace92db-0572-4382-889e-50f73e2bf144" providerId="ADAL" clId="{728F63AD-CC09-4241-A141-54AC6A1711BB}" dt="2022-08-22T13:15:08.930" v="14517"/>
          <ac:spMkLst>
            <pc:docMk/>
            <pc:sldMk cId="3320173118" sldId="1244"/>
            <ac:spMk id="5" creationId="{2B04F1E0-D9EE-712C-D48A-9971F46DD3DC}"/>
          </ac:spMkLst>
        </pc:spChg>
        <pc:spChg chg="add mod">
          <ac:chgData name="Patrick Boily" userId="4ace92db-0572-4382-889e-50f73e2bf144" providerId="ADAL" clId="{728F63AD-CC09-4241-A141-54AC6A1711BB}" dt="2022-08-18T03:49:37.775" v="14262"/>
          <ac:spMkLst>
            <pc:docMk/>
            <pc:sldMk cId="3320173118" sldId="1244"/>
            <ac:spMk id="6" creationId="{C3127D83-47E4-DCD9-FFBE-45F79EF7499C}"/>
          </ac:spMkLst>
        </pc:spChg>
        <pc:spChg chg="add mod">
          <ac:chgData name="Patrick Boily" userId="4ace92db-0572-4382-889e-50f73e2bf144" providerId="ADAL" clId="{728F63AD-CC09-4241-A141-54AC6A1711BB}" dt="2022-08-22T13:22:33.027" v="14672"/>
          <ac:spMkLst>
            <pc:docMk/>
            <pc:sldMk cId="3320173118" sldId="1244"/>
            <ac:spMk id="7" creationId="{46A7D547-2363-A3F8-D5F0-85AB92A29FFE}"/>
          </ac:spMkLst>
        </pc:spChg>
        <pc:spChg chg="mod ord">
          <ac:chgData name="Patrick Boily" userId="4ace92db-0572-4382-889e-50f73e2bf144" providerId="ADAL" clId="{728F63AD-CC09-4241-A141-54AC6A1711BB}" dt="2022-08-18T03:46:39.694" v="14177" actId="700"/>
          <ac:spMkLst>
            <pc:docMk/>
            <pc:sldMk cId="3320173118" sldId="1244"/>
            <ac:spMk id="8" creationId="{00000000-0000-0000-0000-000000000000}"/>
          </ac:spMkLst>
        </pc:spChg>
      </pc:sldChg>
      <pc:sldChg chg="addSp delSp modSp">
        <pc:chgData name="Patrick Boily" userId="4ace92db-0572-4382-889e-50f73e2bf144" providerId="ADAL" clId="{728F63AD-CC09-4241-A141-54AC6A1711BB}" dt="2022-08-22T13:23:47.076" v="14715"/>
        <pc:sldMkLst>
          <pc:docMk/>
          <pc:sldMk cId="1960486272" sldId="1246"/>
        </pc:sldMkLst>
        <pc:spChg chg="del">
          <ac:chgData name="Patrick Boily" userId="4ace92db-0572-4382-889e-50f73e2bf144" providerId="ADAL" clId="{728F63AD-CC09-4241-A141-54AC6A1711BB}" dt="2022-08-22T13:15:08.930" v="14517"/>
          <ac:spMkLst>
            <pc:docMk/>
            <pc:sldMk cId="1960486272" sldId="1246"/>
            <ac:spMk id="4" creationId="{A8A90BA8-DD18-AA84-BA44-A0ABD4D354A3}"/>
          </ac:spMkLst>
        </pc:spChg>
        <pc:spChg chg="add mod">
          <ac:chgData name="Patrick Boily" userId="4ace92db-0572-4382-889e-50f73e2bf144" providerId="ADAL" clId="{728F63AD-CC09-4241-A141-54AC6A1711BB}" dt="2022-08-22T13:23:47.076" v="14715"/>
          <ac:spMkLst>
            <pc:docMk/>
            <pc:sldMk cId="1960486272" sldId="1246"/>
            <ac:spMk id="8" creationId="{FF2C5CC9-C917-9302-226D-885D34185005}"/>
          </ac:spMkLst>
        </pc:spChg>
      </pc:sldChg>
      <pc:sldChg chg="addSp delSp modSp">
        <pc:chgData name="Patrick Boily" userId="4ace92db-0572-4382-889e-50f73e2bf144" providerId="ADAL" clId="{728F63AD-CC09-4241-A141-54AC6A1711BB}" dt="2022-08-22T13:23:48.860" v="14716"/>
        <pc:sldMkLst>
          <pc:docMk/>
          <pc:sldMk cId="2497983035" sldId="1247"/>
        </pc:sldMkLst>
        <pc:spChg chg="del">
          <ac:chgData name="Patrick Boily" userId="4ace92db-0572-4382-889e-50f73e2bf144" providerId="ADAL" clId="{728F63AD-CC09-4241-A141-54AC6A1711BB}" dt="2022-08-22T13:15:08.930" v="14517"/>
          <ac:spMkLst>
            <pc:docMk/>
            <pc:sldMk cId="2497983035" sldId="1247"/>
            <ac:spMk id="4" creationId="{94F74831-B992-C89D-C403-2DD15C8C673D}"/>
          </ac:spMkLst>
        </pc:spChg>
        <pc:spChg chg="add mod">
          <ac:chgData name="Patrick Boily" userId="4ace92db-0572-4382-889e-50f73e2bf144" providerId="ADAL" clId="{728F63AD-CC09-4241-A141-54AC6A1711BB}" dt="2022-08-22T13:23:48.860" v="14716"/>
          <ac:spMkLst>
            <pc:docMk/>
            <pc:sldMk cId="2497983035" sldId="1247"/>
            <ac:spMk id="8" creationId="{0774B10E-9B34-F051-1461-E085F133C124}"/>
          </ac:spMkLst>
        </pc:spChg>
      </pc:sldChg>
      <pc:sldChg chg="addSp delSp modSp">
        <pc:chgData name="Patrick Boily" userId="4ace92db-0572-4382-889e-50f73e2bf144" providerId="ADAL" clId="{728F63AD-CC09-4241-A141-54AC6A1711BB}" dt="2022-08-22T13:23:37.251" v="14709"/>
        <pc:sldMkLst>
          <pc:docMk/>
          <pc:sldMk cId="1804053496" sldId="1267"/>
        </pc:sldMkLst>
        <pc:spChg chg="add del mod">
          <ac:chgData name="Patrick Boily" userId="4ace92db-0572-4382-889e-50f73e2bf144" providerId="ADAL" clId="{728F63AD-CC09-4241-A141-54AC6A1711BB}" dt="2022-08-22T13:15:08.930" v="14517"/>
          <ac:spMkLst>
            <pc:docMk/>
            <pc:sldMk cId="1804053496" sldId="1267"/>
            <ac:spMk id="6" creationId="{F74140DF-AB61-1BAF-8039-A6E14EE1AFC4}"/>
          </ac:spMkLst>
        </pc:spChg>
        <pc:spChg chg="add mod">
          <ac:chgData name="Patrick Boily" userId="4ace92db-0572-4382-889e-50f73e2bf144" providerId="ADAL" clId="{728F63AD-CC09-4241-A141-54AC6A1711BB}" dt="2022-08-22T13:12:01.887" v="14499"/>
          <ac:spMkLst>
            <pc:docMk/>
            <pc:sldMk cId="1804053496" sldId="1267"/>
            <ac:spMk id="7" creationId="{E8AB6D18-A007-F56F-9F1A-1E9658EF9F2D}"/>
          </ac:spMkLst>
        </pc:spChg>
        <pc:spChg chg="add mod">
          <ac:chgData name="Patrick Boily" userId="4ace92db-0572-4382-889e-50f73e2bf144" providerId="ADAL" clId="{728F63AD-CC09-4241-A141-54AC6A1711BB}" dt="2022-08-22T13:23:37.251" v="14709"/>
          <ac:spMkLst>
            <pc:docMk/>
            <pc:sldMk cId="1804053496" sldId="1267"/>
            <ac:spMk id="8" creationId="{3EA5AE24-D697-99EF-FDDB-2642DB7AFC61}"/>
          </ac:spMkLst>
        </pc:spChg>
      </pc:sldChg>
      <pc:sldChg chg="addSp delSp modSp">
        <pc:chgData name="Patrick Boily" userId="4ace92db-0572-4382-889e-50f73e2bf144" providerId="ADAL" clId="{728F63AD-CC09-4241-A141-54AC6A1711BB}" dt="2022-08-22T13:23:28.962" v="14705"/>
        <pc:sldMkLst>
          <pc:docMk/>
          <pc:sldMk cId="123809843" sldId="1272"/>
        </pc:sldMkLst>
        <pc:spChg chg="del">
          <ac:chgData name="Patrick Boily" userId="4ace92db-0572-4382-889e-50f73e2bf144" providerId="ADAL" clId="{728F63AD-CC09-4241-A141-54AC6A1711BB}" dt="2022-08-22T13:15:08.930" v="14517"/>
          <ac:spMkLst>
            <pc:docMk/>
            <pc:sldMk cId="123809843" sldId="1272"/>
            <ac:spMk id="6" creationId="{A616F572-7E3E-5833-FDA5-B49A1D1E1EA8}"/>
          </ac:spMkLst>
        </pc:spChg>
        <pc:spChg chg="add mod">
          <ac:chgData name="Patrick Boily" userId="4ace92db-0572-4382-889e-50f73e2bf144" providerId="ADAL" clId="{728F63AD-CC09-4241-A141-54AC6A1711BB}" dt="2022-08-22T13:23:28.962" v="14705"/>
          <ac:spMkLst>
            <pc:docMk/>
            <pc:sldMk cId="123809843" sldId="1272"/>
            <ac:spMk id="8" creationId="{94F33C73-D201-D5BE-5360-8E368ECE2A82}"/>
          </ac:spMkLst>
        </pc:spChg>
      </pc:sldChg>
      <pc:sldChg chg="addSp delSp modSp">
        <pc:chgData name="Patrick Boily" userId="4ace92db-0572-4382-889e-50f73e2bf144" providerId="ADAL" clId="{728F63AD-CC09-4241-A141-54AC6A1711BB}" dt="2022-08-22T13:23:33.824" v="14707"/>
        <pc:sldMkLst>
          <pc:docMk/>
          <pc:sldMk cId="3529323332" sldId="1274"/>
        </pc:sldMkLst>
        <pc:spChg chg="del">
          <ac:chgData name="Patrick Boily" userId="4ace92db-0572-4382-889e-50f73e2bf144" providerId="ADAL" clId="{728F63AD-CC09-4241-A141-54AC6A1711BB}" dt="2022-08-22T13:15:08.930" v="14517"/>
          <ac:spMkLst>
            <pc:docMk/>
            <pc:sldMk cId="3529323332" sldId="1274"/>
            <ac:spMk id="6" creationId="{3E7EB670-9CB6-9778-6856-26A1DEF783DF}"/>
          </ac:spMkLst>
        </pc:spChg>
        <pc:spChg chg="add mod">
          <ac:chgData name="Patrick Boily" userId="4ace92db-0572-4382-889e-50f73e2bf144" providerId="ADAL" clId="{728F63AD-CC09-4241-A141-54AC6A1711BB}" dt="2022-08-22T13:23:33.824" v="14707"/>
          <ac:spMkLst>
            <pc:docMk/>
            <pc:sldMk cId="3529323332" sldId="1274"/>
            <ac:spMk id="8" creationId="{B2ACFBAC-FF16-D69D-EE05-5278CA341344}"/>
          </ac:spMkLst>
        </pc:spChg>
      </pc:sldChg>
      <pc:sldChg chg="addSp delSp modSp">
        <pc:chgData name="Patrick Boily" userId="4ace92db-0572-4382-889e-50f73e2bf144" providerId="ADAL" clId="{728F63AD-CC09-4241-A141-54AC6A1711BB}" dt="2022-08-22T13:23:35.202" v="14708"/>
        <pc:sldMkLst>
          <pc:docMk/>
          <pc:sldMk cId="1542124917" sldId="1275"/>
        </pc:sldMkLst>
        <pc:spChg chg="del">
          <ac:chgData name="Patrick Boily" userId="4ace92db-0572-4382-889e-50f73e2bf144" providerId="ADAL" clId="{728F63AD-CC09-4241-A141-54AC6A1711BB}" dt="2022-08-22T13:15:08.930" v="14517"/>
          <ac:spMkLst>
            <pc:docMk/>
            <pc:sldMk cId="1542124917" sldId="1275"/>
            <ac:spMk id="6" creationId="{F0C2DC66-3AEA-3BAC-FD14-55256A6B611B}"/>
          </ac:spMkLst>
        </pc:spChg>
        <pc:spChg chg="add mod">
          <ac:chgData name="Patrick Boily" userId="4ace92db-0572-4382-889e-50f73e2bf144" providerId="ADAL" clId="{728F63AD-CC09-4241-A141-54AC6A1711BB}" dt="2022-08-22T13:23:35.202" v="14708"/>
          <ac:spMkLst>
            <pc:docMk/>
            <pc:sldMk cId="1542124917" sldId="1275"/>
            <ac:spMk id="8" creationId="{8CBEC640-34AE-119D-E0D5-1EDF5BC31ADF}"/>
          </ac:spMkLst>
        </pc:spChg>
      </pc:sldChg>
      <pc:sldChg chg="addSp delSp modSp">
        <pc:chgData name="Patrick Boily" userId="4ace92db-0572-4382-889e-50f73e2bf144" providerId="ADAL" clId="{728F63AD-CC09-4241-A141-54AC6A1711BB}" dt="2022-08-22T13:24:06.637" v="14727"/>
        <pc:sldMkLst>
          <pc:docMk/>
          <pc:sldMk cId="1582986567" sldId="1281"/>
        </pc:sldMkLst>
        <pc:spChg chg="del">
          <ac:chgData name="Patrick Boily" userId="4ace92db-0572-4382-889e-50f73e2bf144" providerId="ADAL" clId="{728F63AD-CC09-4241-A141-54AC6A1711BB}" dt="2022-08-22T13:15:08.930" v="14517"/>
          <ac:spMkLst>
            <pc:docMk/>
            <pc:sldMk cId="1582986567" sldId="1281"/>
            <ac:spMk id="4" creationId="{018FC29D-79F8-7953-F37A-2E9980C247C0}"/>
          </ac:spMkLst>
        </pc:spChg>
        <pc:spChg chg="add mod">
          <ac:chgData name="Patrick Boily" userId="4ace92db-0572-4382-889e-50f73e2bf144" providerId="ADAL" clId="{728F63AD-CC09-4241-A141-54AC6A1711BB}" dt="2022-08-22T13:24:06.637" v="14727"/>
          <ac:spMkLst>
            <pc:docMk/>
            <pc:sldMk cId="1582986567" sldId="1281"/>
            <ac:spMk id="8" creationId="{00EA2B21-0F74-E570-C754-4D984FA2FB95}"/>
          </ac:spMkLst>
        </pc:spChg>
      </pc:sldChg>
      <pc:sldChg chg="addSp delSp modSp">
        <pc:chgData name="Patrick Boily" userId="4ace92db-0572-4382-889e-50f73e2bf144" providerId="ADAL" clId="{728F63AD-CC09-4241-A141-54AC6A1711BB}" dt="2022-08-22T13:24:03.397" v="14725"/>
        <pc:sldMkLst>
          <pc:docMk/>
          <pc:sldMk cId="3519466460" sldId="1283"/>
        </pc:sldMkLst>
        <pc:spChg chg="del">
          <ac:chgData name="Patrick Boily" userId="4ace92db-0572-4382-889e-50f73e2bf144" providerId="ADAL" clId="{728F63AD-CC09-4241-A141-54AC6A1711BB}" dt="2022-08-22T13:15:08.930" v="14517"/>
          <ac:spMkLst>
            <pc:docMk/>
            <pc:sldMk cId="3519466460" sldId="1283"/>
            <ac:spMk id="4" creationId="{528D1B0F-1DE6-C945-C485-0AD77D365D2E}"/>
          </ac:spMkLst>
        </pc:spChg>
        <pc:spChg chg="add mod">
          <ac:chgData name="Patrick Boily" userId="4ace92db-0572-4382-889e-50f73e2bf144" providerId="ADAL" clId="{728F63AD-CC09-4241-A141-54AC6A1711BB}" dt="2022-08-22T13:24:03.397" v="14725"/>
          <ac:spMkLst>
            <pc:docMk/>
            <pc:sldMk cId="3519466460" sldId="1283"/>
            <ac:spMk id="8" creationId="{7509B1CD-0960-6C76-409D-A8BCE12E79FF}"/>
          </ac:spMkLst>
        </pc:spChg>
      </pc:sldChg>
      <pc:sldChg chg="addSp delSp modSp">
        <pc:chgData name="Patrick Boily" userId="4ace92db-0572-4382-889e-50f73e2bf144" providerId="ADAL" clId="{728F63AD-CC09-4241-A141-54AC6A1711BB}" dt="2022-08-22T13:23:52.120" v="14718"/>
        <pc:sldMkLst>
          <pc:docMk/>
          <pc:sldMk cId="753133702" sldId="1284"/>
        </pc:sldMkLst>
        <pc:spChg chg="del">
          <ac:chgData name="Patrick Boily" userId="4ace92db-0572-4382-889e-50f73e2bf144" providerId="ADAL" clId="{728F63AD-CC09-4241-A141-54AC6A1711BB}" dt="2022-08-22T13:15:08.930" v="14517"/>
          <ac:spMkLst>
            <pc:docMk/>
            <pc:sldMk cId="753133702" sldId="1284"/>
            <ac:spMk id="4" creationId="{466F84A9-AFFF-4DCD-504E-8B9722670C13}"/>
          </ac:spMkLst>
        </pc:spChg>
        <pc:spChg chg="add mod">
          <ac:chgData name="Patrick Boily" userId="4ace92db-0572-4382-889e-50f73e2bf144" providerId="ADAL" clId="{728F63AD-CC09-4241-A141-54AC6A1711BB}" dt="2022-08-22T13:23:52.120" v="14718"/>
          <ac:spMkLst>
            <pc:docMk/>
            <pc:sldMk cId="753133702" sldId="1284"/>
            <ac:spMk id="8" creationId="{6265D229-6E69-F270-9165-B22B40031D17}"/>
          </ac:spMkLst>
        </pc:spChg>
      </pc:sldChg>
      <pc:sldChg chg="addSp delSp modSp">
        <pc:chgData name="Patrick Boily" userId="4ace92db-0572-4382-889e-50f73e2bf144" providerId="ADAL" clId="{728F63AD-CC09-4241-A141-54AC6A1711BB}" dt="2022-08-22T13:23:53.824" v="14719"/>
        <pc:sldMkLst>
          <pc:docMk/>
          <pc:sldMk cId="175678430" sldId="1287"/>
        </pc:sldMkLst>
        <pc:spChg chg="del">
          <ac:chgData name="Patrick Boily" userId="4ace92db-0572-4382-889e-50f73e2bf144" providerId="ADAL" clId="{728F63AD-CC09-4241-A141-54AC6A1711BB}" dt="2022-08-22T13:15:08.930" v="14517"/>
          <ac:spMkLst>
            <pc:docMk/>
            <pc:sldMk cId="175678430" sldId="1287"/>
            <ac:spMk id="4" creationId="{CACB3E1A-95D9-E7E8-29B1-09B1BE3DB369}"/>
          </ac:spMkLst>
        </pc:spChg>
        <pc:spChg chg="add mod">
          <ac:chgData name="Patrick Boily" userId="4ace92db-0572-4382-889e-50f73e2bf144" providerId="ADAL" clId="{728F63AD-CC09-4241-A141-54AC6A1711BB}" dt="2022-08-22T13:23:53.824" v="14719"/>
          <ac:spMkLst>
            <pc:docMk/>
            <pc:sldMk cId="175678430" sldId="1287"/>
            <ac:spMk id="8" creationId="{38D84907-5B87-F742-C268-8E72576FA12C}"/>
          </ac:spMkLst>
        </pc:spChg>
      </pc:sldChg>
      <pc:sldChg chg="addSp delSp modSp">
        <pc:chgData name="Patrick Boily" userId="4ace92db-0572-4382-889e-50f73e2bf144" providerId="ADAL" clId="{728F63AD-CC09-4241-A141-54AC6A1711BB}" dt="2022-08-22T13:24:26.954" v="14741"/>
        <pc:sldMkLst>
          <pc:docMk/>
          <pc:sldMk cId="3583310402" sldId="1304"/>
        </pc:sldMkLst>
        <pc:spChg chg="del">
          <ac:chgData name="Patrick Boily" userId="4ace92db-0572-4382-889e-50f73e2bf144" providerId="ADAL" clId="{728F63AD-CC09-4241-A141-54AC6A1711BB}" dt="2022-08-22T13:15:08.930" v="14517"/>
          <ac:spMkLst>
            <pc:docMk/>
            <pc:sldMk cId="3583310402" sldId="1304"/>
            <ac:spMk id="5" creationId="{A41E6609-9B47-DD86-BC13-DDA343217DFD}"/>
          </ac:spMkLst>
        </pc:spChg>
        <pc:spChg chg="add mod">
          <ac:chgData name="Patrick Boily" userId="4ace92db-0572-4382-889e-50f73e2bf144" providerId="ADAL" clId="{728F63AD-CC09-4241-A141-54AC6A1711BB}" dt="2022-08-22T13:24:26.954" v="14741"/>
          <ac:spMkLst>
            <pc:docMk/>
            <pc:sldMk cId="3583310402" sldId="1304"/>
            <ac:spMk id="10" creationId="{43BD7382-41D4-BC34-5F55-9AC7943B1627}"/>
          </ac:spMkLst>
        </pc:spChg>
      </pc:sldChg>
      <pc:sldChg chg="addSp delSp modSp">
        <pc:chgData name="Patrick Boily" userId="4ace92db-0572-4382-889e-50f73e2bf144" providerId="ADAL" clId="{728F63AD-CC09-4241-A141-54AC6A1711BB}" dt="2022-08-22T13:24:28.199" v="14742"/>
        <pc:sldMkLst>
          <pc:docMk/>
          <pc:sldMk cId="59517248" sldId="1305"/>
        </pc:sldMkLst>
        <pc:spChg chg="del">
          <ac:chgData name="Patrick Boily" userId="4ace92db-0572-4382-889e-50f73e2bf144" providerId="ADAL" clId="{728F63AD-CC09-4241-A141-54AC6A1711BB}" dt="2022-08-22T13:15:08.930" v="14517"/>
          <ac:spMkLst>
            <pc:docMk/>
            <pc:sldMk cId="59517248" sldId="1305"/>
            <ac:spMk id="4" creationId="{7D3D3BE1-F366-E2F6-597E-C7A77307E7A9}"/>
          </ac:spMkLst>
        </pc:spChg>
        <pc:spChg chg="add mod">
          <ac:chgData name="Patrick Boily" userId="4ace92db-0572-4382-889e-50f73e2bf144" providerId="ADAL" clId="{728F63AD-CC09-4241-A141-54AC6A1711BB}" dt="2022-08-22T13:24:28.199" v="14742"/>
          <ac:spMkLst>
            <pc:docMk/>
            <pc:sldMk cId="59517248" sldId="1305"/>
            <ac:spMk id="9" creationId="{1F7CC7F4-2B60-B041-F6A8-CF45CACE3744}"/>
          </ac:spMkLst>
        </pc:spChg>
      </pc:sldChg>
      <pc:sldChg chg="addSp delSp modSp add mod">
        <pc:chgData name="Patrick Boily" userId="4ace92db-0572-4382-889e-50f73e2bf144" providerId="ADAL" clId="{728F63AD-CC09-4241-A141-54AC6A1711BB}" dt="2022-08-22T13:18:24.652" v="14604"/>
        <pc:sldMkLst>
          <pc:docMk/>
          <pc:sldMk cId="1343179132" sldId="1321"/>
        </pc:sldMkLst>
        <pc:spChg chg="mod">
          <ac:chgData name="Patrick Boily" userId="4ace92db-0572-4382-889e-50f73e2bf144" providerId="ADAL" clId="{728F63AD-CC09-4241-A141-54AC6A1711BB}" dt="2022-08-18T00:46:30.837" v="12113" actId="20577"/>
          <ac:spMkLst>
            <pc:docMk/>
            <pc:sldMk cId="1343179132" sldId="1321"/>
            <ac:spMk id="2" creationId="{00000000-0000-0000-0000-000000000000}"/>
          </ac:spMkLst>
        </pc:spChg>
        <pc:spChg chg="mod">
          <ac:chgData name="Patrick Boily" userId="4ace92db-0572-4382-889e-50f73e2bf144" providerId="ADAL" clId="{728F63AD-CC09-4241-A141-54AC6A1711BB}" dt="2022-08-18T00:46:35.835" v="12117" actId="20577"/>
          <ac:spMkLst>
            <pc:docMk/>
            <pc:sldMk cId="1343179132" sldId="1321"/>
            <ac:spMk id="3" creationId="{00000000-0000-0000-0000-000000000000}"/>
          </ac:spMkLst>
        </pc:spChg>
        <pc:spChg chg="add del mod">
          <ac:chgData name="Patrick Boily" userId="4ace92db-0572-4382-889e-50f73e2bf144" providerId="ADAL" clId="{728F63AD-CC09-4241-A141-54AC6A1711BB}" dt="2022-08-22T13:15:08.930" v="14517"/>
          <ac:spMkLst>
            <pc:docMk/>
            <pc:sldMk cId="1343179132" sldId="1321"/>
            <ac:spMk id="4" creationId="{BCF67ABB-6C9E-730B-060E-99FC812F3DA9}"/>
          </ac:spMkLst>
        </pc:spChg>
        <pc:spChg chg="add mod">
          <ac:chgData name="Patrick Boily" userId="4ace92db-0572-4382-889e-50f73e2bf144" providerId="ADAL" clId="{728F63AD-CC09-4241-A141-54AC6A1711BB}" dt="2022-08-22T13:12:01.887" v="14499"/>
          <ac:spMkLst>
            <pc:docMk/>
            <pc:sldMk cId="1343179132" sldId="1321"/>
            <ac:spMk id="5" creationId="{1C0D43D5-02EF-CF74-0031-1530293C0014}"/>
          </ac:spMkLst>
        </pc:spChg>
        <pc:spChg chg="add mod">
          <ac:chgData name="Patrick Boily" userId="4ace92db-0572-4382-889e-50f73e2bf144" providerId="ADAL" clId="{728F63AD-CC09-4241-A141-54AC6A1711BB}" dt="2022-08-22T13:18:24.652" v="14604"/>
          <ac:spMkLst>
            <pc:docMk/>
            <pc:sldMk cId="1343179132" sldId="1321"/>
            <ac:spMk id="6" creationId="{1D681540-1BDE-843B-9DCF-3DC33B84C606}"/>
          </ac:spMkLst>
        </pc:spChg>
      </pc:sldChg>
      <pc:sldChg chg="addSp delSp modSp add mod">
        <pc:chgData name="Patrick Boily" userId="4ace92db-0572-4382-889e-50f73e2bf144" providerId="ADAL" clId="{728F63AD-CC09-4241-A141-54AC6A1711BB}" dt="2022-08-22T13:18:26.210" v="14605"/>
        <pc:sldMkLst>
          <pc:docMk/>
          <pc:sldMk cId="2241950600" sldId="1322"/>
        </pc:sldMkLst>
        <pc:spChg chg="mod">
          <ac:chgData name="Patrick Boily" userId="4ace92db-0572-4382-889e-50f73e2bf144" providerId="ADAL" clId="{728F63AD-CC09-4241-A141-54AC6A1711BB}" dt="2022-08-18T00:46:05.382" v="12093" actId="20577"/>
          <ac:spMkLst>
            <pc:docMk/>
            <pc:sldMk cId="2241950600" sldId="1322"/>
            <ac:spMk id="2" creationId="{00000000-0000-0000-0000-000000000000}"/>
          </ac:spMkLst>
        </pc:spChg>
        <pc:spChg chg="mod">
          <ac:chgData name="Patrick Boily" userId="4ace92db-0572-4382-889e-50f73e2bf144" providerId="ADAL" clId="{728F63AD-CC09-4241-A141-54AC6A1711BB}" dt="2022-08-18T00:46:17.008" v="12098" actId="20577"/>
          <ac:spMkLst>
            <pc:docMk/>
            <pc:sldMk cId="2241950600" sldId="1322"/>
            <ac:spMk id="3" creationId="{00000000-0000-0000-0000-000000000000}"/>
          </ac:spMkLst>
        </pc:spChg>
        <pc:spChg chg="del">
          <ac:chgData name="Patrick Boily" userId="4ace92db-0572-4382-889e-50f73e2bf144" providerId="ADAL" clId="{728F63AD-CC09-4241-A141-54AC6A1711BB}" dt="2022-08-18T00:46:23.118" v="12099" actId="478"/>
          <ac:spMkLst>
            <pc:docMk/>
            <pc:sldMk cId="2241950600" sldId="1322"/>
            <ac:spMk id="4" creationId="{B9E54840-6B88-7749-AF20-BAE58013847D}"/>
          </ac:spMkLst>
        </pc:spChg>
        <pc:spChg chg="add del mod">
          <ac:chgData name="Patrick Boily" userId="4ace92db-0572-4382-889e-50f73e2bf144" providerId="ADAL" clId="{728F63AD-CC09-4241-A141-54AC6A1711BB}" dt="2022-08-22T13:15:08.930" v="14517"/>
          <ac:spMkLst>
            <pc:docMk/>
            <pc:sldMk cId="2241950600" sldId="1322"/>
            <ac:spMk id="4" creationId="{C2053EAA-504D-784D-69C5-13E91D810023}"/>
          </ac:spMkLst>
        </pc:spChg>
        <pc:spChg chg="add mod">
          <ac:chgData name="Patrick Boily" userId="4ace92db-0572-4382-889e-50f73e2bf144" providerId="ADAL" clId="{728F63AD-CC09-4241-A141-54AC6A1711BB}" dt="2022-08-22T13:12:01.887" v="14499"/>
          <ac:spMkLst>
            <pc:docMk/>
            <pc:sldMk cId="2241950600" sldId="1322"/>
            <ac:spMk id="5" creationId="{7E63748D-A303-E49D-2F01-DF9E743C6AC7}"/>
          </ac:spMkLst>
        </pc:spChg>
        <pc:spChg chg="add mod">
          <ac:chgData name="Patrick Boily" userId="4ace92db-0572-4382-889e-50f73e2bf144" providerId="ADAL" clId="{728F63AD-CC09-4241-A141-54AC6A1711BB}" dt="2022-08-22T13:18:26.210" v="14605"/>
          <ac:spMkLst>
            <pc:docMk/>
            <pc:sldMk cId="2241950600" sldId="1322"/>
            <ac:spMk id="6" creationId="{CA8F84BE-924F-20F2-0050-2367713F08EC}"/>
          </ac:spMkLst>
        </pc:spChg>
      </pc:sldChg>
      <pc:sldChg chg="addSp delSp modSp">
        <pc:chgData name="Patrick Boily" userId="4ace92db-0572-4382-889e-50f73e2bf144" providerId="ADAL" clId="{728F63AD-CC09-4241-A141-54AC6A1711BB}" dt="2022-08-22T13:15:08.930" v="14517"/>
        <pc:sldMkLst>
          <pc:docMk/>
          <pc:sldMk cId="3896280531" sldId="1327"/>
        </pc:sldMkLst>
        <pc:spChg chg="add del mod">
          <ac:chgData name="Patrick Boily" userId="4ace92db-0572-4382-889e-50f73e2bf144" providerId="ADAL" clId="{728F63AD-CC09-4241-A141-54AC6A1711BB}" dt="2022-08-22T13:15:08.930" v="14517"/>
          <ac:spMkLst>
            <pc:docMk/>
            <pc:sldMk cId="3896280531" sldId="1327"/>
            <ac:spMk id="4" creationId="{3EB638F0-6B65-07B7-4383-D236BFF0612A}"/>
          </ac:spMkLst>
        </pc:spChg>
        <pc:spChg chg="add mod">
          <ac:chgData name="Patrick Boily" userId="4ace92db-0572-4382-889e-50f73e2bf144" providerId="ADAL" clId="{728F63AD-CC09-4241-A141-54AC6A1711BB}" dt="2022-08-22T13:12:01.887" v="14499"/>
          <ac:spMkLst>
            <pc:docMk/>
            <pc:sldMk cId="3896280531" sldId="1327"/>
            <ac:spMk id="5" creationId="{F91C42BA-FC3A-1C43-F620-A3848C61524E}"/>
          </ac:spMkLst>
        </pc:spChg>
      </pc:sldChg>
      <pc:sldChg chg="addSp delSp modSp">
        <pc:chgData name="Patrick Boily" userId="4ace92db-0572-4382-889e-50f73e2bf144" providerId="ADAL" clId="{728F63AD-CC09-4241-A141-54AC6A1711BB}" dt="2022-08-22T13:15:34.346" v="14525"/>
        <pc:sldMkLst>
          <pc:docMk/>
          <pc:sldMk cId="1050848492" sldId="1347"/>
        </pc:sldMkLst>
        <pc:spChg chg="add del mod">
          <ac:chgData name="Patrick Boily" userId="4ace92db-0572-4382-889e-50f73e2bf144" providerId="ADAL" clId="{728F63AD-CC09-4241-A141-54AC6A1711BB}" dt="2022-08-22T13:15:08.930" v="14517"/>
          <ac:spMkLst>
            <pc:docMk/>
            <pc:sldMk cId="1050848492" sldId="1347"/>
            <ac:spMk id="2" creationId="{82F0D39E-5EB9-CCC4-E9D0-828B09198740}"/>
          </ac:spMkLst>
        </pc:spChg>
        <pc:spChg chg="add mod">
          <ac:chgData name="Patrick Boily" userId="4ace92db-0572-4382-889e-50f73e2bf144" providerId="ADAL" clId="{728F63AD-CC09-4241-A141-54AC6A1711BB}" dt="2022-08-22T11:55:45.135" v="14490"/>
          <ac:spMkLst>
            <pc:docMk/>
            <pc:sldMk cId="1050848492" sldId="1347"/>
            <ac:spMk id="5" creationId="{3CFB79AF-039D-DEF8-4213-CFAD075C0009}"/>
          </ac:spMkLst>
        </pc:spChg>
        <pc:spChg chg="add mod">
          <ac:chgData name="Patrick Boily" userId="4ace92db-0572-4382-889e-50f73e2bf144" providerId="ADAL" clId="{728F63AD-CC09-4241-A141-54AC6A1711BB}" dt="2022-08-22T13:15:34.346" v="14525"/>
          <ac:spMkLst>
            <pc:docMk/>
            <pc:sldMk cId="1050848492" sldId="1347"/>
            <ac:spMk id="6" creationId="{1DCF5966-5471-9B11-3ED2-D3E5685A18AB}"/>
          </ac:spMkLst>
        </pc:spChg>
      </pc:sldChg>
      <pc:sldChg chg="addSp delSp modSp">
        <pc:chgData name="Patrick Boily" userId="4ace92db-0572-4382-889e-50f73e2bf144" providerId="ADAL" clId="{728F63AD-CC09-4241-A141-54AC6A1711BB}" dt="2022-08-22T13:24:15.936" v="14733"/>
        <pc:sldMkLst>
          <pc:docMk/>
          <pc:sldMk cId="1797508224" sldId="1351"/>
        </pc:sldMkLst>
        <pc:spChg chg="add mod">
          <ac:chgData name="Patrick Boily" userId="4ace92db-0572-4382-889e-50f73e2bf144" providerId="ADAL" clId="{728F63AD-CC09-4241-A141-54AC6A1711BB}" dt="2022-08-22T13:24:15.936" v="14733"/>
          <ac:spMkLst>
            <pc:docMk/>
            <pc:sldMk cId="1797508224" sldId="1351"/>
            <ac:spMk id="3" creationId="{7BE1E47C-F907-E0DF-078A-65AD8CA23DF8}"/>
          </ac:spMkLst>
        </pc:spChg>
        <pc:spChg chg="del">
          <ac:chgData name="Patrick Boily" userId="4ace92db-0572-4382-889e-50f73e2bf144" providerId="ADAL" clId="{728F63AD-CC09-4241-A141-54AC6A1711BB}" dt="2022-08-22T13:15:08.930" v="14517"/>
          <ac:spMkLst>
            <pc:docMk/>
            <pc:sldMk cId="1797508224" sldId="1351"/>
            <ac:spMk id="4" creationId="{91E22DAA-21CF-7A7C-1AC0-444A9A81DD56}"/>
          </ac:spMkLst>
        </pc:spChg>
      </pc:sldChg>
      <pc:sldChg chg="addSp delSp modSp">
        <pc:chgData name="Patrick Boily" userId="4ace92db-0572-4382-889e-50f73e2bf144" providerId="ADAL" clId="{728F63AD-CC09-4241-A141-54AC6A1711BB}" dt="2022-08-22T13:24:18.614" v="14735"/>
        <pc:sldMkLst>
          <pc:docMk/>
          <pc:sldMk cId="301272295" sldId="1353"/>
        </pc:sldMkLst>
        <pc:spChg chg="del">
          <ac:chgData name="Patrick Boily" userId="4ace92db-0572-4382-889e-50f73e2bf144" providerId="ADAL" clId="{728F63AD-CC09-4241-A141-54AC6A1711BB}" dt="2022-08-22T13:15:08.930" v="14517"/>
          <ac:spMkLst>
            <pc:docMk/>
            <pc:sldMk cId="301272295" sldId="1353"/>
            <ac:spMk id="4" creationId="{52708089-7100-695D-BD13-8BF3F5B9965F}"/>
          </ac:spMkLst>
        </pc:spChg>
        <pc:spChg chg="add mod">
          <ac:chgData name="Patrick Boily" userId="4ace92db-0572-4382-889e-50f73e2bf144" providerId="ADAL" clId="{728F63AD-CC09-4241-A141-54AC6A1711BB}" dt="2022-08-22T13:24:18.614" v="14735"/>
          <ac:spMkLst>
            <pc:docMk/>
            <pc:sldMk cId="301272295" sldId="1353"/>
            <ac:spMk id="9" creationId="{0BDCB36B-F1A1-3F8F-801A-3CAF840155BB}"/>
          </ac:spMkLst>
        </pc:spChg>
      </pc:sldChg>
      <pc:sldChg chg="addSp delSp modSp add mod chgLayout">
        <pc:chgData name="Patrick Boily" userId="4ace92db-0572-4382-889e-50f73e2bf144" providerId="ADAL" clId="{728F63AD-CC09-4241-A141-54AC6A1711BB}" dt="2022-08-22T13:22:34.682" v="14673"/>
        <pc:sldMkLst>
          <pc:docMk/>
          <pc:sldMk cId="707885435" sldId="1368"/>
        </pc:sldMkLst>
        <pc:spChg chg="add mod">
          <ac:chgData name="Patrick Boily" userId="4ace92db-0572-4382-889e-50f73e2bf144" providerId="ADAL" clId="{728F63AD-CC09-4241-A141-54AC6A1711BB}" dt="2022-08-18T03:46:13.866" v="14171"/>
          <ac:spMkLst>
            <pc:docMk/>
            <pc:sldMk cId="707885435" sldId="1368"/>
            <ac:spMk id="2" creationId="{E511B104-56B3-A871-08DD-B1A2D77CF6CF}"/>
          </ac:spMkLst>
        </pc:spChg>
        <pc:spChg chg="add mod">
          <ac:chgData name="Patrick Boily" userId="4ace92db-0572-4382-889e-50f73e2bf144" providerId="ADAL" clId="{728F63AD-CC09-4241-A141-54AC6A1711BB}" dt="2022-08-18T03:46:13.866" v="14171"/>
          <ac:spMkLst>
            <pc:docMk/>
            <pc:sldMk cId="707885435" sldId="1368"/>
            <ac:spMk id="3" creationId="{64FA73C1-AD3A-197D-E579-42151393D38E}"/>
          </ac:spMkLst>
        </pc:spChg>
        <pc:spChg chg="mod ord">
          <ac:chgData name="Patrick Boily" userId="4ace92db-0572-4382-889e-50f73e2bf144" providerId="ADAL" clId="{728F63AD-CC09-4241-A141-54AC6A1711BB}" dt="2022-08-18T03:46:34.191" v="14176" actId="700"/>
          <ac:spMkLst>
            <pc:docMk/>
            <pc:sldMk cId="707885435" sldId="1368"/>
            <ac:spMk id="4" creationId="{00000000-0000-0000-0000-000000000000}"/>
          </ac:spMkLst>
        </pc:spChg>
        <pc:spChg chg="mod ord">
          <ac:chgData name="Patrick Boily" userId="4ace92db-0572-4382-889e-50f73e2bf144" providerId="ADAL" clId="{728F63AD-CC09-4241-A141-54AC6A1711BB}" dt="2022-08-18T03:47:42.512" v="14194" actId="20577"/>
          <ac:spMkLst>
            <pc:docMk/>
            <pc:sldMk cId="707885435" sldId="1368"/>
            <ac:spMk id="5" creationId="{00000000-0000-0000-0000-000000000000}"/>
          </ac:spMkLst>
        </pc:spChg>
        <pc:spChg chg="add del mod">
          <ac:chgData name="Patrick Boily" userId="4ace92db-0572-4382-889e-50f73e2bf144" providerId="ADAL" clId="{728F63AD-CC09-4241-A141-54AC6A1711BB}" dt="2022-08-22T13:15:08.930" v="14517"/>
          <ac:spMkLst>
            <pc:docMk/>
            <pc:sldMk cId="707885435" sldId="1368"/>
            <ac:spMk id="7" creationId="{B2CB2241-6569-C380-6C1B-809C588EBFED}"/>
          </ac:spMkLst>
        </pc:spChg>
        <pc:spChg chg="add mod">
          <ac:chgData name="Patrick Boily" userId="4ace92db-0572-4382-889e-50f73e2bf144" providerId="ADAL" clId="{728F63AD-CC09-4241-A141-54AC6A1711BB}" dt="2022-08-18T03:49:39.786" v="14263"/>
          <ac:spMkLst>
            <pc:docMk/>
            <pc:sldMk cId="707885435" sldId="1368"/>
            <ac:spMk id="8" creationId="{D86687FB-49E7-1DD6-38E1-284D0CB19F4C}"/>
          </ac:spMkLst>
        </pc:spChg>
        <pc:spChg chg="add mod">
          <ac:chgData name="Patrick Boily" userId="4ace92db-0572-4382-889e-50f73e2bf144" providerId="ADAL" clId="{728F63AD-CC09-4241-A141-54AC6A1711BB}" dt="2022-08-22T13:22:34.682" v="14673"/>
          <ac:spMkLst>
            <pc:docMk/>
            <pc:sldMk cId="707885435" sldId="1368"/>
            <ac:spMk id="9" creationId="{1EF7EFFC-9D12-EE64-2859-D916A6DCB86D}"/>
          </ac:spMkLst>
        </pc:spChg>
      </pc:sldChg>
      <pc:sldChg chg="addSp modSp add del mod chgLayout">
        <pc:chgData name="Patrick Boily" userId="4ace92db-0572-4382-889e-50f73e2bf144" providerId="ADAL" clId="{728F63AD-CC09-4241-A141-54AC6A1711BB}" dt="2022-08-18T03:47:52.324" v="14195" actId="2696"/>
        <pc:sldMkLst>
          <pc:docMk/>
          <pc:sldMk cId="2869600797" sldId="1369"/>
        </pc:sldMkLst>
        <pc:spChg chg="add mod">
          <ac:chgData name="Patrick Boily" userId="4ace92db-0572-4382-889e-50f73e2bf144" providerId="ADAL" clId="{728F63AD-CC09-4241-A141-54AC6A1711BB}" dt="2022-08-18T03:46:15.416" v="14172"/>
          <ac:spMkLst>
            <pc:docMk/>
            <pc:sldMk cId="2869600797" sldId="1369"/>
            <ac:spMk id="2" creationId="{AF0FE866-F877-E429-D73C-4F6ADE64DC03}"/>
          </ac:spMkLst>
        </pc:spChg>
        <pc:spChg chg="add mod">
          <ac:chgData name="Patrick Boily" userId="4ace92db-0572-4382-889e-50f73e2bf144" providerId="ADAL" clId="{728F63AD-CC09-4241-A141-54AC6A1711BB}" dt="2022-08-18T03:46:15.416" v="14172"/>
          <ac:spMkLst>
            <pc:docMk/>
            <pc:sldMk cId="2869600797" sldId="1369"/>
            <ac:spMk id="3" creationId="{1706C5D6-C578-62E2-CBBA-93C1A592487E}"/>
          </ac:spMkLst>
        </pc:spChg>
        <pc:spChg chg="mod ord">
          <ac:chgData name="Patrick Boily" userId="4ace92db-0572-4382-889e-50f73e2bf144" providerId="ADAL" clId="{728F63AD-CC09-4241-A141-54AC6A1711BB}" dt="2022-08-18T03:46:29.108" v="14175" actId="700"/>
          <ac:spMkLst>
            <pc:docMk/>
            <pc:sldMk cId="2869600797" sldId="1369"/>
            <ac:spMk id="4" creationId="{00000000-0000-0000-0000-000000000000}"/>
          </ac:spMkLst>
        </pc:spChg>
        <pc:spChg chg="mod ord">
          <ac:chgData name="Patrick Boily" userId="4ace92db-0572-4382-889e-50f73e2bf144" providerId="ADAL" clId="{728F63AD-CC09-4241-A141-54AC6A1711BB}" dt="2022-08-18T03:46:29.108" v="14175" actId="700"/>
          <ac:spMkLst>
            <pc:docMk/>
            <pc:sldMk cId="2869600797" sldId="1369"/>
            <ac:spMk id="5" creationId="{00000000-0000-0000-0000-000000000000}"/>
          </ac:spMkLst>
        </pc:spChg>
      </pc:sldChg>
      <pc:sldChg chg="addSp delSp modSp add mod chgLayout">
        <pc:chgData name="Patrick Boily" userId="4ace92db-0572-4382-889e-50f73e2bf144" providerId="ADAL" clId="{728F63AD-CC09-4241-A141-54AC6A1711BB}" dt="2022-08-22T13:22:36.671" v="14674"/>
        <pc:sldMkLst>
          <pc:docMk/>
          <pc:sldMk cId="682987625" sldId="1375"/>
        </pc:sldMkLst>
        <pc:spChg chg="mod ord">
          <ac:chgData name="Patrick Boily" userId="4ace92db-0572-4382-889e-50f73e2bf144" providerId="ADAL" clId="{728F63AD-CC09-4241-A141-54AC6A1711BB}" dt="2022-08-18T03:47:56.235" v="14196" actId="700"/>
          <ac:spMkLst>
            <pc:docMk/>
            <pc:sldMk cId="682987625" sldId="1375"/>
            <ac:spMk id="2" creationId="{00000000-0000-0000-0000-000000000000}"/>
          </ac:spMkLst>
        </pc:spChg>
        <pc:spChg chg="mod ord">
          <ac:chgData name="Patrick Boily" userId="4ace92db-0572-4382-889e-50f73e2bf144" providerId="ADAL" clId="{728F63AD-CC09-4241-A141-54AC6A1711BB}" dt="2022-08-18T03:49:13.306" v="14255" actId="6549"/>
          <ac:spMkLst>
            <pc:docMk/>
            <pc:sldMk cId="682987625" sldId="1375"/>
            <ac:spMk id="3" creationId="{00000000-0000-0000-0000-000000000000}"/>
          </ac:spMkLst>
        </pc:spChg>
        <pc:spChg chg="add mod">
          <ac:chgData name="Patrick Boily" userId="4ace92db-0572-4382-889e-50f73e2bf144" providerId="ADAL" clId="{728F63AD-CC09-4241-A141-54AC6A1711BB}" dt="2022-08-18T03:46:17.297" v="14173"/>
          <ac:spMkLst>
            <pc:docMk/>
            <pc:sldMk cId="682987625" sldId="1375"/>
            <ac:spMk id="4" creationId="{9ACB7E81-1DDD-AB9A-A27C-3184F1E6D46E}"/>
          </ac:spMkLst>
        </pc:spChg>
        <pc:spChg chg="add mod">
          <ac:chgData name="Patrick Boily" userId="4ace92db-0572-4382-889e-50f73e2bf144" providerId="ADAL" clId="{728F63AD-CC09-4241-A141-54AC6A1711BB}" dt="2022-08-18T03:46:17.297" v="14173"/>
          <ac:spMkLst>
            <pc:docMk/>
            <pc:sldMk cId="682987625" sldId="1375"/>
            <ac:spMk id="7" creationId="{18677463-42AE-C8B4-AACF-B6AC1DBF0B75}"/>
          </ac:spMkLst>
        </pc:spChg>
        <pc:spChg chg="add del mod">
          <ac:chgData name="Patrick Boily" userId="4ace92db-0572-4382-889e-50f73e2bf144" providerId="ADAL" clId="{728F63AD-CC09-4241-A141-54AC6A1711BB}" dt="2022-08-22T13:15:08.930" v="14517"/>
          <ac:spMkLst>
            <pc:docMk/>
            <pc:sldMk cId="682987625" sldId="1375"/>
            <ac:spMk id="8" creationId="{1A581F31-989E-8C52-6BE0-19A4B642E5C7}"/>
          </ac:spMkLst>
        </pc:spChg>
        <pc:spChg chg="add mod">
          <ac:chgData name="Patrick Boily" userId="4ace92db-0572-4382-889e-50f73e2bf144" providerId="ADAL" clId="{728F63AD-CC09-4241-A141-54AC6A1711BB}" dt="2022-08-18T03:49:41.552" v="14264"/>
          <ac:spMkLst>
            <pc:docMk/>
            <pc:sldMk cId="682987625" sldId="1375"/>
            <ac:spMk id="9" creationId="{9F045CCF-93F8-CE27-00F2-72F664A29043}"/>
          </ac:spMkLst>
        </pc:spChg>
        <pc:spChg chg="add mod">
          <ac:chgData name="Patrick Boily" userId="4ace92db-0572-4382-889e-50f73e2bf144" providerId="ADAL" clId="{728F63AD-CC09-4241-A141-54AC6A1711BB}" dt="2022-08-22T13:22:36.671" v="14674"/>
          <ac:spMkLst>
            <pc:docMk/>
            <pc:sldMk cId="682987625" sldId="1375"/>
            <ac:spMk id="10" creationId="{B3E1D316-2B86-63BE-DC50-4F08A4A1AA39}"/>
          </ac:spMkLst>
        </pc:spChg>
        <pc:picChg chg="mod">
          <ac:chgData name="Patrick Boily" userId="4ace92db-0572-4382-889e-50f73e2bf144" providerId="ADAL" clId="{728F63AD-CC09-4241-A141-54AC6A1711BB}" dt="2022-08-18T03:49:05.258" v="14248" actId="1076"/>
          <ac:picMkLst>
            <pc:docMk/>
            <pc:sldMk cId="682987625" sldId="1375"/>
            <ac:picMk id="5" creationId="{00000000-0000-0000-0000-000000000000}"/>
          </ac:picMkLst>
        </pc:picChg>
      </pc:sldChg>
      <pc:sldChg chg="addSp delSp modSp add mod chgLayout">
        <pc:chgData name="Patrick Boily" userId="4ace92db-0572-4382-889e-50f73e2bf144" providerId="ADAL" clId="{728F63AD-CC09-4241-A141-54AC6A1711BB}" dt="2022-08-22T13:22:29.885" v="14670"/>
        <pc:sldMkLst>
          <pc:docMk/>
          <pc:sldMk cId="3076899573" sldId="1514"/>
        </pc:sldMkLst>
        <pc:spChg chg="add mod">
          <ac:chgData name="Patrick Boily" userId="4ace92db-0572-4382-889e-50f73e2bf144" providerId="ADAL" clId="{728F63AD-CC09-4241-A141-54AC6A1711BB}" dt="2022-08-18T03:13:05.723" v="13574"/>
          <ac:spMkLst>
            <pc:docMk/>
            <pc:sldMk cId="3076899573" sldId="1514"/>
            <ac:spMk id="2" creationId="{15F7D44F-8C03-B4D8-CECB-9EBDDB400F7F}"/>
          </ac:spMkLst>
        </pc:spChg>
        <pc:spChg chg="mod ord">
          <ac:chgData name="Patrick Boily" userId="4ace92db-0572-4382-889e-50f73e2bf144" providerId="ADAL" clId="{728F63AD-CC09-4241-A141-54AC6A1711BB}" dt="2022-08-18T03:40:48.189" v="14116" actId="113"/>
          <ac:spMkLst>
            <pc:docMk/>
            <pc:sldMk cId="3076899573" sldId="1514"/>
            <ac:spMk id="3" creationId="{00000000-0000-0000-0000-000000000000}"/>
          </ac:spMkLst>
        </pc:spChg>
        <pc:spChg chg="add mod">
          <ac:chgData name="Patrick Boily" userId="4ace92db-0572-4382-889e-50f73e2bf144" providerId="ADAL" clId="{728F63AD-CC09-4241-A141-54AC6A1711BB}" dt="2022-08-18T03:13:05.723" v="13574"/>
          <ac:spMkLst>
            <pc:docMk/>
            <pc:sldMk cId="3076899573" sldId="1514"/>
            <ac:spMk id="4" creationId="{8804F971-9E30-D67A-DF6D-1CF5CFE34242}"/>
          </ac:spMkLst>
        </pc:spChg>
        <pc:spChg chg="mod ord">
          <ac:chgData name="Patrick Boily" userId="4ace92db-0572-4382-889e-50f73e2bf144" providerId="ADAL" clId="{728F63AD-CC09-4241-A141-54AC6A1711BB}" dt="2022-08-18T03:15:38.777" v="13623" actId="700"/>
          <ac:spMkLst>
            <pc:docMk/>
            <pc:sldMk cId="3076899573" sldId="1514"/>
            <ac:spMk id="5" creationId="{93116CF0-7A17-F54B-970E-A38C4425E398}"/>
          </ac:spMkLst>
        </pc:spChg>
        <pc:spChg chg="add del mod">
          <ac:chgData name="Patrick Boily" userId="4ace92db-0572-4382-889e-50f73e2bf144" providerId="ADAL" clId="{728F63AD-CC09-4241-A141-54AC6A1711BB}" dt="2022-08-22T13:15:08.930" v="14517"/>
          <ac:spMkLst>
            <pc:docMk/>
            <pc:sldMk cId="3076899573" sldId="1514"/>
            <ac:spMk id="6" creationId="{84010B01-7433-A88E-CB58-2F3F24D1F4FE}"/>
          </ac:spMkLst>
        </pc:spChg>
        <pc:spChg chg="add mod">
          <ac:chgData name="Patrick Boily" userId="4ace92db-0572-4382-889e-50f73e2bf144" providerId="ADAL" clId="{728F63AD-CC09-4241-A141-54AC6A1711BB}" dt="2022-08-18T03:49:34.170" v="14260"/>
          <ac:spMkLst>
            <pc:docMk/>
            <pc:sldMk cId="3076899573" sldId="1514"/>
            <ac:spMk id="7" creationId="{3F0F300E-8905-6839-E4AF-6FEE352FD25F}"/>
          </ac:spMkLst>
        </pc:spChg>
        <pc:spChg chg="add mod">
          <ac:chgData name="Patrick Boily" userId="4ace92db-0572-4382-889e-50f73e2bf144" providerId="ADAL" clId="{728F63AD-CC09-4241-A141-54AC6A1711BB}" dt="2022-08-22T13:22:29.885" v="14670"/>
          <ac:spMkLst>
            <pc:docMk/>
            <pc:sldMk cId="3076899573" sldId="1514"/>
            <ac:spMk id="8" creationId="{7DEBA1E0-8C5A-04C1-4D26-98631EFC5899}"/>
          </ac:spMkLst>
        </pc:spChg>
      </pc:sldChg>
      <pc:sldChg chg="addSp delSp modSp">
        <pc:chgData name="Patrick Boily" userId="4ace92db-0572-4382-889e-50f73e2bf144" providerId="ADAL" clId="{728F63AD-CC09-4241-A141-54AC6A1711BB}" dt="2022-08-22T13:23:21.359" v="14700"/>
        <pc:sldMkLst>
          <pc:docMk/>
          <pc:sldMk cId="881754906" sldId="1956"/>
        </pc:sldMkLst>
        <pc:spChg chg="del">
          <ac:chgData name="Patrick Boily" userId="4ace92db-0572-4382-889e-50f73e2bf144" providerId="ADAL" clId="{728F63AD-CC09-4241-A141-54AC6A1711BB}" dt="2022-08-22T13:15:08.930" v="14517"/>
          <ac:spMkLst>
            <pc:docMk/>
            <pc:sldMk cId="881754906" sldId="1956"/>
            <ac:spMk id="6" creationId="{B43A0D31-35BB-A652-59DD-97FD96B3E4C0}"/>
          </ac:spMkLst>
        </pc:spChg>
        <pc:spChg chg="add mod">
          <ac:chgData name="Patrick Boily" userId="4ace92db-0572-4382-889e-50f73e2bf144" providerId="ADAL" clId="{728F63AD-CC09-4241-A141-54AC6A1711BB}" dt="2022-08-22T13:23:21.359" v="14700"/>
          <ac:spMkLst>
            <pc:docMk/>
            <pc:sldMk cId="881754906" sldId="1956"/>
            <ac:spMk id="8" creationId="{9E5DAB49-96F8-99AF-E87C-AB742EBB203D}"/>
          </ac:spMkLst>
        </pc:spChg>
      </pc:sldChg>
      <pc:sldChg chg="addSp delSp modSp">
        <pc:chgData name="Patrick Boily" userId="4ace92db-0572-4382-889e-50f73e2bf144" providerId="ADAL" clId="{728F63AD-CC09-4241-A141-54AC6A1711BB}" dt="2022-08-22T13:22:47.901" v="14680"/>
        <pc:sldMkLst>
          <pc:docMk/>
          <pc:sldMk cId="3010612081" sldId="1961"/>
        </pc:sldMkLst>
        <pc:spChg chg="del">
          <ac:chgData name="Patrick Boily" userId="4ace92db-0572-4382-889e-50f73e2bf144" providerId="ADAL" clId="{728F63AD-CC09-4241-A141-54AC6A1711BB}" dt="2022-08-22T13:15:08.930" v="14517"/>
          <ac:spMkLst>
            <pc:docMk/>
            <pc:sldMk cId="3010612081" sldId="1961"/>
            <ac:spMk id="8" creationId="{36E1DEE0-84E4-B5C8-432F-52EBE2FBCA42}"/>
          </ac:spMkLst>
        </pc:spChg>
        <pc:spChg chg="add mod">
          <ac:chgData name="Patrick Boily" userId="4ace92db-0572-4382-889e-50f73e2bf144" providerId="ADAL" clId="{728F63AD-CC09-4241-A141-54AC6A1711BB}" dt="2022-08-22T13:22:47.901" v="14680"/>
          <ac:spMkLst>
            <pc:docMk/>
            <pc:sldMk cId="3010612081" sldId="1961"/>
            <ac:spMk id="10" creationId="{BC775436-1FBD-9B10-B579-687C9978A07A}"/>
          </ac:spMkLst>
        </pc:spChg>
      </pc:sldChg>
      <pc:sldChg chg="addSp delSp modSp">
        <pc:chgData name="Patrick Boily" userId="4ace92db-0572-4382-889e-50f73e2bf144" providerId="ADAL" clId="{728F63AD-CC09-4241-A141-54AC6A1711BB}" dt="2022-08-22T13:22:49.584" v="14681"/>
        <pc:sldMkLst>
          <pc:docMk/>
          <pc:sldMk cId="2982707081" sldId="1964"/>
        </pc:sldMkLst>
        <pc:spChg chg="del">
          <ac:chgData name="Patrick Boily" userId="4ace92db-0572-4382-889e-50f73e2bf144" providerId="ADAL" clId="{728F63AD-CC09-4241-A141-54AC6A1711BB}" dt="2022-08-22T13:15:08.930" v="14517"/>
          <ac:spMkLst>
            <pc:docMk/>
            <pc:sldMk cId="2982707081" sldId="1964"/>
            <ac:spMk id="6" creationId="{045B2177-E6DA-8C66-006C-E3F5CD5FF525}"/>
          </ac:spMkLst>
        </pc:spChg>
        <pc:spChg chg="add mod">
          <ac:chgData name="Patrick Boily" userId="4ace92db-0572-4382-889e-50f73e2bf144" providerId="ADAL" clId="{728F63AD-CC09-4241-A141-54AC6A1711BB}" dt="2022-08-22T13:22:49.584" v="14681"/>
          <ac:spMkLst>
            <pc:docMk/>
            <pc:sldMk cId="2982707081" sldId="1964"/>
            <ac:spMk id="8" creationId="{E6CC09E3-1EFD-1680-865C-6BACB761CAB4}"/>
          </ac:spMkLst>
        </pc:spChg>
      </pc:sldChg>
      <pc:sldChg chg="addSp delSp modSp">
        <pc:chgData name="Patrick Boily" userId="4ace92db-0572-4382-889e-50f73e2bf144" providerId="ADAL" clId="{728F63AD-CC09-4241-A141-54AC6A1711BB}" dt="2022-08-22T13:24:13.110" v="14731"/>
        <pc:sldMkLst>
          <pc:docMk/>
          <pc:sldMk cId="3579850682" sldId="2009"/>
        </pc:sldMkLst>
        <pc:spChg chg="del">
          <ac:chgData name="Patrick Boily" userId="4ace92db-0572-4382-889e-50f73e2bf144" providerId="ADAL" clId="{728F63AD-CC09-4241-A141-54AC6A1711BB}" dt="2022-08-22T13:15:08.930" v="14517"/>
          <ac:spMkLst>
            <pc:docMk/>
            <pc:sldMk cId="3579850682" sldId="2009"/>
            <ac:spMk id="2" creationId="{EF2850B0-39F7-E2B0-5671-5525673370D6}"/>
          </ac:spMkLst>
        </pc:spChg>
        <pc:spChg chg="add mod">
          <ac:chgData name="Patrick Boily" userId="4ace92db-0572-4382-889e-50f73e2bf144" providerId="ADAL" clId="{728F63AD-CC09-4241-A141-54AC6A1711BB}" dt="2022-08-22T13:24:13.110" v="14731"/>
          <ac:spMkLst>
            <pc:docMk/>
            <pc:sldMk cId="3579850682" sldId="2009"/>
            <ac:spMk id="9" creationId="{F839DE62-8CC3-2BF1-38B5-D1B422FE2E0B}"/>
          </ac:spMkLst>
        </pc:spChg>
      </pc:sldChg>
      <pc:sldChg chg="addSp delSp modSp">
        <pc:chgData name="Patrick Boily" userId="4ace92db-0572-4382-889e-50f73e2bf144" providerId="ADAL" clId="{728F63AD-CC09-4241-A141-54AC6A1711BB}" dt="2022-08-22T13:23:58.489" v="14722"/>
        <pc:sldMkLst>
          <pc:docMk/>
          <pc:sldMk cId="1718268195" sldId="2013"/>
        </pc:sldMkLst>
        <pc:spChg chg="del">
          <ac:chgData name="Patrick Boily" userId="4ace92db-0572-4382-889e-50f73e2bf144" providerId="ADAL" clId="{728F63AD-CC09-4241-A141-54AC6A1711BB}" dt="2022-08-22T13:15:08.930" v="14517"/>
          <ac:spMkLst>
            <pc:docMk/>
            <pc:sldMk cId="1718268195" sldId="2013"/>
            <ac:spMk id="4" creationId="{FBBDAE49-6D09-7C58-CD80-7BB5DD6D8B39}"/>
          </ac:spMkLst>
        </pc:spChg>
        <pc:spChg chg="add mod">
          <ac:chgData name="Patrick Boily" userId="4ace92db-0572-4382-889e-50f73e2bf144" providerId="ADAL" clId="{728F63AD-CC09-4241-A141-54AC6A1711BB}" dt="2022-08-22T13:23:58.489" v="14722"/>
          <ac:spMkLst>
            <pc:docMk/>
            <pc:sldMk cId="1718268195" sldId="2013"/>
            <ac:spMk id="15" creationId="{B3EA69DB-C972-2AB8-5D6F-5B182F0EAB24}"/>
          </ac:spMkLst>
        </pc:spChg>
      </pc:sldChg>
      <pc:sldChg chg="addSp delSp modSp">
        <pc:chgData name="Patrick Boily" userId="4ace92db-0572-4382-889e-50f73e2bf144" providerId="ADAL" clId="{728F63AD-CC09-4241-A141-54AC6A1711BB}" dt="2022-08-22T13:24:00.004" v="14723"/>
        <pc:sldMkLst>
          <pc:docMk/>
          <pc:sldMk cId="3291607289" sldId="2015"/>
        </pc:sldMkLst>
        <pc:spChg chg="del">
          <ac:chgData name="Patrick Boily" userId="4ace92db-0572-4382-889e-50f73e2bf144" providerId="ADAL" clId="{728F63AD-CC09-4241-A141-54AC6A1711BB}" dt="2022-08-22T13:15:08.930" v="14517"/>
          <ac:spMkLst>
            <pc:docMk/>
            <pc:sldMk cId="3291607289" sldId="2015"/>
            <ac:spMk id="4" creationId="{BEBD4B28-B7FA-0B62-A441-ABD17E1288A3}"/>
          </ac:spMkLst>
        </pc:spChg>
        <pc:spChg chg="add mod">
          <ac:chgData name="Patrick Boily" userId="4ace92db-0572-4382-889e-50f73e2bf144" providerId="ADAL" clId="{728F63AD-CC09-4241-A141-54AC6A1711BB}" dt="2022-08-22T13:24:00.004" v="14723"/>
          <ac:spMkLst>
            <pc:docMk/>
            <pc:sldMk cId="3291607289" sldId="2015"/>
            <ac:spMk id="8" creationId="{AF71FDF1-A35D-7E2B-07CA-8BAA8504D363}"/>
          </ac:spMkLst>
        </pc:spChg>
      </pc:sldChg>
      <pc:sldChg chg="addSp delSp modSp">
        <pc:chgData name="Patrick Boily" userId="4ace92db-0572-4382-889e-50f73e2bf144" providerId="ADAL" clId="{728F63AD-CC09-4241-A141-54AC6A1711BB}" dt="2022-08-22T13:23:50.560" v="14717"/>
        <pc:sldMkLst>
          <pc:docMk/>
          <pc:sldMk cId="2475597920" sldId="2016"/>
        </pc:sldMkLst>
        <pc:spChg chg="del">
          <ac:chgData name="Patrick Boily" userId="4ace92db-0572-4382-889e-50f73e2bf144" providerId="ADAL" clId="{728F63AD-CC09-4241-A141-54AC6A1711BB}" dt="2022-08-22T13:15:08.930" v="14517"/>
          <ac:spMkLst>
            <pc:docMk/>
            <pc:sldMk cId="2475597920" sldId="2016"/>
            <ac:spMk id="3" creationId="{6A9F5767-14D6-CBD8-85E6-0A4296667E92}"/>
          </ac:spMkLst>
        </pc:spChg>
        <pc:spChg chg="add mod">
          <ac:chgData name="Patrick Boily" userId="4ace92db-0572-4382-889e-50f73e2bf144" providerId="ADAL" clId="{728F63AD-CC09-4241-A141-54AC6A1711BB}" dt="2022-08-22T13:23:50.560" v="14717"/>
          <ac:spMkLst>
            <pc:docMk/>
            <pc:sldMk cId="2475597920" sldId="2016"/>
            <ac:spMk id="9" creationId="{980C617E-BE04-CAC4-0244-DC22AEBAEE83}"/>
          </ac:spMkLst>
        </pc:spChg>
      </pc:sldChg>
      <pc:sldChg chg="addSp delSp modSp">
        <pc:chgData name="Patrick Boily" userId="4ace92db-0572-4382-889e-50f73e2bf144" providerId="ADAL" clId="{728F63AD-CC09-4241-A141-54AC6A1711BB}" dt="2022-08-22T13:24:14.577" v="14732"/>
        <pc:sldMkLst>
          <pc:docMk/>
          <pc:sldMk cId="3972730255" sldId="2021"/>
        </pc:sldMkLst>
        <pc:spChg chg="del">
          <ac:chgData name="Patrick Boily" userId="4ace92db-0572-4382-889e-50f73e2bf144" providerId="ADAL" clId="{728F63AD-CC09-4241-A141-54AC6A1711BB}" dt="2022-08-22T13:15:08.930" v="14517"/>
          <ac:spMkLst>
            <pc:docMk/>
            <pc:sldMk cId="3972730255" sldId="2021"/>
            <ac:spMk id="4" creationId="{CE1F03F9-9380-1524-492A-A6A6E44391CC}"/>
          </ac:spMkLst>
        </pc:spChg>
        <pc:spChg chg="add mod">
          <ac:chgData name="Patrick Boily" userId="4ace92db-0572-4382-889e-50f73e2bf144" providerId="ADAL" clId="{728F63AD-CC09-4241-A141-54AC6A1711BB}" dt="2022-08-22T13:24:14.577" v="14732"/>
          <ac:spMkLst>
            <pc:docMk/>
            <pc:sldMk cId="3972730255" sldId="2021"/>
            <ac:spMk id="9" creationId="{D4A2132B-BB9A-2F22-A752-17C0ED624F42}"/>
          </ac:spMkLst>
        </pc:spChg>
      </pc:sldChg>
      <pc:sldChg chg="addSp delSp modSp">
        <pc:chgData name="Patrick Boily" userId="4ace92db-0572-4382-889e-50f73e2bf144" providerId="ADAL" clId="{728F63AD-CC09-4241-A141-54AC6A1711BB}" dt="2022-08-22T13:24:21.271" v="14737"/>
        <pc:sldMkLst>
          <pc:docMk/>
          <pc:sldMk cId="2539203640" sldId="2026"/>
        </pc:sldMkLst>
        <pc:spChg chg="del">
          <ac:chgData name="Patrick Boily" userId="4ace92db-0572-4382-889e-50f73e2bf144" providerId="ADAL" clId="{728F63AD-CC09-4241-A141-54AC6A1711BB}" dt="2022-08-22T13:15:08.930" v="14517"/>
          <ac:spMkLst>
            <pc:docMk/>
            <pc:sldMk cId="2539203640" sldId="2026"/>
            <ac:spMk id="4" creationId="{8CA67E53-2C8E-5FD2-21CC-0C11CB471167}"/>
          </ac:spMkLst>
        </pc:spChg>
        <pc:spChg chg="add mod">
          <ac:chgData name="Patrick Boily" userId="4ace92db-0572-4382-889e-50f73e2bf144" providerId="ADAL" clId="{728F63AD-CC09-4241-A141-54AC6A1711BB}" dt="2022-08-22T13:24:21.271" v="14737"/>
          <ac:spMkLst>
            <pc:docMk/>
            <pc:sldMk cId="2539203640" sldId="2026"/>
            <ac:spMk id="6" creationId="{79571A58-08F6-D0D4-2380-7B4F178D4101}"/>
          </ac:spMkLst>
        </pc:spChg>
      </pc:sldChg>
      <pc:sldChg chg="addSp delSp modSp">
        <pc:chgData name="Patrick Boily" userId="4ace92db-0572-4382-889e-50f73e2bf144" providerId="ADAL" clId="{728F63AD-CC09-4241-A141-54AC6A1711BB}" dt="2022-08-22T13:24:23.961" v="14739"/>
        <pc:sldMkLst>
          <pc:docMk/>
          <pc:sldMk cId="297804887" sldId="2043"/>
        </pc:sldMkLst>
        <pc:spChg chg="del">
          <ac:chgData name="Patrick Boily" userId="4ace92db-0572-4382-889e-50f73e2bf144" providerId="ADAL" clId="{728F63AD-CC09-4241-A141-54AC6A1711BB}" dt="2022-08-22T13:15:08.930" v="14517"/>
          <ac:spMkLst>
            <pc:docMk/>
            <pc:sldMk cId="297804887" sldId="2043"/>
            <ac:spMk id="4" creationId="{253AD92A-EDF8-DA5B-1515-67DEFEA4450F}"/>
          </ac:spMkLst>
        </pc:spChg>
        <pc:spChg chg="add mod">
          <ac:chgData name="Patrick Boily" userId="4ace92db-0572-4382-889e-50f73e2bf144" providerId="ADAL" clId="{728F63AD-CC09-4241-A141-54AC6A1711BB}" dt="2022-08-22T13:24:23.961" v="14739"/>
          <ac:spMkLst>
            <pc:docMk/>
            <pc:sldMk cId="297804887" sldId="2043"/>
            <ac:spMk id="9" creationId="{C344F825-8FE5-3182-E706-A4247E9E8A90}"/>
          </ac:spMkLst>
        </pc:spChg>
      </pc:sldChg>
      <pc:sldChg chg="addSp delSp modSp">
        <pc:chgData name="Patrick Boily" userId="4ace92db-0572-4382-889e-50f73e2bf144" providerId="ADAL" clId="{728F63AD-CC09-4241-A141-54AC6A1711BB}" dt="2022-08-22T13:24:29.884" v="14743"/>
        <pc:sldMkLst>
          <pc:docMk/>
          <pc:sldMk cId="3135404689" sldId="2045"/>
        </pc:sldMkLst>
        <pc:spChg chg="del">
          <ac:chgData name="Patrick Boily" userId="4ace92db-0572-4382-889e-50f73e2bf144" providerId="ADAL" clId="{728F63AD-CC09-4241-A141-54AC6A1711BB}" dt="2022-08-22T13:15:08.930" v="14517"/>
          <ac:spMkLst>
            <pc:docMk/>
            <pc:sldMk cId="3135404689" sldId="2045"/>
            <ac:spMk id="4" creationId="{DE583D62-E1B9-B5CC-D4B6-DD21FEF939B9}"/>
          </ac:spMkLst>
        </pc:spChg>
        <pc:spChg chg="add mod">
          <ac:chgData name="Patrick Boily" userId="4ace92db-0572-4382-889e-50f73e2bf144" providerId="ADAL" clId="{728F63AD-CC09-4241-A141-54AC6A1711BB}" dt="2022-08-22T13:24:29.884" v="14743"/>
          <ac:spMkLst>
            <pc:docMk/>
            <pc:sldMk cId="3135404689" sldId="2045"/>
            <ac:spMk id="9" creationId="{39D5D727-E467-A932-3884-2259753F2984}"/>
          </ac:spMkLst>
        </pc:spChg>
      </pc:sldChg>
      <pc:sldChg chg="addSp delSp modSp">
        <pc:chgData name="Patrick Boily" userId="4ace92db-0572-4382-889e-50f73e2bf144" providerId="ADAL" clId="{728F63AD-CC09-4241-A141-54AC6A1711BB}" dt="2022-08-22T13:24:31.549" v="14744"/>
        <pc:sldMkLst>
          <pc:docMk/>
          <pc:sldMk cId="3695041360" sldId="2046"/>
        </pc:sldMkLst>
        <pc:spChg chg="del">
          <ac:chgData name="Patrick Boily" userId="4ace92db-0572-4382-889e-50f73e2bf144" providerId="ADAL" clId="{728F63AD-CC09-4241-A141-54AC6A1711BB}" dt="2022-08-22T13:15:08.930" v="14517"/>
          <ac:spMkLst>
            <pc:docMk/>
            <pc:sldMk cId="3695041360" sldId="2046"/>
            <ac:spMk id="4" creationId="{E1A671DF-98C1-0EBB-87FC-62FA97143B15}"/>
          </ac:spMkLst>
        </pc:spChg>
        <pc:spChg chg="add mod">
          <ac:chgData name="Patrick Boily" userId="4ace92db-0572-4382-889e-50f73e2bf144" providerId="ADAL" clId="{728F63AD-CC09-4241-A141-54AC6A1711BB}" dt="2022-08-22T13:24:31.549" v="14744"/>
          <ac:spMkLst>
            <pc:docMk/>
            <pc:sldMk cId="3695041360" sldId="2046"/>
            <ac:spMk id="9" creationId="{576BCE3E-9E80-436A-0AC3-10E2864D59EA}"/>
          </ac:spMkLst>
        </pc:spChg>
      </pc:sldChg>
      <pc:sldChg chg="addSp delSp modSp">
        <pc:chgData name="Patrick Boily" userId="4ace92db-0572-4382-889e-50f73e2bf144" providerId="ADAL" clId="{728F63AD-CC09-4241-A141-54AC6A1711BB}" dt="2022-08-22T13:24:32.919" v="14745"/>
        <pc:sldMkLst>
          <pc:docMk/>
          <pc:sldMk cId="993179978" sldId="2047"/>
        </pc:sldMkLst>
        <pc:spChg chg="del">
          <ac:chgData name="Patrick Boily" userId="4ace92db-0572-4382-889e-50f73e2bf144" providerId="ADAL" clId="{728F63AD-CC09-4241-A141-54AC6A1711BB}" dt="2022-08-22T13:15:08.930" v="14517"/>
          <ac:spMkLst>
            <pc:docMk/>
            <pc:sldMk cId="993179978" sldId="2047"/>
            <ac:spMk id="4" creationId="{8F0ECA23-5401-A9F1-1560-6350188AD80C}"/>
          </ac:spMkLst>
        </pc:spChg>
        <pc:spChg chg="add mod">
          <ac:chgData name="Patrick Boily" userId="4ace92db-0572-4382-889e-50f73e2bf144" providerId="ADAL" clId="{728F63AD-CC09-4241-A141-54AC6A1711BB}" dt="2022-08-22T13:24:32.919" v="14745"/>
          <ac:spMkLst>
            <pc:docMk/>
            <pc:sldMk cId="993179978" sldId="2047"/>
            <ac:spMk id="9" creationId="{ED44EA20-75F6-F1A2-654A-ADD79B85C6E4}"/>
          </ac:spMkLst>
        </pc:spChg>
      </pc:sldChg>
      <pc:sldChg chg="addSp delSp modSp">
        <pc:chgData name="Patrick Boily" userId="4ace92db-0572-4382-889e-50f73e2bf144" providerId="ADAL" clId="{728F63AD-CC09-4241-A141-54AC6A1711BB}" dt="2022-08-22T13:24:22.600" v="14738"/>
        <pc:sldMkLst>
          <pc:docMk/>
          <pc:sldMk cId="2870997768" sldId="2048"/>
        </pc:sldMkLst>
        <pc:spChg chg="del">
          <ac:chgData name="Patrick Boily" userId="4ace92db-0572-4382-889e-50f73e2bf144" providerId="ADAL" clId="{728F63AD-CC09-4241-A141-54AC6A1711BB}" dt="2022-08-22T13:15:08.930" v="14517"/>
          <ac:spMkLst>
            <pc:docMk/>
            <pc:sldMk cId="2870997768" sldId="2048"/>
            <ac:spMk id="4" creationId="{7C314D1E-E582-31A5-7CA6-5DD41D5F7DF9}"/>
          </ac:spMkLst>
        </pc:spChg>
        <pc:spChg chg="add mod">
          <ac:chgData name="Patrick Boily" userId="4ace92db-0572-4382-889e-50f73e2bf144" providerId="ADAL" clId="{728F63AD-CC09-4241-A141-54AC6A1711BB}" dt="2022-08-22T13:24:22.600" v="14738"/>
          <ac:spMkLst>
            <pc:docMk/>
            <pc:sldMk cId="2870997768" sldId="2048"/>
            <ac:spMk id="9" creationId="{15F7E93A-A7F6-B600-4DDD-2A0FAF948A23}"/>
          </ac:spMkLst>
        </pc:spChg>
      </pc:sldChg>
      <pc:sldChg chg="addSp delSp modSp">
        <pc:chgData name="Patrick Boily" userId="4ace92db-0572-4382-889e-50f73e2bf144" providerId="ADAL" clId="{728F63AD-CC09-4241-A141-54AC6A1711BB}" dt="2022-08-22T13:24:25.211" v="14740"/>
        <pc:sldMkLst>
          <pc:docMk/>
          <pc:sldMk cId="2462865150" sldId="2051"/>
        </pc:sldMkLst>
        <pc:spChg chg="del">
          <ac:chgData name="Patrick Boily" userId="4ace92db-0572-4382-889e-50f73e2bf144" providerId="ADAL" clId="{728F63AD-CC09-4241-A141-54AC6A1711BB}" dt="2022-08-22T13:15:08.930" v="14517"/>
          <ac:spMkLst>
            <pc:docMk/>
            <pc:sldMk cId="2462865150" sldId="2051"/>
            <ac:spMk id="4" creationId="{4FA9DA7D-B23C-C759-9162-6493D92F3A70}"/>
          </ac:spMkLst>
        </pc:spChg>
        <pc:spChg chg="add mod">
          <ac:chgData name="Patrick Boily" userId="4ace92db-0572-4382-889e-50f73e2bf144" providerId="ADAL" clId="{728F63AD-CC09-4241-A141-54AC6A1711BB}" dt="2022-08-22T13:24:25.211" v="14740"/>
          <ac:spMkLst>
            <pc:docMk/>
            <pc:sldMk cId="2462865150" sldId="2051"/>
            <ac:spMk id="9" creationId="{35E04FE8-30E1-D220-D4C5-5E7F54ECC618}"/>
          </ac:spMkLst>
        </pc:spChg>
      </pc:sldChg>
      <pc:sldChg chg="addSp delSp modSp add mod chgLayout">
        <pc:chgData name="Patrick Boily" userId="4ace92db-0572-4382-889e-50f73e2bf144" providerId="ADAL" clId="{728F63AD-CC09-4241-A141-54AC6A1711BB}" dt="2022-08-22T13:22:26.363" v="14668"/>
        <pc:sldMkLst>
          <pc:docMk/>
          <pc:sldMk cId="4238219209" sldId="2067"/>
        </pc:sldMkLst>
        <pc:spChg chg="mod ord">
          <ac:chgData name="Patrick Boily" userId="4ace92db-0572-4382-889e-50f73e2bf144" providerId="ADAL" clId="{728F63AD-CC09-4241-A141-54AC6A1711BB}" dt="2022-08-18T03:13:48.069" v="13581" actId="700"/>
          <ac:spMkLst>
            <pc:docMk/>
            <pc:sldMk cId="4238219209" sldId="2067"/>
            <ac:spMk id="2" creationId="{1331932B-3F44-114D-B3D1-17925F92662B}"/>
          </ac:spMkLst>
        </pc:spChg>
        <pc:spChg chg="mod ord">
          <ac:chgData name="Patrick Boily" userId="4ace92db-0572-4382-889e-50f73e2bf144" providerId="ADAL" clId="{728F63AD-CC09-4241-A141-54AC6A1711BB}" dt="2022-08-18T03:25:07.875" v="13808" actId="242"/>
          <ac:spMkLst>
            <pc:docMk/>
            <pc:sldMk cId="4238219209" sldId="2067"/>
            <ac:spMk id="3" creationId="{3A58DB88-83D5-B14A-8879-FF33939B2381}"/>
          </ac:spMkLst>
        </pc:spChg>
        <pc:spChg chg="add mod">
          <ac:chgData name="Patrick Boily" userId="4ace92db-0572-4382-889e-50f73e2bf144" providerId="ADAL" clId="{728F63AD-CC09-4241-A141-54AC6A1711BB}" dt="2022-08-18T03:12:56.070" v="13571"/>
          <ac:spMkLst>
            <pc:docMk/>
            <pc:sldMk cId="4238219209" sldId="2067"/>
            <ac:spMk id="4" creationId="{E36EE970-5CE1-95A7-77B7-AF7A3636E181}"/>
          </ac:spMkLst>
        </pc:spChg>
        <pc:spChg chg="add mod">
          <ac:chgData name="Patrick Boily" userId="4ace92db-0572-4382-889e-50f73e2bf144" providerId="ADAL" clId="{728F63AD-CC09-4241-A141-54AC6A1711BB}" dt="2022-08-18T03:12:56.070" v="13571"/>
          <ac:spMkLst>
            <pc:docMk/>
            <pc:sldMk cId="4238219209" sldId="2067"/>
            <ac:spMk id="5" creationId="{7A855638-1020-C55A-3BC5-5E6C7B99C42B}"/>
          </ac:spMkLst>
        </pc:spChg>
        <pc:spChg chg="add del mod">
          <ac:chgData name="Patrick Boily" userId="4ace92db-0572-4382-889e-50f73e2bf144" providerId="ADAL" clId="{728F63AD-CC09-4241-A141-54AC6A1711BB}" dt="2022-08-22T13:15:08.930" v="14517"/>
          <ac:spMkLst>
            <pc:docMk/>
            <pc:sldMk cId="4238219209" sldId="2067"/>
            <ac:spMk id="6" creationId="{0F9C30C6-772E-77A7-0272-6A394BFA9114}"/>
          </ac:spMkLst>
        </pc:spChg>
        <pc:spChg chg="add mod">
          <ac:chgData name="Patrick Boily" userId="4ace92db-0572-4382-889e-50f73e2bf144" providerId="ADAL" clId="{728F63AD-CC09-4241-A141-54AC6A1711BB}" dt="2022-08-18T03:49:30.870" v="14258"/>
          <ac:spMkLst>
            <pc:docMk/>
            <pc:sldMk cId="4238219209" sldId="2067"/>
            <ac:spMk id="7" creationId="{AB61DB20-E835-42A2-1E91-181ABD7F0640}"/>
          </ac:spMkLst>
        </pc:spChg>
        <pc:spChg chg="add mod">
          <ac:chgData name="Patrick Boily" userId="4ace92db-0572-4382-889e-50f73e2bf144" providerId="ADAL" clId="{728F63AD-CC09-4241-A141-54AC6A1711BB}" dt="2022-08-22T13:22:26.363" v="14668"/>
          <ac:spMkLst>
            <pc:docMk/>
            <pc:sldMk cId="4238219209" sldId="2067"/>
            <ac:spMk id="8" creationId="{CEA81451-1100-4675-D362-27C1B26D8D6B}"/>
          </ac:spMkLst>
        </pc:spChg>
      </pc:sldChg>
      <pc:sldChg chg="addSp delSp modSp">
        <pc:chgData name="Patrick Boily" userId="4ace92db-0572-4382-889e-50f73e2bf144" providerId="ADAL" clId="{728F63AD-CC09-4241-A141-54AC6A1711BB}" dt="2022-08-22T13:15:08.930" v="14517"/>
        <pc:sldMkLst>
          <pc:docMk/>
          <pc:sldMk cId="939213768" sldId="2097"/>
        </pc:sldMkLst>
        <pc:spChg chg="add del mod">
          <ac:chgData name="Patrick Boily" userId="4ace92db-0572-4382-889e-50f73e2bf144" providerId="ADAL" clId="{728F63AD-CC09-4241-A141-54AC6A1711BB}" dt="2022-08-22T13:15:08.930" v="14517"/>
          <ac:spMkLst>
            <pc:docMk/>
            <pc:sldMk cId="939213768" sldId="2097"/>
            <ac:spMk id="3" creationId="{F38337AA-D002-95B8-ABD0-00F4EB2CD963}"/>
          </ac:spMkLst>
        </pc:spChg>
        <pc:spChg chg="add mod">
          <ac:chgData name="Patrick Boily" userId="4ace92db-0572-4382-889e-50f73e2bf144" providerId="ADAL" clId="{728F63AD-CC09-4241-A141-54AC6A1711BB}" dt="2022-08-22T13:12:01.887" v="14499"/>
          <ac:spMkLst>
            <pc:docMk/>
            <pc:sldMk cId="939213768" sldId="2097"/>
            <ac:spMk id="6" creationId="{519FE32A-31B3-440C-655E-CFC11CC0225B}"/>
          </ac:spMkLst>
        </pc:spChg>
      </pc:sldChg>
      <pc:sldChg chg="addSp delSp modSp add mod chgLayout">
        <pc:chgData name="Patrick Boily" userId="4ace92db-0572-4382-889e-50f73e2bf144" providerId="ADAL" clId="{728F63AD-CC09-4241-A141-54AC6A1711BB}" dt="2022-08-22T13:22:17.073" v="14662"/>
        <pc:sldMkLst>
          <pc:docMk/>
          <pc:sldMk cId="2418050142" sldId="2102"/>
        </pc:sldMkLst>
        <pc:spChg chg="add del mod">
          <ac:chgData name="Patrick Boily" userId="4ace92db-0572-4382-889e-50f73e2bf144" providerId="ADAL" clId="{728F63AD-CC09-4241-A141-54AC6A1711BB}" dt="2022-08-22T13:19:37.003" v="14639" actId="478"/>
          <ac:spMkLst>
            <pc:docMk/>
            <pc:sldMk cId="2418050142" sldId="2102"/>
            <ac:spMk id="2" creationId="{84E6E339-2BDA-D066-E3CC-3541FC361CC3}"/>
          </ac:spMkLst>
        </pc:spChg>
        <pc:spChg chg="mod ord">
          <ac:chgData name="Patrick Boily" userId="4ace92db-0572-4382-889e-50f73e2bf144" providerId="ADAL" clId="{728F63AD-CC09-4241-A141-54AC6A1711BB}" dt="2022-08-18T02:16:44.044" v="13276" actId="700"/>
          <ac:spMkLst>
            <pc:docMk/>
            <pc:sldMk cId="2418050142" sldId="2102"/>
            <ac:spMk id="3" creationId="{00000000-0000-0000-0000-000000000000}"/>
          </ac:spMkLst>
        </pc:spChg>
        <pc:spChg chg="add mod">
          <ac:chgData name="Patrick Boily" userId="4ace92db-0572-4382-889e-50f73e2bf144" providerId="ADAL" clId="{728F63AD-CC09-4241-A141-54AC6A1711BB}" dt="2022-08-18T02:18:27.391" v="13312"/>
          <ac:spMkLst>
            <pc:docMk/>
            <pc:sldMk cId="2418050142" sldId="2102"/>
            <ac:spMk id="4" creationId="{22CC9B4A-1443-1BEA-6FFC-199668A60D2C}"/>
          </ac:spMkLst>
        </pc:spChg>
        <pc:spChg chg="add mod">
          <ac:chgData name="Patrick Boily" userId="4ace92db-0572-4382-889e-50f73e2bf144" providerId="ADAL" clId="{728F63AD-CC09-4241-A141-54AC6A1711BB}" dt="2022-08-18T03:12:43.608" v="13565"/>
          <ac:spMkLst>
            <pc:docMk/>
            <pc:sldMk cId="2418050142" sldId="2102"/>
            <ac:spMk id="5" creationId="{A37C0DCF-22E9-23E8-A6E0-3DFDD8F6713C}"/>
          </ac:spMkLst>
        </pc:spChg>
        <pc:spChg chg="add mod">
          <ac:chgData name="Patrick Boily" userId="4ace92db-0572-4382-889e-50f73e2bf144" providerId="ADAL" clId="{728F63AD-CC09-4241-A141-54AC6A1711BB}" dt="2022-08-18T03:12:43.608" v="13565"/>
          <ac:spMkLst>
            <pc:docMk/>
            <pc:sldMk cId="2418050142" sldId="2102"/>
            <ac:spMk id="6" creationId="{D67345E2-107F-754F-FD9E-32A64133FFD1}"/>
          </ac:spMkLst>
        </pc:spChg>
        <pc:spChg chg="add del mod">
          <ac:chgData name="Patrick Boily" userId="4ace92db-0572-4382-889e-50f73e2bf144" providerId="ADAL" clId="{728F63AD-CC09-4241-A141-54AC6A1711BB}" dt="2022-08-22T13:15:08.930" v="14517"/>
          <ac:spMkLst>
            <pc:docMk/>
            <pc:sldMk cId="2418050142" sldId="2102"/>
            <ac:spMk id="7" creationId="{DED80D10-1CE3-5C78-9CB1-833EA952854C}"/>
          </ac:spMkLst>
        </pc:spChg>
        <pc:spChg chg="add mod">
          <ac:chgData name="Patrick Boily" userId="4ace92db-0572-4382-889e-50f73e2bf144" providerId="ADAL" clId="{728F63AD-CC09-4241-A141-54AC6A1711BB}" dt="2022-08-22T13:22:17.073" v="14662"/>
          <ac:spMkLst>
            <pc:docMk/>
            <pc:sldMk cId="2418050142" sldId="2102"/>
            <ac:spMk id="8" creationId="{9C8212B1-3448-C2E4-ACBE-9723CC447307}"/>
          </ac:spMkLst>
        </pc:spChg>
        <pc:spChg chg="mod ord">
          <ac:chgData name="Patrick Boily" userId="4ace92db-0572-4382-889e-50f73e2bf144" providerId="ADAL" clId="{728F63AD-CC09-4241-A141-54AC6A1711BB}" dt="2022-08-18T02:16:44.044" v="13276" actId="700"/>
          <ac:spMkLst>
            <pc:docMk/>
            <pc:sldMk cId="2418050142" sldId="2102"/>
            <ac:spMk id="9" creationId="{00000000-0000-0000-0000-000000000000}"/>
          </ac:spMkLst>
        </pc:spChg>
      </pc:sldChg>
      <pc:sldChg chg="addSp delSp modSp">
        <pc:chgData name="Patrick Boily" userId="4ace92db-0572-4382-889e-50f73e2bf144" providerId="ADAL" clId="{728F63AD-CC09-4241-A141-54AC6A1711BB}" dt="2022-08-22T13:15:30.529" v="14524"/>
        <pc:sldMkLst>
          <pc:docMk/>
          <pc:sldMk cId="3132517962" sldId="2105"/>
        </pc:sldMkLst>
        <pc:spChg chg="add del mod">
          <ac:chgData name="Patrick Boily" userId="4ace92db-0572-4382-889e-50f73e2bf144" providerId="ADAL" clId="{728F63AD-CC09-4241-A141-54AC6A1711BB}" dt="2022-08-22T13:15:08.930" v="14517"/>
          <ac:spMkLst>
            <pc:docMk/>
            <pc:sldMk cId="3132517962" sldId="2105"/>
            <ac:spMk id="6" creationId="{D3173B3D-B7EB-73B8-AF83-8A49E777C08D}"/>
          </ac:spMkLst>
        </pc:spChg>
        <pc:spChg chg="add mod">
          <ac:chgData name="Patrick Boily" userId="4ace92db-0572-4382-889e-50f73e2bf144" providerId="ADAL" clId="{728F63AD-CC09-4241-A141-54AC6A1711BB}" dt="2022-08-22T11:55:32.760" v="14489"/>
          <ac:spMkLst>
            <pc:docMk/>
            <pc:sldMk cId="3132517962" sldId="2105"/>
            <ac:spMk id="7" creationId="{9F390E67-1577-50AE-ED78-983A9B3A7747}"/>
          </ac:spMkLst>
        </pc:spChg>
        <pc:spChg chg="add mod">
          <ac:chgData name="Patrick Boily" userId="4ace92db-0572-4382-889e-50f73e2bf144" providerId="ADAL" clId="{728F63AD-CC09-4241-A141-54AC6A1711BB}" dt="2022-08-22T13:15:30.529" v="14524"/>
          <ac:spMkLst>
            <pc:docMk/>
            <pc:sldMk cId="3132517962" sldId="2105"/>
            <ac:spMk id="8" creationId="{E488EBFC-1036-AA15-EA15-512A6E58B0FE}"/>
          </ac:spMkLst>
        </pc:spChg>
      </pc:sldChg>
      <pc:sldChg chg="addSp delSp modSp">
        <pc:chgData name="Patrick Boily" userId="4ace92db-0572-4382-889e-50f73e2bf144" providerId="ADAL" clId="{728F63AD-CC09-4241-A141-54AC6A1711BB}" dt="2022-08-22T13:15:08.930" v="14517"/>
        <pc:sldMkLst>
          <pc:docMk/>
          <pc:sldMk cId="3926890785" sldId="2106"/>
        </pc:sldMkLst>
        <pc:spChg chg="add del mod">
          <ac:chgData name="Patrick Boily" userId="4ace92db-0572-4382-889e-50f73e2bf144" providerId="ADAL" clId="{728F63AD-CC09-4241-A141-54AC6A1711BB}" dt="2022-08-22T13:15:08.930" v="14517"/>
          <ac:spMkLst>
            <pc:docMk/>
            <pc:sldMk cId="3926890785" sldId="2106"/>
            <ac:spMk id="3" creationId="{BD897C76-26BF-9815-0FB9-2CF224E6427C}"/>
          </ac:spMkLst>
        </pc:spChg>
        <pc:spChg chg="add mod">
          <ac:chgData name="Patrick Boily" userId="4ace92db-0572-4382-889e-50f73e2bf144" providerId="ADAL" clId="{728F63AD-CC09-4241-A141-54AC6A1711BB}" dt="2022-08-22T13:12:01.887" v="14499"/>
          <ac:spMkLst>
            <pc:docMk/>
            <pc:sldMk cId="3926890785" sldId="2106"/>
            <ac:spMk id="7" creationId="{66FE6F94-33AE-0D5D-A9B3-E03BA86C4FC8}"/>
          </ac:spMkLst>
        </pc:spChg>
      </pc:sldChg>
      <pc:sldChg chg="addSp delSp modSp">
        <pc:chgData name="Patrick Boily" userId="4ace92db-0572-4382-889e-50f73e2bf144" providerId="ADAL" clId="{728F63AD-CC09-4241-A141-54AC6A1711BB}" dt="2022-08-22T13:15:08.930" v="14517"/>
        <pc:sldMkLst>
          <pc:docMk/>
          <pc:sldMk cId="2107343254" sldId="2107"/>
        </pc:sldMkLst>
        <pc:spChg chg="add del mod">
          <ac:chgData name="Patrick Boily" userId="4ace92db-0572-4382-889e-50f73e2bf144" providerId="ADAL" clId="{728F63AD-CC09-4241-A141-54AC6A1711BB}" dt="2022-08-22T13:15:08.930" v="14517"/>
          <ac:spMkLst>
            <pc:docMk/>
            <pc:sldMk cId="2107343254" sldId="2107"/>
            <ac:spMk id="3" creationId="{E9007DE1-6D90-7B50-520A-99581BCD6092}"/>
          </ac:spMkLst>
        </pc:spChg>
        <pc:spChg chg="add mod">
          <ac:chgData name="Patrick Boily" userId="4ace92db-0572-4382-889e-50f73e2bf144" providerId="ADAL" clId="{728F63AD-CC09-4241-A141-54AC6A1711BB}" dt="2022-08-22T13:12:01.887" v="14499"/>
          <ac:spMkLst>
            <pc:docMk/>
            <pc:sldMk cId="2107343254" sldId="2107"/>
            <ac:spMk id="6" creationId="{78F4B18A-D11F-C593-5FDF-A013A173C341}"/>
          </ac:spMkLst>
        </pc:spChg>
      </pc:sldChg>
      <pc:sldChg chg="addSp delSp modSp">
        <pc:chgData name="Patrick Boily" userId="4ace92db-0572-4382-889e-50f73e2bf144" providerId="ADAL" clId="{728F63AD-CC09-4241-A141-54AC6A1711BB}" dt="2022-08-22T13:15:08.930" v="14517"/>
        <pc:sldMkLst>
          <pc:docMk/>
          <pc:sldMk cId="2467380442" sldId="2108"/>
        </pc:sldMkLst>
        <pc:spChg chg="add del mod">
          <ac:chgData name="Patrick Boily" userId="4ace92db-0572-4382-889e-50f73e2bf144" providerId="ADAL" clId="{728F63AD-CC09-4241-A141-54AC6A1711BB}" dt="2022-08-22T13:15:08.930" v="14517"/>
          <ac:spMkLst>
            <pc:docMk/>
            <pc:sldMk cId="2467380442" sldId="2108"/>
            <ac:spMk id="3" creationId="{CA2732A6-2C81-CCBD-8CE4-D86743868574}"/>
          </ac:spMkLst>
        </pc:spChg>
        <pc:spChg chg="add mod">
          <ac:chgData name="Patrick Boily" userId="4ace92db-0572-4382-889e-50f73e2bf144" providerId="ADAL" clId="{728F63AD-CC09-4241-A141-54AC6A1711BB}" dt="2022-08-22T13:12:01.887" v="14499"/>
          <ac:spMkLst>
            <pc:docMk/>
            <pc:sldMk cId="2467380442" sldId="2108"/>
            <ac:spMk id="6" creationId="{67FA2964-DB07-A6AF-B360-3684C42E0338}"/>
          </ac:spMkLst>
        </pc:spChg>
      </pc:sldChg>
      <pc:sldChg chg="addSp delSp modSp">
        <pc:chgData name="Patrick Boily" userId="4ace92db-0572-4382-889e-50f73e2bf144" providerId="ADAL" clId="{728F63AD-CC09-4241-A141-54AC6A1711BB}" dt="2022-08-22T13:15:08.930" v="14517"/>
        <pc:sldMkLst>
          <pc:docMk/>
          <pc:sldMk cId="332516541" sldId="2109"/>
        </pc:sldMkLst>
        <pc:spChg chg="add del mod">
          <ac:chgData name="Patrick Boily" userId="4ace92db-0572-4382-889e-50f73e2bf144" providerId="ADAL" clId="{728F63AD-CC09-4241-A141-54AC6A1711BB}" dt="2022-08-22T13:15:08.930" v="14517"/>
          <ac:spMkLst>
            <pc:docMk/>
            <pc:sldMk cId="332516541" sldId="2109"/>
            <ac:spMk id="3" creationId="{3EA75FFD-687B-F8F9-BACF-3B932D362314}"/>
          </ac:spMkLst>
        </pc:spChg>
        <pc:spChg chg="add mod">
          <ac:chgData name="Patrick Boily" userId="4ace92db-0572-4382-889e-50f73e2bf144" providerId="ADAL" clId="{728F63AD-CC09-4241-A141-54AC6A1711BB}" dt="2022-08-22T13:12:01.887" v="14499"/>
          <ac:spMkLst>
            <pc:docMk/>
            <pc:sldMk cId="332516541" sldId="2109"/>
            <ac:spMk id="6" creationId="{2FAEFDB0-5BCC-EFD4-3A59-A40A7549A4A0}"/>
          </ac:spMkLst>
        </pc:spChg>
      </pc:sldChg>
      <pc:sldChg chg="add del">
        <pc:chgData name="Patrick Boily" userId="4ace92db-0572-4382-889e-50f73e2bf144" providerId="ADAL" clId="{728F63AD-CC09-4241-A141-54AC6A1711BB}" dt="2022-08-18T02:15:46.735" v="13270" actId="2696"/>
        <pc:sldMkLst>
          <pc:docMk/>
          <pc:sldMk cId="1004565047" sldId="2111"/>
        </pc:sldMkLst>
      </pc:sldChg>
      <pc:sldChg chg="addSp delSp modSp add del mod chgLayout">
        <pc:chgData name="Patrick Boily" userId="4ace92db-0572-4382-889e-50f73e2bf144" providerId="ADAL" clId="{728F63AD-CC09-4241-A141-54AC6A1711BB}" dt="2022-08-18T02:22:52.744" v="13473" actId="2696"/>
        <pc:sldMkLst>
          <pc:docMk/>
          <pc:sldMk cId="2631661981" sldId="2112"/>
        </pc:sldMkLst>
        <pc:spChg chg="mod ord">
          <ac:chgData name="Patrick Boily" userId="4ace92db-0572-4382-889e-50f73e2bf144" providerId="ADAL" clId="{728F63AD-CC09-4241-A141-54AC6A1711BB}" dt="2022-08-18T02:16:21.079" v="13273" actId="207"/>
          <ac:spMkLst>
            <pc:docMk/>
            <pc:sldMk cId="2631661981" sldId="2112"/>
            <ac:spMk id="2" creationId="{00000000-0000-0000-0000-000000000000}"/>
          </ac:spMkLst>
        </pc:spChg>
        <pc:spChg chg="mod">
          <ac:chgData name="Patrick Boily" userId="4ace92db-0572-4382-889e-50f73e2bf144" providerId="ADAL" clId="{728F63AD-CC09-4241-A141-54AC6A1711BB}" dt="2022-08-18T02:18:22.430" v="13311" actId="1036"/>
          <ac:spMkLst>
            <pc:docMk/>
            <pc:sldMk cId="2631661981" sldId="2112"/>
            <ac:spMk id="3" creationId="{7E744618-E2B4-464B-87C9-CAD7E6B75907}"/>
          </ac:spMkLst>
        </pc:spChg>
        <pc:spChg chg="add del mod ord">
          <ac:chgData name="Patrick Boily" userId="4ace92db-0572-4382-889e-50f73e2bf144" providerId="ADAL" clId="{728F63AD-CC09-4241-A141-54AC6A1711BB}" dt="2022-08-18T02:16:36.221" v="13275" actId="478"/>
          <ac:spMkLst>
            <pc:docMk/>
            <pc:sldMk cId="2631661981" sldId="2112"/>
            <ac:spMk id="4" creationId="{4B8FBEEF-350A-2D25-7371-D81FF911C5BA}"/>
          </ac:spMkLst>
        </pc:spChg>
        <pc:spChg chg="add mod">
          <ac:chgData name="Patrick Boily" userId="4ace92db-0572-4382-889e-50f73e2bf144" providerId="ADAL" clId="{728F63AD-CC09-4241-A141-54AC6A1711BB}" dt="2022-08-18T02:18:13.601" v="13300"/>
          <ac:spMkLst>
            <pc:docMk/>
            <pc:sldMk cId="2631661981" sldId="2112"/>
            <ac:spMk id="5" creationId="{C343DA73-3D70-0DDF-F062-79CF21A47919}"/>
          </ac:spMkLst>
        </pc:spChg>
        <pc:spChg chg="add mod">
          <ac:chgData name="Patrick Boily" userId="4ace92db-0572-4382-889e-50f73e2bf144" providerId="ADAL" clId="{728F63AD-CC09-4241-A141-54AC6A1711BB}" dt="2022-08-18T02:18:13.601" v="13300"/>
          <ac:spMkLst>
            <pc:docMk/>
            <pc:sldMk cId="2631661981" sldId="2112"/>
            <ac:spMk id="6" creationId="{CE2B1D69-A96A-DE32-3E18-89C2E959F94B}"/>
          </ac:spMkLst>
        </pc:spChg>
        <pc:spChg chg="del">
          <ac:chgData name="Patrick Boily" userId="4ace92db-0572-4382-889e-50f73e2bf144" providerId="ADAL" clId="{728F63AD-CC09-4241-A141-54AC6A1711BB}" dt="2022-08-18T02:18:16.775" v="13301" actId="478"/>
          <ac:spMkLst>
            <pc:docMk/>
            <pc:sldMk cId="2631661981" sldId="2112"/>
            <ac:spMk id="12" creationId="{858DC245-5C9D-42A1-8888-9A116A3896DA}"/>
          </ac:spMkLst>
        </pc:spChg>
        <pc:spChg chg="mod">
          <ac:chgData name="Patrick Boily" userId="4ace92db-0572-4382-889e-50f73e2bf144" providerId="ADAL" clId="{728F63AD-CC09-4241-A141-54AC6A1711BB}" dt="2022-08-18T02:18:22.430" v="13311" actId="1036"/>
          <ac:spMkLst>
            <pc:docMk/>
            <pc:sldMk cId="2631661981" sldId="2112"/>
            <ac:spMk id="14" creationId="{898666F7-5EC1-4E46-B725-5E874DE2DE27}"/>
          </ac:spMkLst>
        </pc:spChg>
        <pc:spChg chg="mod">
          <ac:chgData name="Patrick Boily" userId="4ace92db-0572-4382-889e-50f73e2bf144" providerId="ADAL" clId="{728F63AD-CC09-4241-A141-54AC6A1711BB}" dt="2022-08-18T02:18:22.430" v="13311" actId="1036"/>
          <ac:spMkLst>
            <pc:docMk/>
            <pc:sldMk cId="2631661981" sldId="2112"/>
            <ac:spMk id="16" creationId="{720E5FD4-BE1A-4861-887C-1A243A49B9C5}"/>
          </ac:spMkLst>
        </pc:spChg>
        <pc:spChg chg="mod">
          <ac:chgData name="Patrick Boily" userId="4ace92db-0572-4382-889e-50f73e2bf144" providerId="ADAL" clId="{728F63AD-CC09-4241-A141-54AC6A1711BB}" dt="2022-08-18T02:18:22.430" v="13311" actId="1036"/>
          <ac:spMkLst>
            <pc:docMk/>
            <pc:sldMk cId="2631661981" sldId="2112"/>
            <ac:spMk id="18" creationId="{E474BEC2-8748-461B-8C74-FF25D8876506}"/>
          </ac:spMkLst>
        </pc:spChg>
        <pc:spChg chg="mod">
          <ac:chgData name="Patrick Boily" userId="4ace92db-0572-4382-889e-50f73e2bf144" providerId="ADAL" clId="{728F63AD-CC09-4241-A141-54AC6A1711BB}" dt="2022-08-18T02:18:22.430" v="13311" actId="1036"/>
          <ac:spMkLst>
            <pc:docMk/>
            <pc:sldMk cId="2631661981" sldId="2112"/>
            <ac:spMk id="22" creationId="{3261C5B7-2570-4568-8B3D-6DE1404ECBE4}"/>
          </ac:spMkLst>
        </pc:spChg>
        <pc:spChg chg="mod">
          <ac:chgData name="Patrick Boily" userId="4ace92db-0572-4382-889e-50f73e2bf144" providerId="ADAL" clId="{728F63AD-CC09-4241-A141-54AC6A1711BB}" dt="2022-08-18T02:18:22.430" v="13311" actId="1036"/>
          <ac:spMkLst>
            <pc:docMk/>
            <pc:sldMk cId="2631661981" sldId="2112"/>
            <ac:spMk id="23" creationId="{BAA7544B-2B6A-49DA-A2CC-D17540F7DA08}"/>
          </ac:spMkLst>
        </pc:spChg>
        <pc:spChg chg="mod">
          <ac:chgData name="Patrick Boily" userId="4ace92db-0572-4382-889e-50f73e2bf144" providerId="ADAL" clId="{728F63AD-CC09-4241-A141-54AC6A1711BB}" dt="2022-08-18T02:18:22.430" v="13311" actId="1036"/>
          <ac:spMkLst>
            <pc:docMk/>
            <pc:sldMk cId="2631661981" sldId="2112"/>
            <ac:spMk id="26" creationId="{24655E2C-DACE-4D40-912F-DD169DB4CD8C}"/>
          </ac:spMkLst>
        </pc:spChg>
        <pc:spChg chg="mod">
          <ac:chgData name="Patrick Boily" userId="4ace92db-0572-4382-889e-50f73e2bf144" providerId="ADAL" clId="{728F63AD-CC09-4241-A141-54AC6A1711BB}" dt="2022-08-18T02:18:22.430" v="13311" actId="1036"/>
          <ac:spMkLst>
            <pc:docMk/>
            <pc:sldMk cId="2631661981" sldId="2112"/>
            <ac:spMk id="27" creationId="{BF8B1DE2-4106-49FC-92C4-9B4E62B0C402}"/>
          </ac:spMkLst>
        </pc:spChg>
        <pc:picChg chg="mod">
          <ac:chgData name="Patrick Boily" userId="4ace92db-0572-4382-889e-50f73e2bf144" providerId="ADAL" clId="{728F63AD-CC09-4241-A141-54AC6A1711BB}" dt="2022-08-18T02:18:22.430" v="13311" actId="1036"/>
          <ac:picMkLst>
            <pc:docMk/>
            <pc:sldMk cId="2631661981" sldId="2112"/>
            <ac:picMk id="13" creationId="{D82E04D5-63BC-4732-8B35-EBBE3CF0B082}"/>
          </ac:picMkLst>
        </pc:picChg>
        <pc:picChg chg="mod">
          <ac:chgData name="Patrick Boily" userId="4ace92db-0572-4382-889e-50f73e2bf144" providerId="ADAL" clId="{728F63AD-CC09-4241-A141-54AC6A1711BB}" dt="2022-08-18T02:18:22.430" v="13311" actId="1036"/>
          <ac:picMkLst>
            <pc:docMk/>
            <pc:sldMk cId="2631661981" sldId="2112"/>
            <ac:picMk id="15" creationId="{8C910ECB-3F9F-456D-AA17-63AA2ABEC3CA}"/>
          </ac:picMkLst>
        </pc:picChg>
        <pc:picChg chg="mod">
          <ac:chgData name="Patrick Boily" userId="4ace92db-0572-4382-889e-50f73e2bf144" providerId="ADAL" clId="{728F63AD-CC09-4241-A141-54AC6A1711BB}" dt="2022-08-18T02:18:22.430" v="13311" actId="1036"/>
          <ac:picMkLst>
            <pc:docMk/>
            <pc:sldMk cId="2631661981" sldId="2112"/>
            <ac:picMk id="17" creationId="{E529BD7B-1F8D-4D0A-A2E6-041A68CFAEF3}"/>
          </ac:picMkLst>
        </pc:picChg>
      </pc:sldChg>
      <pc:sldChg chg="addSp delSp modSp">
        <pc:chgData name="Patrick Boily" userId="4ace92db-0572-4382-889e-50f73e2bf144" providerId="ADAL" clId="{728F63AD-CC09-4241-A141-54AC6A1711BB}" dt="2022-08-22T13:24:53.931" v="14758"/>
        <pc:sldMkLst>
          <pc:docMk/>
          <pc:sldMk cId="2026955783" sldId="2153"/>
        </pc:sldMkLst>
        <pc:spChg chg="add mod">
          <ac:chgData name="Patrick Boily" userId="4ace92db-0572-4382-889e-50f73e2bf144" providerId="ADAL" clId="{728F63AD-CC09-4241-A141-54AC6A1711BB}" dt="2022-08-22T13:24:53.931" v="14758"/>
          <ac:spMkLst>
            <pc:docMk/>
            <pc:sldMk cId="2026955783" sldId="2153"/>
            <ac:spMk id="3" creationId="{EC470712-C69B-D721-5823-DFF22991BDAE}"/>
          </ac:spMkLst>
        </pc:spChg>
        <pc:spChg chg="del">
          <ac:chgData name="Patrick Boily" userId="4ace92db-0572-4382-889e-50f73e2bf144" providerId="ADAL" clId="{728F63AD-CC09-4241-A141-54AC6A1711BB}" dt="2022-08-22T13:15:08.930" v="14517"/>
          <ac:spMkLst>
            <pc:docMk/>
            <pc:sldMk cId="2026955783" sldId="2153"/>
            <ac:spMk id="5" creationId="{458505CF-5EF1-69D3-0A7C-0971F44D3406}"/>
          </ac:spMkLst>
        </pc:spChg>
      </pc:sldChg>
      <pc:sldChg chg="add del">
        <pc:chgData name="Patrick Boily" userId="4ace92db-0572-4382-889e-50f73e2bf144" providerId="ADAL" clId="{728F63AD-CC09-4241-A141-54AC6A1711BB}" dt="2022-08-18T02:20:14.606" v="13431" actId="2696"/>
        <pc:sldMkLst>
          <pc:docMk/>
          <pc:sldMk cId="3836804824" sldId="2173"/>
        </pc:sldMkLst>
      </pc:sldChg>
      <pc:sldChg chg="add del">
        <pc:chgData name="Patrick Boily" userId="4ace92db-0572-4382-889e-50f73e2bf144" providerId="ADAL" clId="{728F63AD-CC09-4241-A141-54AC6A1711BB}" dt="2022-08-18T02:22:09.732" v="13468" actId="2696"/>
        <pc:sldMkLst>
          <pc:docMk/>
          <pc:sldMk cId="3099001720" sldId="2174"/>
        </pc:sldMkLst>
      </pc:sldChg>
      <pc:sldChg chg="add del">
        <pc:chgData name="Patrick Boily" userId="4ace92db-0572-4382-889e-50f73e2bf144" providerId="ADAL" clId="{728F63AD-CC09-4241-A141-54AC6A1711BB}" dt="2022-08-18T02:22:43.938" v="13472" actId="2696"/>
        <pc:sldMkLst>
          <pc:docMk/>
          <pc:sldMk cId="925479370" sldId="2175"/>
        </pc:sldMkLst>
      </pc:sldChg>
      <pc:sldChg chg="addSp delSp modSp add mod modClrScheme chgLayout">
        <pc:chgData name="Patrick Boily" userId="4ace92db-0572-4382-889e-50f73e2bf144" providerId="ADAL" clId="{728F63AD-CC09-4241-A141-54AC6A1711BB}" dt="2022-08-22T13:22:20.110" v="14664"/>
        <pc:sldMkLst>
          <pc:docMk/>
          <pc:sldMk cId="264562423" sldId="2176"/>
        </pc:sldMkLst>
        <pc:spChg chg="mod ord">
          <ac:chgData name="Patrick Boily" userId="4ace92db-0572-4382-889e-50f73e2bf144" providerId="ADAL" clId="{728F63AD-CC09-4241-A141-54AC6A1711BB}" dt="2022-08-18T02:23:25.624" v="13482" actId="207"/>
          <ac:spMkLst>
            <pc:docMk/>
            <pc:sldMk cId="264562423" sldId="2176"/>
            <ac:spMk id="2" creationId="{00000000-0000-0000-0000-000000000000}"/>
          </ac:spMkLst>
        </pc:spChg>
        <pc:spChg chg="add mod ord">
          <ac:chgData name="Patrick Boily" userId="4ace92db-0572-4382-889e-50f73e2bf144" providerId="ADAL" clId="{728F63AD-CC09-4241-A141-54AC6A1711BB}" dt="2022-08-18T02:23:12.618" v="13478" actId="20577"/>
          <ac:spMkLst>
            <pc:docMk/>
            <pc:sldMk cId="264562423" sldId="2176"/>
            <ac:spMk id="3" creationId="{25A1F546-1DE3-6E17-9BFF-471D79681E52}"/>
          </ac:spMkLst>
        </pc:spChg>
        <pc:spChg chg="add mod">
          <ac:chgData name="Patrick Boily" userId="4ace92db-0572-4382-889e-50f73e2bf144" providerId="ADAL" clId="{728F63AD-CC09-4241-A141-54AC6A1711BB}" dt="2022-08-18T03:12:46.701" v="13567"/>
          <ac:spMkLst>
            <pc:docMk/>
            <pc:sldMk cId="264562423" sldId="2176"/>
            <ac:spMk id="4" creationId="{29573D8E-A74E-4361-8D42-1038CA0DDBD0}"/>
          </ac:spMkLst>
        </pc:spChg>
        <pc:spChg chg="add del mod">
          <ac:chgData name="Patrick Boily" userId="4ace92db-0572-4382-889e-50f73e2bf144" providerId="ADAL" clId="{728F63AD-CC09-4241-A141-54AC6A1711BB}" dt="2022-08-22T13:15:08.930" v="14517"/>
          <ac:spMkLst>
            <pc:docMk/>
            <pc:sldMk cId="264562423" sldId="2176"/>
            <ac:spMk id="5" creationId="{9AD4FEC1-77A6-1F4F-6375-E48F52EC4783}"/>
          </ac:spMkLst>
        </pc:spChg>
        <pc:spChg chg="mod ord">
          <ac:chgData name="Patrick Boily" userId="4ace92db-0572-4382-889e-50f73e2bf144" providerId="ADAL" clId="{728F63AD-CC09-4241-A141-54AC6A1711BB}" dt="2022-08-18T02:23:19.841" v="13481" actId="20577"/>
          <ac:spMkLst>
            <pc:docMk/>
            <pc:sldMk cId="264562423" sldId="2176"/>
            <ac:spMk id="6" creationId="{68855D20-5BE5-4F69-88FC-FEB0A90D30CB}"/>
          </ac:spMkLst>
        </pc:spChg>
        <pc:spChg chg="add mod">
          <ac:chgData name="Patrick Boily" userId="4ace92db-0572-4382-889e-50f73e2bf144" providerId="ADAL" clId="{728F63AD-CC09-4241-A141-54AC6A1711BB}" dt="2022-08-18T03:12:46.701" v="13567"/>
          <ac:spMkLst>
            <pc:docMk/>
            <pc:sldMk cId="264562423" sldId="2176"/>
            <ac:spMk id="7" creationId="{43EE5135-5410-CD85-82D9-6CD5789A1B99}"/>
          </ac:spMkLst>
        </pc:spChg>
        <pc:spChg chg="del">
          <ac:chgData name="Patrick Boily" userId="4ace92db-0572-4382-889e-50f73e2bf144" providerId="ADAL" clId="{728F63AD-CC09-4241-A141-54AC6A1711BB}" dt="2022-08-22T13:19:45.371" v="14641" actId="478"/>
          <ac:spMkLst>
            <pc:docMk/>
            <pc:sldMk cId="264562423" sldId="2176"/>
            <ac:spMk id="8" creationId="{C214743D-69E6-2D7C-BA25-8EAF6376FFBA}"/>
          </ac:spMkLst>
        </pc:spChg>
        <pc:spChg chg="add mod">
          <ac:chgData name="Patrick Boily" userId="4ace92db-0572-4382-889e-50f73e2bf144" providerId="ADAL" clId="{728F63AD-CC09-4241-A141-54AC6A1711BB}" dt="2022-08-22T13:22:20.110" v="14664"/>
          <ac:spMkLst>
            <pc:docMk/>
            <pc:sldMk cId="264562423" sldId="2176"/>
            <ac:spMk id="10" creationId="{60FFF96B-2E2E-F384-663F-BF9BBBD80E59}"/>
          </ac:spMkLst>
        </pc:spChg>
        <pc:spChg chg="del">
          <ac:chgData name="Patrick Boily" userId="4ace92db-0572-4382-889e-50f73e2bf144" providerId="ADAL" clId="{728F63AD-CC09-4241-A141-54AC6A1711BB}" dt="2022-08-18T02:23:16.295" v="13479" actId="478"/>
          <ac:spMkLst>
            <pc:docMk/>
            <pc:sldMk cId="264562423" sldId="2176"/>
            <ac:spMk id="13" creationId="{E86ED9EE-74F6-4CE6-9126-D6786962514E}"/>
          </ac:spMkLst>
        </pc:spChg>
      </pc:sldChg>
      <pc:sldChg chg="add del">
        <pc:chgData name="Patrick Boily" userId="4ace92db-0572-4382-889e-50f73e2bf144" providerId="ADAL" clId="{728F63AD-CC09-4241-A141-54AC6A1711BB}" dt="2022-08-18T02:22:09.732" v="13468" actId="2696"/>
        <pc:sldMkLst>
          <pc:docMk/>
          <pc:sldMk cId="580423029" sldId="2177"/>
        </pc:sldMkLst>
      </pc:sldChg>
      <pc:sldChg chg="addSp delSp modSp add mod chgLayout">
        <pc:chgData name="Patrick Boily" userId="4ace92db-0572-4382-889e-50f73e2bf144" providerId="ADAL" clId="{728F63AD-CC09-4241-A141-54AC6A1711BB}" dt="2022-08-22T13:22:23.180" v="14666"/>
        <pc:sldMkLst>
          <pc:docMk/>
          <pc:sldMk cId="2937376479" sldId="2216"/>
        </pc:sldMkLst>
        <pc:spChg chg="mod ord">
          <ac:chgData name="Patrick Boily" userId="4ace92db-0572-4382-889e-50f73e2bf144" providerId="ADAL" clId="{728F63AD-CC09-4241-A141-54AC6A1711BB}" dt="2022-08-18T03:18:02.462" v="13675" actId="700"/>
          <ac:spMkLst>
            <pc:docMk/>
            <pc:sldMk cId="2937376479" sldId="2216"/>
            <ac:spMk id="2" creationId="{00000000-0000-0000-0000-000000000000}"/>
          </ac:spMkLst>
        </pc:spChg>
        <pc:spChg chg="del mod ord">
          <ac:chgData name="Patrick Boily" userId="4ace92db-0572-4382-889e-50f73e2bf144" providerId="ADAL" clId="{728F63AD-CC09-4241-A141-54AC6A1711BB}" dt="2022-08-18T03:17:57.127" v="13674" actId="478"/>
          <ac:spMkLst>
            <pc:docMk/>
            <pc:sldMk cId="2937376479" sldId="2216"/>
            <ac:spMk id="3" creationId="{00000000-0000-0000-0000-000000000000}"/>
          </ac:spMkLst>
        </pc:spChg>
        <pc:spChg chg="add del mod">
          <ac:chgData name="Patrick Boily" userId="4ace92db-0572-4382-889e-50f73e2bf144" providerId="ADAL" clId="{728F63AD-CC09-4241-A141-54AC6A1711BB}" dt="2022-08-22T13:15:08.930" v="14517"/>
          <ac:spMkLst>
            <pc:docMk/>
            <pc:sldMk cId="2937376479" sldId="2216"/>
            <ac:spMk id="3" creationId="{F0152BF6-DDE7-628A-4B33-A290BC1D4BC5}"/>
          </ac:spMkLst>
        </pc:spChg>
        <pc:spChg chg="add mod">
          <ac:chgData name="Patrick Boily" userId="4ace92db-0572-4382-889e-50f73e2bf144" providerId="ADAL" clId="{728F63AD-CC09-4241-A141-54AC6A1711BB}" dt="2022-08-18T03:12:51.183" v="13569"/>
          <ac:spMkLst>
            <pc:docMk/>
            <pc:sldMk cId="2937376479" sldId="2216"/>
            <ac:spMk id="6" creationId="{8D2A93BD-5952-93C2-61F4-126AFDC393A1}"/>
          </ac:spMkLst>
        </pc:spChg>
        <pc:spChg chg="add mod">
          <ac:chgData name="Patrick Boily" userId="4ace92db-0572-4382-889e-50f73e2bf144" providerId="ADAL" clId="{728F63AD-CC09-4241-A141-54AC6A1711BB}" dt="2022-08-18T03:12:51.183" v="13569"/>
          <ac:spMkLst>
            <pc:docMk/>
            <pc:sldMk cId="2937376479" sldId="2216"/>
            <ac:spMk id="7" creationId="{E8F17392-4524-1B18-CA1C-674987500404}"/>
          </ac:spMkLst>
        </pc:spChg>
        <pc:spChg chg="add mod ord">
          <ac:chgData name="Patrick Boily" userId="4ace92db-0572-4382-889e-50f73e2bf144" providerId="ADAL" clId="{728F63AD-CC09-4241-A141-54AC6A1711BB}" dt="2022-08-18T03:20:39.337" v="13745" actId="113"/>
          <ac:spMkLst>
            <pc:docMk/>
            <pc:sldMk cId="2937376479" sldId="2216"/>
            <ac:spMk id="8" creationId="{F7CD69CA-9785-3815-33C3-9AEC022D6388}"/>
          </ac:spMkLst>
        </pc:spChg>
        <pc:spChg chg="add mod">
          <ac:chgData name="Patrick Boily" userId="4ace92db-0572-4382-889e-50f73e2bf144" providerId="ADAL" clId="{728F63AD-CC09-4241-A141-54AC6A1711BB}" dt="2022-08-18T03:49:27.135" v="14256"/>
          <ac:spMkLst>
            <pc:docMk/>
            <pc:sldMk cId="2937376479" sldId="2216"/>
            <ac:spMk id="9" creationId="{825DBB90-570D-7F04-59FB-F05C7667E62B}"/>
          </ac:spMkLst>
        </pc:spChg>
        <pc:spChg chg="add mod">
          <ac:chgData name="Patrick Boily" userId="4ace92db-0572-4382-889e-50f73e2bf144" providerId="ADAL" clId="{728F63AD-CC09-4241-A141-54AC6A1711BB}" dt="2022-08-22T13:22:23.180" v="14666"/>
          <ac:spMkLst>
            <pc:docMk/>
            <pc:sldMk cId="2937376479" sldId="2216"/>
            <ac:spMk id="10" creationId="{63E1B600-DA11-07DB-D115-D0F29BEA742A}"/>
          </ac:spMkLst>
        </pc:spChg>
        <pc:graphicFrameChg chg="mod modGraphic">
          <ac:chgData name="Patrick Boily" userId="4ace92db-0572-4382-889e-50f73e2bf144" providerId="ADAL" clId="{728F63AD-CC09-4241-A141-54AC6A1711BB}" dt="2022-08-18T03:19:18.225" v="13734" actId="2711"/>
          <ac:graphicFrameMkLst>
            <pc:docMk/>
            <pc:sldMk cId="2937376479" sldId="2216"/>
            <ac:graphicFrameMk id="4" creationId="{00000000-0000-0000-0000-000000000000}"/>
          </ac:graphicFrameMkLst>
        </pc:graphicFrameChg>
        <pc:graphicFrameChg chg="mod modGraphic">
          <ac:chgData name="Patrick Boily" userId="4ace92db-0572-4382-889e-50f73e2bf144" providerId="ADAL" clId="{728F63AD-CC09-4241-A141-54AC6A1711BB}" dt="2022-08-18T03:19:32.597" v="13736" actId="2711"/>
          <ac:graphicFrameMkLst>
            <pc:docMk/>
            <pc:sldMk cId="2937376479" sldId="2216"/>
            <ac:graphicFrameMk id="5" creationId="{C0B6BAE8-8E5A-4946-96DD-C32CE7A36913}"/>
          </ac:graphicFrameMkLst>
        </pc:graphicFrameChg>
      </pc:sldChg>
      <pc:sldChg chg="addSp delSp modSp add mod chgLayout">
        <pc:chgData name="Patrick Boily" userId="4ace92db-0572-4382-889e-50f73e2bf144" providerId="ADAL" clId="{728F63AD-CC09-4241-A141-54AC6A1711BB}" dt="2022-08-22T13:22:24.794" v="14667"/>
        <pc:sldMkLst>
          <pc:docMk/>
          <pc:sldMk cId="42009632" sldId="2217"/>
        </pc:sldMkLst>
        <pc:spChg chg="mod ord">
          <ac:chgData name="Patrick Boily" userId="4ace92db-0572-4382-889e-50f73e2bf144" providerId="ADAL" clId="{728F63AD-CC09-4241-A141-54AC6A1711BB}" dt="2022-08-18T03:13:42.788" v="13580" actId="700"/>
          <ac:spMkLst>
            <pc:docMk/>
            <pc:sldMk cId="42009632" sldId="2217"/>
            <ac:spMk id="2" creationId="{00000000-0000-0000-0000-000000000000}"/>
          </ac:spMkLst>
        </pc:spChg>
        <pc:spChg chg="mod ord">
          <ac:chgData name="Patrick Boily" userId="4ace92db-0572-4382-889e-50f73e2bf144" providerId="ADAL" clId="{728F63AD-CC09-4241-A141-54AC6A1711BB}" dt="2022-08-18T03:25:13.559" v="13809" actId="242"/>
          <ac:spMkLst>
            <pc:docMk/>
            <pc:sldMk cId="42009632" sldId="2217"/>
            <ac:spMk id="3" creationId="{00000000-0000-0000-0000-000000000000}"/>
          </ac:spMkLst>
        </pc:spChg>
        <pc:spChg chg="add mod">
          <ac:chgData name="Patrick Boily" userId="4ace92db-0572-4382-889e-50f73e2bf144" providerId="ADAL" clId="{728F63AD-CC09-4241-A141-54AC6A1711BB}" dt="2022-08-18T03:12:53.479" v="13570"/>
          <ac:spMkLst>
            <pc:docMk/>
            <pc:sldMk cId="42009632" sldId="2217"/>
            <ac:spMk id="5" creationId="{381FEC97-0239-5056-D727-1BF75168A6D5}"/>
          </ac:spMkLst>
        </pc:spChg>
        <pc:spChg chg="add mod">
          <ac:chgData name="Patrick Boily" userId="4ace92db-0572-4382-889e-50f73e2bf144" providerId="ADAL" clId="{728F63AD-CC09-4241-A141-54AC6A1711BB}" dt="2022-08-18T03:12:53.479" v="13570"/>
          <ac:spMkLst>
            <pc:docMk/>
            <pc:sldMk cId="42009632" sldId="2217"/>
            <ac:spMk id="6" creationId="{C04FA5D6-5F23-579A-A575-A7D9EC6FD6CE}"/>
          </ac:spMkLst>
        </pc:spChg>
        <pc:spChg chg="add del mod">
          <ac:chgData name="Patrick Boily" userId="4ace92db-0572-4382-889e-50f73e2bf144" providerId="ADAL" clId="{728F63AD-CC09-4241-A141-54AC6A1711BB}" dt="2022-08-22T13:15:08.930" v="14517"/>
          <ac:spMkLst>
            <pc:docMk/>
            <pc:sldMk cId="42009632" sldId="2217"/>
            <ac:spMk id="8" creationId="{AD8EDE9E-7915-DDAF-A699-3C325B4231DB}"/>
          </ac:spMkLst>
        </pc:spChg>
        <pc:spChg chg="add mod">
          <ac:chgData name="Patrick Boily" userId="4ace92db-0572-4382-889e-50f73e2bf144" providerId="ADAL" clId="{728F63AD-CC09-4241-A141-54AC6A1711BB}" dt="2022-08-18T03:49:29.316" v="14257"/>
          <ac:spMkLst>
            <pc:docMk/>
            <pc:sldMk cId="42009632" sldId="2217"/>
            <ac:spMk id="10" creationId="{1C110360-A3EC-0740-76D9-211FB5A9EAE1}"/>
          </ac:spMkLst>
        </pc:spChg>
        <pc:spChg chg="add mod">
          <ac:chgData name="Patrick Boily" userId="4ace92db-0572-4382-889e-50f73e2bf144" providerId="ADAL" clId="{728F63AD-CC09-4241-A141-54AC6A1711BB}" dt="2022-08-22T13:22:24.794" v="14667"/>
          <ac:spMkLst>
            <pc:docMk/>
            <pc:sldMk cId="42009632" sldId="2217"/>
            <ac:spMk id="11" creationId="{17B45CDB-C0D8-C2E2-5668-E3578D57E458}"/>
          </ac:spMkLst>
        </pc:spChg>
      </pc:sldChg>
      <pc:sldChg chg="addSp delSp modSp add mod chgLayout">
        <pc:chgData name="Patrick Boily" userId="4ace92db-0572-4382-889e-50f73e2bf144" providerId="ADAL" clId="{728F63AD-CC09-4241-A141-54AC6A1711BB}" dt="2022-08-22T13:22:28.075" v="14669"/>
        <pc:sldMkLst>
          <pc:docMk/>
          <pc:sldMk cId="319513603" sldId="2229"/>
        </pc:sldMkLst>
        <pc:spChg chg="add mod">
          <ac:chgData name="Patrick Boily" userId="4ace92db-0572-4382-889e-50f73e2bf144" providerId="ADAL" clId="{728F63AD-CC09-4241-A141-54AC6A1711BB}" dt="2022-08-18T03:13:02.444" v="13573"/>
          <ac:spMkLst>
            <pc:docMk/>
            <pc:sldMk cId="319513603" sldId="2229"/>
            <ac:spMk id="2" creationId="{A2BCBB47-9E33-6CB7-6A17-56D09073F386}"/>
          </ac:spMkLst>
        </pc:spChg>
        <pc:spChg chg="add mod">
          <ac:chgData name="Patrick Boily" userId="4ace92db-0572-4382-889e-50f73e2bf144" providerId="ADAL" clId="{728F63AD-CC09-4241-A141-54AC6A1711BB}" dt="2022-08-18T03:13:02.444" v="13573"/>
          <ac:spMkLst>
            <pc:docMk/>
            <pc:sldMk cId="319513603" sldId="2229"/>
            <ac:spMk id="3" creationId="{A6F5C202-8F05-98BD-47AB-3421C7432404}"/>
          </ac:spMkLst>
        </pc:spChg>
        <pc:spChg chg="add mod ord">
          <ac:chgData name="Patrick Boily" userId="4ace92db-0572-4382-889e-50f73e2bf144" providerId="ADAL" clId="{728F63AD-CC09-4241-A141-54AC6A1711BB}" dt="2022-08-18T03:14:01.677" v="13605" actId="20577"/>
          <ac:spMkLst>
            <pc:docMk/>
            <pc:sldMk cId="319513603" sldId="2229"/>
            <ac:spMk id="4" creationId="{734B61E7-573F-90D7-4415-0D13DC60D6B1}"/>
          </ac:spMkLst>
        </pc:spChg>
        <pc:spChg chg="del mod">
          <ac:chgData name="Patrick Boily" userId="4ace92db-0572-4382-889e-50f73e2bf144" providerId="ADAL" clId="{728F63AD-CC09-4241-A141-54AC6A1711BB}" dt="2022-08-18T03:14:19.941" v="13609" actId="478"/>
          <ac:spMkLst>
            <pc:docMk/>
            <pc:sldMk cId="319513603" sldId="2229"/>
            <ac:spMk id="6" creationId="{5EC6321E-C27A-AD47-837D-5E72D8411E3B}"/>
          </ac:spMkLst>
        </pc:spChg>
        <pc:spChg chg="add del mod">
          <ac:chgData name="Patrick Boily" userId="4ace92db-0572-4382-889e-50f73e2bf144" providerId="ADAL" clId="{728F63AD-CC09-4241-A141-54AC6A1711BB}" dt="2022-08-22T13:15:08.930" v="14517"/>
          <ac:spMkLst>
            <pc:docMk/>
            <pc:sldMk cId="319513603" sldId="2229"/>
            <ac:spMk id="6" creationId="{E06FA2C0-4B33-C7C4-6DDD-396C2EF86708}"/>
          </ac:spMkLst>
        </pc:spChg>
        <pc:spChg chg="mod">
          <ac:chgData name="Patrick Boily" userId="4ace92db-0572-4382-889e-50f73e2bf144" providerId="ADAL" clId="{728F63AD-CC09-4241-A141-54AC6A1711BB}" dt="2022-08-18T03:22:39.611" v="13773" actId="1076"/>
          <ac:spMkLst>
            <pc:docMk/>
            <pc:sldMk cId="319513603" sldId="2229"/>
            <ac:spMk id="7" creationId="{526DF601-B3EA-0E45-84AF-8BED6B7A8E32}"/>
          </ac:spMkLst>
        </pc:spChg>
        <pc:spChg chg="add mod">
          <ac:chgData name="Patrick Boily" userId="4ace92db-0572-4382-889e-50f73e2bf144" providerId="ADAL" clId="{728F63AD-CC09-4241-A141-54AC6A1711BB}" dt="2022-08-18T03:49:32.435" v="14259"/>
          <ac:spMkLst>
            <pc:docMk/>
            <pc:sldMk cId="319513603" sldId="2229"/>
            <ac:spMk id="8" creationId="{E10F3340-02D9-0797-6BE7-F773C55F421C}"/>
          </ac:spMkLst>
        </pc:spChg>
        <pc:spChg chg="add mod">
          <ac:chgData name="Patrick Boily" userId="4ace92db-0572-4382-889e-50f73e2bf144" providerId="ADAL" clId="{728F63AD-CC09-4241-A141-54AC6A1711BB}" dt="2022-08-18T03:15:30.743" v="13622" actId="1076"/>
          <ac:spMkLst>
            <pc:docMk/>
            <pc:sldMk cId="319513603" sldId="2229"/>
            <ac:spMk id="9" creationId="{AA1314FC-FCD3-BD31-1C2D-D48994CB3F35}"/>
          </ac:spMkLst>
        </pc:spChg>
        <pc:spChg chg="add mod">
          <ac:chgData name="Patrick Boily" userId="4ace92db-0572-4382-889e-50f73e2bf144" providerId="ADAL" clId="{728F63AD-CC09-4241-A141-54AC6A1711BB}" dt="2022-08-22T13:22:28.075" v="14669"/>
          <ac:spMkLst>
            <pc:docMk/>
            <pc:sldMk cId="319513603" sldId="2229"/>
            <ac:spMk id="10" creationId="{3B3AAF6E-2D33-C11D-5B02-2B6E92C8B3F3}"/>
          </ac:spMkLst>
        </pc:spChg>
        <pc:picChg chg="mod ord">
          <ac:chgData name="Patrick Boily" userId="4ace92db-0572-4382-889e-50f73e2bf144" providerId="ADAL" clId="{728F63AD-CC09-4241-A141-54AC6A1711BB}" dt="2022-08-18T03:22:35.559" v="13772" actId="1076"/>
          <ac:picMkLst>
            <pc:docMk/>
            <pc:sldMk cId="319513603" sldId="2229"/>
            <ac:picMk id="5" creationId="{A152A8A3-74F9-1F4E-A5FC-4EEA11CFC608}"/>
          </ac:picMkLst>
        </pc:picChg>
      </pc:sldChg>
      <pc:sldChg chg="addSp delSp modSp add mod">
        <pc:chgData name="Patrick Boily" userId="4ace92db-0572-4382-889e-50f73e2bf144" providerId="ADAL" clId="{728F63AD-CC09-4241-A141-54AC6A1711BB}" dt="2022-08-22T13:22:31.573" v="14671"/>
        <pc:sldMkLst>
          <pc:docMk/>
          <pc:sldMk cId="4022444881" sldId="2232"/>
        </pc:sldMkLst>
        <pc:spChg chg="add mod">
          <ac:chgData name="Patrick Boily" userId="4ace92db-0572-4382-889e-50f73e2bf144" providerId="ADAL" clId="{728F63AD-CC09-4241-A141-54AC6A1711BB}" dt="2022-08-18T03:13:06.494" v="13575"/>
          <ac:spMkLst>
            <pc:docMk/>
            <pc:sldMk cId="4022444881" sldId="2232"/>
            <ac:spMk id="2" creationId="{336DDD1A-9190-85D7-4FC1-3C09C6290A2B}"/>
          </ac:spMkLst>
        </pc:spChg>
        <pc:spChg chg="add mod">
          <ac:chgData name="Patrick Boily" userId="4ace92db-0572-4382-889e-50f73e2bf144" providerId="ADAL" clId="{728F63AD-CC09-4241-A141-54AC6A1711BB}" dt="2022-08-18T03:13:06.494" v="13575"/>
          <ac:spMkLst>
            <pc:docMk/>
            <pc:sldMk cId="4022444881" sldId="2232"/>
            <ac:spMk id="3" creationId="{B74E0400-6762-B004-2627-4FA280C5CEC3}"/>
          </ac:spMkLst>
        </pc:spChg>
        <pc:spChg chg="add del mod">
          <ac:chgData name="Patrick Boily" userId="4ace92db-0572-4382-889e-50f73e2bf144" providerId="ADAL" clId="{728F63AD-CC09-4241-A141-54AC6A1711BB}" dt="2022-08-22T13:15:08.930" v="14517"/>
          <ac:spMkLst>
            <pc:docMk/>
            <pc:sldMk cId="4022444881" sldId="2232"/>
            <ac:spMk id="4" creationId="{255FF4E5-2C5D-02C2-7A14-897CDE424644}"/>
          </ac:spMkLst>
        </pc:spChg>
        <pc:spChg chg="mod">
          <ac:chgData name="Patrick Boily" userId="4ace92db-0572-4382-889e-50f73e2bf144" providerId="ADAL" clId="{728F63AD-CC09-4241-A141-54AC6A1711BB}" dt="2022-08-18T03:25:29.410" v="13810" actId="2711"/>
          <ac:spMkLst>
            <pc:docMk/>
            <pc:sldMk cId="4022444881" sldId="2232"/>
            <ac:spMk id="6" creationId="{CAEDEFE2-0229-6F43-9253-23407CA686A2}"/>
          </ac:spMkLst>
        </pc:spChg>
        <pc:spChg chg="mod">
          <ac:chgData name="Patrick Boily" userId="4ace92db-0572-4382-889e-50f73e2bf144" providerId="ADAL" clId="{728F63AD-CC09-4241-A141-54AC6A1711BB}" dt="2022-08-18T03:25:29.410" v="13810" actId="2711"/>
          <ac:spMkLst>
            <pc:docMk/>
            <pc:sldMk cId="4022444881" sldId="2232"/>
            <ac:spMk id="7" creationId="{D7C70F1B-7160-7542-BF41-E4CC5F8AC477}"/>
          </ac:spMkLst>
        </pc:spChg>
        <pc:spChg chg="mod">
          <ac:chgData name="Patrick Boily" userId="4ace92db-0572-4382-889e-50f73e2bf144" providerId="ADAL" clId="{728F63AD-CC09-4241-A141-54AC6A1711BB}" dt="2022-08-18T03:25:29.410" v="13810" actId="2711"/>
          <ac:spMkLst>
            <pc:docMk/>
            <pc:sldMk cId="4022444881" sldId="2232"/>
            <ac:spMk id="9" creationId="{E34039DD-03AC-EB47-A73A-7AE5D0635BA8}"/>
          </ac:spMkLst>
        </pc:spChg>
        <pc:spChg chg="add mod">
          <ac:chgData name="Patrick Boily" userId="4ace92db-0572-4382-889e-50f73e2bf144" providerId="ADAL" clId="{728F63AD-CC09-4241-A141-54AC6A1711BB}" dt="2022-08-18T03:49:35.833" v="14261"/>
          <ac:spMkLst>
            <pc:docMk/>
            <pc:sldMk cId="4022444881" sldId="2232"/>
            <ac:spMk id="10" creationId="{2C175A41-D410-63AA-9286-624DE4F05792}"/>
          </ac:spMkLst>
        </pc:spChg>
        <pc:spChg chg="mod">
          <ac:chgData name="Patrick Boily" userId="4ace92db-0572-4382-889e-50f73e2bf144" providerId="ADAL" clId="{728F63AD-CC09-4241-A141-54AC6A1711BB}" dt="2022-08-18T03:25:29.410" v="13810" actId="2711"/>
          <ac:spMkLst>
            <pc:docMk/>
            <pc:sldMk cId="4022444881" sldId="2232"/>
            <ac:spMk id="12" creationId="{8C5931CB-166E-824E-A34F-E863B2DDFC6A}"/>
          </ac:spMkLst>
        </pc:spChg>
        <pc:spChg chg="add mod">
          <ac:chgData name="Patrick Boily" userId="4ace92db-0572-4382-889e-50f73e2bf144" providerId="ADAL" clId="{728F63AD-CC09-4241-A141-54AC6A1711BB}" dt="2022-08-22T13:22:31.573" v="14671"/>
          <ac:spMkLst>
            <pc:docMk/>
            <pc:sldMk cId="4022444881" sldId="2232"/>
            <ac:spMk id="14" creationId="{BB9D54FE-1425-0272-1C59-179394C60C97}"/>
          </ac:spMkLst>
        </pc:spChg>
      </pc:sldChg>
      <pc:sldChg chg="addSp delSp modSp">
        <pc:chgData name="Patrick Boily" userId="4ace92db-0572-4382-889e-50f73e2bf144" providerId="ADAL" clId="{728F63AD-CC09-4241-A141-54AC6A1711BB}" dt="2022-08-22T13:15:08.930" v="14517"/>
        <pc:sldMkLst>
          <pc:docMk/>
          <pc:sldMk cId="2017429020" sldId="2366"/>
        </pc:sldMkLst>
        <pc:spChg chg="add mod">
          <ac:chgData name="Patrick Boily" userId="4ace92db-0572-4382-889e-50f73e2bf144" providerId="ADAL" clId="{728F63AD-CC09-4241-A141-54AC6A1711BB}" dt="2022-08-16T17:19:15.957" v="5731"/>
          <ac:spMkLst>
            <pc:docMk/>
            <pc:sldMk cId="2017429020" sldId="2366"/>
            <ac:spMk id="4" creationId="{0B735FD0-B1E2-F668-00CD-2DD334C670E1}"/>
          </ac:spMkLst>
        </pc:spChg>
        <pc:spChg chg="add mod">
          <ac:chgData name="Patrick Boily" userId="4ace92db-0572-4382-889e-50f73e2bf144" providerId="ADAL" clId="{728F63AD-CC09-4241-A141-54AC6A1711BB}" dt="2022-08-16T17:19:15.957" v="5731"/>
          <ac:spMkLst>
            <pc:docMk/>
            <pc:sldMk cId="2017429020" sldId="2366"/>
            <ac:spMk id="6" creationId="{0683C834-8648-03A6-4B7E-DA469CAC0E53}"/>
          </ac:spMkLst>
        </pc:spChg>
        <pc:spChg chg="add del mod">
          <ac:chgData name="Patrick Boily" userId="4ace92db-0572-4382-889e-50f73e2bf144" providerId="ADAL" clId="{728F63AD-CC09-4241-A141-54AC6A1711BB}" dt="2022-08-22T13:15:08.930" v="14517"/>
          <ac:spMkLst>
            <pc:docMk/>
            <pc:sldMk cId="2017429020" sldId="2366"/>
            <ac:spMk id="7" creationId="{67098C41-8E87-78EE-284B-BF8D05EB5D65}"/>
          </ac:spMkLst>
        </pc:spChg>
      </pc:sldChg>
      <pc:sldChg chg="addSp delSp modSp mod">
        <pc:chgData name="Patrick Boily" userId="4ace92db-0572-4382-889e-50f73e2bf144" providerId="ADAL" clId="{728F63AD-CC09-4241-A141-54AC6A1711BB}" dt="2022-08-22T13:22:43.066" v="14677"/>
        <pc:sldMkLst>
          <pc:docMk/>
          <pc:sldMk cId="2688758109" sldId="2367"/>
        </pc:sldMkLst>
        <pc:spChg chg="add del mod">
          <ac:chgData name="Patrick Boily" userId="4ace92db-0572-4382-889e-50f73e2bf144" providerId="ADAL" clId="{728F63AD-CC09-4241-A141-54AC6A1711BB}" dt="2022-08-22T13:15:08.930" v="14517"/>
          <ac:spMkLst>
            <pc:docMk/>
            <pc:sldMk cId="2688758109" sldId="2367"/>
            <ac:spMk id="4" creationId="{026A0126-BA56-C6D0-7817-2FC843F47E22}"/>
          </ac:spMkLst>
        </pc:spChg>
        <pc:spChg chg="mod topLvl">
          <ac:chgData name="Patrick Boily" userId="4ace92db-0572-4382-889e-50f73e2bf144" providerId="ADAL" clId="{728F63AD-CC09-4241-A141-54AC6A1711BB}" dt="2022-08-17T02:25:20.377" v="7905" actId="1036"/>
          <ac:spMkLst>
            <pc:docMk/>
            <pc:sldMk cId="2688758109" sldId="2367"/>
            <ac:spMk id="6" creationId="{16B6162F-35AD-15F4-343E-AC4DD8740E03}"/>
          </ac:spMkLst>
        </pc:spChg>
        <pc:spChg chg="mod topLvl">
          <ac:chgData name="Patrick Boily" userId="4ace92db-0572-4382-889e-50f73e2bf144" providerId="ADAL" clId="{728F63AD-CC09-4241-A141-54AC6A1711BB}" dt="2022-08-17T02:25:20.377" v="7905" actId="1036"/>
          <ac:spMkLst>
            <pc:docMk/>
            <pc:sldMk cId="2688758109" sldId="2367"/>
            <ac:spMk id="7" creationId="{3ED3B3D0-1802-D802-8B67-27B14FA4E3FF}"/>
          </ac:spMkLst>
        </pc:spChg>
        <pc:spChg chg="add mod">
          <ac:chgData name="Patrick Boily" userId="4ace92db-0572-4382-889e-50f73e2bf144" providerId="ADAL" clId="{728F63AD-CC09-4241-A141-54AC6A1711BB}" dt="2022-08-22T13:22:43.066" v="14677"/>
          <ac:spMkLst>
            <pc:docMk/>
            <pc:sldMk cId="2688758109" sldId="2367"/>
            <ac:spMk id="8" creationId="{7DB35326-82F6-1B5A-52C8-18315F155AB4}"/>
          </ac:spMkLst>
        </pc:spChg>
        <pc:grpChg chg="add del mod">
          <ac:chgData name="Patrick Boily" userId="4ace92db-0572-4382-889e-50f73e2bf144" providerId="ADAL" clId="{728F63AD-CC09-4241-A141-54AC6A1711BB}" dt="2022-08-17T02:23:47.131" v="7898" actId="165"/>
          <ac:grpSpMkLst>
            <pc:docMk/>
            <pc:sldMk cId="2688758109" sldId="2367"/>
            <ac:grpSpMk id="4" creationId="{97B7BB28-A9E0-B057-9F0C-8ED2E78079DA}"/>
          </ac:grpSpMkLst>
        </pc:grpChg>
      </pc:sldChg>
      <pc:sldChg chg="addSp delSp modSp">
        <pc:chgData name="Patrick Boily" userId="4ace92db-0572-4382-889e-50f73e2bf144" providerId="ADAL" clId="{728F63AD-CC09-4241-A141-54AC6A1711BB}" dt="2022-08-22T13:15:08.930" v="14517"/>
        <pc:sldMkLst>
          <pc:docMk/>
          <pc:sldMk cId="3675571403" sldId="2368"/>
        </pc:sldMkLst>
        <pc:spChg chg="mod">
          <ac:chgData name="Patrick Boily" userId="4ace92db-0572-4382-889e-50f73e2bf144" providerId="ADAL" clId="{728F63AD-CC09-4241-A141-54AC6A1711BB}" dt="2022-08-16T17:30:50.346" v="5954"/>
          <ac:spMkLst>
            <pc:docMk/>
            <pc:sldMk cId="3675571403" sldId="2368"/>
            <ac:spMk id="6" creationId="{CBECDD3A-E0C2-8C15-7FFD-BD55898BDA3A}"/>
          </ac:spMkLst>
        </pc:spChg>
        <pc:spChg chg="mod">
          <ac:chgData name="Patrick Boily" userId="4ace92db-0572-4382-889e-50f73e2bf144" providerId="ADAL" clId="{728F63AD-CC09-4241-A141-54AC6A1711BB}" dt="2022-08-16T17:30:50.346" v="5954"/>
          <ac:spMkLst>
            <pc:docMk/>
            <pc:sldMk cId="3675571403" sldId="2368"/>
            <ac:spMk id="7" creationId="{7C81A4D7-8A1F-5905-CB20-48690C92C0FF}"/>
          </ac:spMkLst>
        </pc:spChg>
        <pc:spChg chg="add del mod">
          <ac:chgData name="Patrick Boily" userId="4ace92db-0572-4382-889e-50f73e2bf144" providerId="ADAL" clId="{728F63AD-CC09-4241-A141-54AC6A1711BB}" dt="2022-08-22T13:15:08.930" v="14517"/>
          <ac:spMkLst>
            <pc:docMk/>
            <pc:sldMk cId="3675571403" sldId="2368"/>
            <ac:spMk id="8" creationId="{DD5261A8-8B15-5E2F-7015-868BE5733CBA}"/>
          </ac:spMkLst>
        </pc:spChg>
        <pc:grpChg chg="add mod">
          <ac:chgData name="Patrick Boily" userId="4ace92db-0572-4382-889e-50f73e2bf144" providerId="ADAL" clId="{728F63AD-CC09-4241-A141-54AC6A1711BB}" dt="2022-08-16T17:30:50.346" v="5954"/>
          <ac:grpSpMkLst>
            <pc:docMk/>
            <pc:sldMk cId="3675571403" sldId="2368"/>
            <ac:grpSpMk id="4" creationId="{430FE371-1493-AB01-DA88-AAFA3D1650F0}"/>
          </ac:grpSpMkLst>
        </pc:grpChg>
      </pc:sldChg>
      <pc:sldChg chg="addSp delSp modSp mod">
        <pc:chgData name="Patrick Boily" userId="4ace92db-0572-4382-889e-50f73e2bf144" providerId="ADAL" clId="{728F63AD-CC09-4241-A141-54AC6A1711BB}" dt="2022-08-22T13:15:08.930" v="14517"/>
        <pc:sldMkLst>
          <pc:docMk/>
          <pc:sldMk cId="1818392787" sldId="2369"/>
        </pc:sldMkLst>
        <pc:spChg chg="mod">
          <ac:chgData name="Patrick Boily" userId="4ace92db-0572-4382-889e-50f73e2bf144" providerId="ADAL" clId="{728F63AD-CC09-4241-A141-54AC6A1711BB}" dt="2022-08-17T00:18:19.265" v="6761" actId="20577"/>
          <ac:spMkLst>
            <pc:docMk/>
            <pc:sldMk cId="1818392787" sldId="2369"/>
            <ac:spMk id="2" creationId="{88AE57F3-5CE0-794B-F999-1B9BEE9DA6D5}"/>
          </ac:spMkLst>
        </pc:spChg>
        <pc:spChg chg="add del mod">
          <ac:chgData name="Patrick Boily" userId="4ace92db-0572-4382-889e-50f73e2bf144" providerId="ADAL" clId="{728F63AD-CC09-4241-A141-54AC6A1711BB}" dt="2022-08-22T13:15:08.930" v="14517"/>
          <ac:spMkLst>
            <pc:docMk/>
            <pc:sldMk cId="1818392787" sldId="2369"/>
            <ac:spMk id="4" creationId="{05B45F96-118E-B6BB-190D-D4EFACBAAF33}"/>
          </ac:spMkLst>
        </pc:spChg>
      </pc:sldChg>
      <pc:sldChg chg="del ord">
        <pc:chgData name="Patrick Boily" userId="4ace92db-0572-4382-889e-50f73e2bf144" providerId="ADAL" clId="{728F63AD-CC09-4241-A141-54AC6A1711BB}" dt="2022-08-16T17:15:36.968" v="5674" actId="2696"/>
        <pc:sldMkLst>
          <pc:docMk/>
          <pc:sldMk cId="3986150395" sldId="2370"/>
        </pc:sldMkLst>
      </pc:sldChg>
      <pc:sldChg chg="addSp delSp modSp">
        <pc:chgData name="Patrick Boily" userId="4ace92db-0572-4382-889e-50f73e2bf144" providerId="ADAL" clId="{728F63AD-CC09-4241-A141-54AC6A1711BB}" dt="2022-08-22T13:15:08.930" v="14517"/>
        <pc:sldMkLst>
          <pc:docMk/>
          <pc:sldMk cId="1412660204" sldId="2371"/>
        </pc:sldMkLst>
        <pc:spChg chg="add del mod">
          <ac:chgData name="Patrick Boily" userId="4ace92db-0572-4382-889e-50f73e2bf144" providerId="ADAL" clId="{728F63AD-CC09-4241-A141-54AC6A1711BB}" dt="2022-08-22T13:15:08.930" v="14517"/>
          <ac:spMkLst>
            <pc:docMk/>
            <pc:sldMk cId="1412660204" sldId="2371"/>
            <ac:spMk id="4" creationId="{8F5488AC-902E-BB52-9808-AB87778C9F38}"/>
          </ac:spMkLst>
        </pc:spChg>
      </pc:sldChg>
      <pc:sldChg chg="addSp delSp modSp">
        <pc:chgData name="Patrick Boily" userId="4ace92db-0572-4382-889e-50f73e2bf144" providerId="ADAL" clId="{728F63AD-CC09-4241-A141-54AC6A1711BB}" dt="2022-08-22T13:15:46.620" v="14530"/>
        <pc:sldMkLst>
          <pc:docMk/>
          <pc:sldMk cId="2480314718" sldId="2372"/>
        </pc:sldMkLst>
        <pc:spChg chg="add mod">
          <ac:chgData name="Patrick Boily" userId="4ace92db-0572-4382-889e-50f73e2bf144" providerId="ADAL" clId="{728F63AD-CC09-4241-A141-54AC6A1711BB}" dt="2022-08-16T17:18:42.542" v="5714"/>
          <ac:spMkLst>
            <pc:docMk/>
            <pc:sldMk cId="2480314718" sldId="2372"/>
            <ac:spMk id="3" creationId="{5ED602CE-0AC4-163D-26CB-A3D57504E1AC}"/>
          </ac:spMkLst>
        </pc:spChg>
        <pc:spChg chg="del">
          <ac:chgData name="Patrick Boily" userId="4ace92db-0572-4382-889e-50f73e2bf144" providerId="ADAL" clId="{728F63AD-CC09-4241-A141-54AC6A1711BB}" dt="2022-08-22T13:15:08.930" v="14517"/>
          <ac:spMkLst>
            <pc:docMk/>
            <pc:sldMk cId="2480314718" sldId="2372"/>
            <ac:spMk id="4" creationId="{EC6A1A50-B726-8DC2-3A52-887A6EEDAB89}"/>
          </ac:spMkLst>
        </pc:spChg>
        <pc:spChg chg="add mod">
          <ac:chgData name="Patrick Boily" userId="4ace92db-0572-4382-889e-50f73e2bf144" providerId="ADAL" clId="{728F63AD-CC09-4241-A141-54AC6A1711BB}" dt="2022-08-16T17:18:42.542" v="5714"/>
          <ac:spMkLst>
            <pc:docMk/>
            <pc:sldMk cId="2480314718" sldId="2372"/>
            <ac:spMk id="6" creationId="{044151FE-0B5F-5FFD-88F6-797DCB785437}"/>
          </ac:spMkLst>
        </pc:spChg>
        <pc:spChg chg="add mod">
          <ac:chgData name="Patrick Boily" userId="4ace92db-0572-4382-889e-50f73e2bf144" providerId="ADAL" clId="{728F63AD-CC09-4241-A141-54AC6A1711BB}" dt="2022-08-22T13:15:46.620" v="14530"/>
          <ac:spMkLst>
            <pc:docMk/>
            <pc:sldMk cId="2480314718" sldId="2372"/>
            <ac:spMk id="7" creationId="{8DD10D12-1F9D-605A-0E19-55E94383C3BD}"/>
          </ac:spMkLst>
        </pc:spChg>
      </pc:sldChg>
      <pc:sldChg chg="addSp delSp modSp mod">
        <pc:chgData name="Patrick Boily" userId="4ace92db-0572-4382-889e-50f73e2bf144" providerId="ADAL" clId="{728F63AD-CC09-4241-A141-54AC6A1711BB}" dt="2022-08-22T13:16:00.184" v="14538"/>
        <pc:sldMkLst>
          <pc:docMk/>
          <pc:sldMk cId="1295252727" sldId="2373"/>
        </pc:sldMkLst>
        <pc:spChg chg="mod">
          <ac:chgData name="Patrick Boily" userId="4ace92db-0572-4382-889e-50f73e2bf144" providerId="ADAL" clId="{728F63AD-CC09-4241-A141-54AC6A1711BB}" dt="2022-08-11T16:01:48.400" v="37" actId="20577"/>
          <ac:spMkLst>
            <pc:docMk/>
            <pc:sldMk cId="1295252727" sldId="2373"/>
            <ac:spMk id="2" creationId="{74801603-29B7-67C5-003B-2A865F6558EB}"/>
          </ac:spMkLst>
        </pc:spChg>
        <pc:spChg chg="add mod">
          <ac:chgData name="Patrick Boily" userId="4ace92db-0572-4382-889e-50f73e2bf144" providerId="ADAL" clId="{728F63AD-CC09-4241-A141-54AC6A1711BB}" dt="2022-08-16T17:18:58.089" v="5722"/>
          <ac:spMkLst>
            <pc:docMk/>
            <pc:sldMk cId="1295252727" sldId="2373"/>
            <ac:spMk id="3" creationId="{320CA486-38BF-9CDB-77AF-0ABC8BF2D140}"/>
          </ac:spMkLst>
        </pc:spChg>
        <pc:spChg chg="del">
          <ac:chgData name="Patrick Boily" userId="4ace92db-0572-4382-889e-50f73e2bf144" providerId="ADAL" clId="{728F63AD-CC09-4241-A141-54AC6A1711BB}" dt="2022-08-22T13:15:08.930" v="14517"/>
          <ac:spMkLst>
            <pc:docMk/>
            <pc:sldMk cId="1295252727" sldId="2373"/>
            <ac:spMk id="4" creationId="{F2086A31-B756-1848-8F74-4F662CEC988B}"/>
          </ac:spMkLst>
        </pc:spChg>
        <pc:spChg chg="add mod">
          <ac:chgData name="Patrick Boily" userId="4ace92db-0572-4382-889e-50f73e2bf144" providerId="ADAL" clId="{728F63AD-CC09-4241-A141-54AC6A1711BB}" dt="2022-08-16T17:18:58.089" v="5722"/>
          <ac:spMkLst>
            <pc:docMk/>
            <pc:sldMk cId="1295252727" sldId="2373"/>
            <ac:spMk id="6" creationId="{04EBFC79-74C2-3D79-853E-D38607AEA950}"/>
          </ac:spMkLst>
        </pc:spChg>
        <pc:spChg chg="add mod">
          <ac:chgData name="Patrick Boily" userId="4ace92db-0572-4382-889e-50f73e2bf144" providerId="ADAL" clId="{728F63AD-CC09-4241-A141-54AC6A1711BB}" dt="2022-08-22T13:16:00.184" v="14538"/>
          <ac:spMkLst>
            <pc:docMk/>
            <pc:sldMk cId="1295252727" sldId="2373"/>
            <ac:spMk id="7" creationId="{0B60DCAF-EA06-FB36-DA6F-156D6AF56108}"/>
          </ac:spMkLst>
        </pc:spChg>
        <pc:spChg chg="mod">
          <ac:chgData name="Patrick Boily" userId="4ace92db-0572-4382-889e-50f73e2bf144" providerId="ADAL" clId="{728F63AD-CC09-4241-A141-54AC6A1711BB}" dt="2022-08-11T16:02:06.830" v="38" actId="21"/>
          <ac:spMkLst>
            <pc:docMk/>
            <pc:sldMk cId="1295252727" sldId="2373"/>
            <ac:spMk id="8" creationId="{6B3F4608-F179-36DE-7A91-40555925F6AF}"/>
          </ac:spMkLst>
        </pc:spChg>
      </pc:sldChg>
      <pc:sldChg chg="addSp delSp modSp mod">
        <pc:chgData name="Patrick Boily" userId="4ace92db-0572-4382-889e-50f73e2bf144" providerId="ADAL" clId="{728F63AD-CC09-4241-A141-54AC6A1711BB}" dt="2022-08-22T13:16:09.327" v="14543"/>
        <pc:sldMkLst>
          <pc:docMk/>
          <pc:sldMk cId="3556377913" sldId="2374"/>
        </pc:sldMkLst>
        <pc:spChg chg="mod">
          <ac:chgData name="Patrick Boily" userId="4ace92db-0572-4382-889e-50f73e2bf144" providerId="ADAL" clId="{728F63AD-CC09-4241-A141-54AC6A1711BB}" dt="2022-08-11T17:13:38.096" v="1008" actId="20577"/>
          <ac:spMkLst>
            <pc:docMk/>
            <pc:sldMk cId="3556377913" sldId="2374"/>
            <ac:spMk id="2" creationId="{74801603-29B7-67C5-003B-2A865F6558EB}"/>
          </ac:spMkLst>
        </pc:spChg>
        <pc:spChg chg="mod">
          <ac:chgData name="Patrick Boily" userId="4ace92db-0572-4382-889e-50f73e2bf144" providerId="ADAL" clId="{728F63AD-CC09-4241-A141-54AC6A1711BB}" dt="2022-08-11T17:13:12.039" v="1004" actId="14100"/>
          <ac:spMkLst>
            <pc:docMk/>
            <pc:sldMk cId="3556377913" sldId="2374"/>
            <ac:spMk id="3" creationId="{F4CAC09A-7EFA-6395-1CA5-F5B11D08C225}"/>
          </ac:spMkLst>
        </pc:spChg>
        <pc:spChg chg="del">
          <ac:chgData name="Patrick Boily" userId="4ace92db-0572-4382-889e-50f73e2bf144" providerId="ADAL" clId="{728F63AD-CC09-4241-A141-54AC6A1711BB}" dt="2022-08-22T13:15:08.930" v="14517"/>
          <ac:spMkLst>
            <pc:docMk/>
            <pc:sldMk cId="3556377913" sldId="2374"/>
            <ac:spMk id="4" creationId="{F2086A31-B756-1848-8F74-4F662CEC988B}"/>
          </ac:spMkLst>
        </pc:spChg>
        <pc:spChg chg="add mod">
          <ac:chgData name="Patrick Boily" userId="4ace92db-0572-4382-889e-50f73e2bf144" providerId="ADAL" clId="{728F63AD-CC09-4241-A141-54AC6A1711BB}" dt="2022-08-16T17:19:07.317" v="5727"/>
          <ac:spMkLst>
            <pc:docMk/>
            <pc:sldMk cId="3556377913" sldId="2374"/>
            <ac:spMk id="6" creationId="{99237B61-97C8-8A29-F5AB-7F1F24149CAF}"/>
          </ac:spMkLst>
        </pc:spChg>
        <pc:spChg chg="add mod">
          <ac:chgData name="Patrick Boily" userId="4ace92db-0572-4382-889e-50f73e2bf144" providerId="ADAL" clId="{728F63AD-CC09-4241-A141-54AC6A1711BB}" dt="2022-08-16T17:19:07.317" v="5727"/>
          <ac:spMkLst>
            <pc:docMk/>
            <pc:sldMk cId="3556377913" sldId="2374"/>
            <ac:spMk id="7" creationId="{0A6529C5-E957-023B-EFBA-98508BC233ED}"/>
          </ac:spMkLst>
        </pc:spChg>
        <pc:spChg chg="add mod">
          <ac:chgData name="Patrick Boily" userId="4ace92db-0572-4382-889e-50f73e2bf144" providerId="ADAL" clId="{728F63AD-CC09-4241-A141-54AC6A1711BB}" dt="2022-08-22T13:16:09.327" v="14543"/>
          <ac:spMkLst>
            <pc:docMk/>
            <pc:sldMk cId="3556377913" sldId="2374"/>
            <ac:spMk id="8" creationId="{FD0DDB7F-D067-2946-348E-165D26E605DD}"/>
          </ac:spMkLst>
        </pc:spChg>
      </pc:sldChg>
      <pc:sldChg chg="addSp delSp modSp">
        <pc:chgData name="Patrick Boily" userId="4ace92db-0572-4382-889e-50f73e2bf144" providerId="ADAL" clId="{728F63AD-CC09-4241-A141-54AC6A1711BB}" dt="2022-08-22T13:17:11.116" v="14570"/>
        <pc:sldMkLst>
          <pc:docMk/>
          <pc:sldMk cId="2968742411" sldId="2376"/>
        </pc:sldMkLst>
        <pc:spChg chg="add mod">
          <ac:chgData name="Patrick Boily" userId="4ace92db-0572-4382-889e-50f73e2bf144" providerId="ADAL" clId="{728F63AD-CC09-4241-A141-54AC6A1711BB}" dt="2022-08-16T17:20:06.855" v="5752"/>
          <ac:spMkLst>
            <pc:docMk/>
            <pc:sldMk cId="2968742411" sldId="2376"/>
            <ac:spMk id="3" creationId="{DF1412F7-05C6-65E9-4D8B-D2838AA61CB4}"/>
          </ac:spMkLst>
        </pc:spChg>
        <pc:spChg chg="del">
          <ac:chgData name="Patrick Boily" userId="4ace92db-0572-4382-889e-50f73e2bf144" providerId="ADAL" clId="{728F63AD-CC09-4241-A141-54AC6A1711BB}" dt="2022-08-22T13:15:08.930" v="14517"/>
          <ac:spMkLst>
            <pc:docMk/>
            <pc:sldMk cId="2968742411" sldId="2376"/>
            <ac:spMk id="4" creationId="{F6734F25-65A4-63B1-CEAD-A0919818973C}"/>
          </ac:spMkLst>
        </pc:spChg>
        <pc:spChg chg="add mod">
          <ac:chgData name="Patrick Boily" userId="4ace92db-0572-4382-889e-50f73e2bf144" providerId="ADAL" clId="{728F63AD-CC09-4241-A141-54AC6A1711BB}" dt="2022-08-16T17:20:06.855" v="5752"/>
          <ac:spMkLst>
            <pc:docMk/>
            <pc:sldMk cId="2968742411" sldId="2376"/>
            <ac:spMk id="6" creationId="{107025C4-C522-28D3-B6F2-BC2F46D0A983}"/>
          </ac:spMkLst>
        </pc:spChg>
        <pc:spChg chg="add mod">
          <ac:chgData name="Patrick Boily" userId="4ace92db-0572-4382-889e-50f73e2bf144" providerId="ADAL" clId="{728F63AD-CC09-4241-A141-54AC6A1711BB}" dt="2022-08-22T13:17:11.116" v="14570"/>
          <ac:spMkLst>
            <pc:docMk/>
            <pc:sldMk cId="2968742411" sldId="2376"/>
            <ac:spMk id="8" creationId="{173434D9-4287-AB06-6226-B3B7BF3EC65E}"/>
          </ac:spMkLst>
        </pc:spChg>
      </pc:sldChg>
      <pc:sldChg chg="addSp delSp modSp mod">
        <pc:chgData name="Patrick Boily" userId="4ace92db-0572-4382-889e-50f73e2bf144" providerId="ADAL" clId="{728F63AD-CC09-4241-A141-54AC6A1711BB}" dt="2022-08-22T13:18:07.860" v="14594"/>
        <pc:sldMkLst>
          <pc:docMk/>
          <pc:sldMk cId="1747089847" sldId="2377"/>
        </pc:sldMkLst>
        <pc:spChg chg="add mod">
          <ac:chgData name="Patrick Boily" userId="4ace92db-0572-4382-889e-50f73e2bf144" providerId="ADAL" clId="{728F63AD-CC09-4241-A141-54AC6A1711BB}" dt="2022-08-22T13:18:07.860" v="14594"/>
          <ac:spMkLst>
            <pc:docMk/>
            <pc:sldMk cId="1747089847" sldId="2377"/>
            <ac:spMk id="3" creationId="{86CEF7D5-FADA-5517-158B-496207EEB4B3}"/>
          </ac:spMkLst>
        </pc:spChg>
        <pc:spChg chg="del">
          <ac:chgData name="Patrick Boily" userId="4ace92db-0572-4382-889e-50f73e2bf144" providerId="ADAL" clId="{728F63AD-CC09-4241-A141-54AC6A1711BB}" dt="2022-08-22T13:15:08.930" v="14517"/>
          <ac:spMkLst>
            <pc:docMk/>
            <pc:sldMk cId="1747089847" sldId="2377"/>
            <ac:spMk id="4" creationId="{B783F813-38A7-AEA2-B602-048C0465F5DB}"/>
          </ac:spMkLst>
        </pc:spChg>
        <pc:spChg chg="mod topLvl">
          <ac:chgData name="Patrick Boily" userId="4ace92db-0572-4382-889e-50f73e2bf144" providerId="ADAL" clId="{728F63AD-CC09-4241-A141-54AC6A1711BB}" dt="2022-08-17T02:44:49.443" v="8015" actId="12789"/>
          <ac:spMkLst>
            <pc:docMk/>
            <pc:sldMk cId="1747089847" sldId="2377"/>
            <ac:spMk id="6" creationId="{BA7A4A3E-2A01-2241-E29C-3D86284A8C45}"/>
          </ac:spMkLst>
        </pc:spChg>
        <pc:spChg chg="mod topLvl">
          <ac:chgData name="Patrick Boily" userId="4ace92db-0572-4382-889e-50f73e2bf144" providerId="ADAL" clId="{728F63AD-CC09-4241-A141-54AC6A1711BB}" dt="2022-08-17T02:44:49.443" v="8015" actId="12789"/>
          <ac:spMkLst>
            <pc:docMk/>
            <pc:sldMk cId="1747089847" sldId="2377"/>
            <ac:spMk id="8" creationId="{5E5A9A11-34B1-3DBF-8574-30F30A385A73}"/>
          </ac:spMkLst>
        </pc:spChg>
        <pc:grpChg chg="add del mod">
          <ac:chgData name="Patrick Boily" userId="4ace92db-0572-4382-889e-50f73e2bf144" providerId="ADAL" clId="{728F63AD-CC09-4241-A141-54AC6A1711BB}" dt="2022-08-17T02:44:44.575" v="8014" actId="165"/>
          <ac:grpSpMkLst>
            <pc:docMk/>
            <pc:sldMk cId="1747089847" sldId="2377"/>
            <ac:grpSpMk id="3" creationId="{F90EBE4F-0069-FE34-8194-AA64B02E39AA}"/>
          </ac:grpSpMkLst>
        </pc:grpChg>
      </pc:sldChg>
      <pc:sldChg chg="addSp delSp modSp mod">
        <pc:chgData name="Patrick Boily" userId="4ace92db-0572-4382-889e-50f73e2bf144" providerId="ADAL" clId="{728F63AD-CC09-4241-A141-54AC6A1711BB}" dt="2022-08-22T13:18:44.933" v="14614"/>
        <pc:sldMkLst>
          <pc:docMk/>
          <pc:sldMk cId="3041764841" sldId="2378"/>
        </pc:sldMkLst>
        <pc:spChg chg="add mod">
          <ac:chgData name="Patrick Boily" userId="4ace92db-0572-4382-889e-50f73e2bf144" providerId="ADAL" clId="{728F63AD-CC09-4241-A141-54AC6A1711BB}" dt="2022-08-22T13:18:44.933" v="14614"/>
          <ac:spMkLst>
            <pc:docMk/>
            <pc:sldMk cId="3041764841" sldId="2378"/>
            <ac:spMk id="3" creationId="{A462BF93-4D9B-BF83-895F-91A87DDB762D}"/>
          </ac:spMkLst>
        </pc:spChg>
        <pc:spChg chg="del">
          <ac:chgData name="Patrick Boily" userId="4ace92db-0572-4382-889e-50f73e2bf144" providerId="ADAL" clId="{728F63AD-CC09-4241-A141-54AC6A1711BB}" dt="2022-08-22T13:15:08.930" v="14517"/>
          <ac:spMkLst>
            <pc:docMk/>
            <pc:sldMk cId="3041764841" sldId="2378"/>
            <ac:spMk id="4" creationId="{04E6DAF7-2D8A-E7CE-C5FA-03801E0DBC21}"/>
          </ac:spMkLst>
        </pc:spChg>
        <pc:spChg chg="mod">
          <ac:chgData name="Patrick Boily" userId="4ace92db-0572-4382-889e-50f73e2bf144" providerId="ADAL" clId="{728F63AD-CC09-4241-A141-54AC6A1711BB}" dt="2022-08-16T17:22:58.533" v="5802"/>
          <ac:spMkLst>
            <pc:docMk/>
            <pc:sldMk cId="3041764841" sldId="2378"/>
            <ac:spMk id="6" creationId="{DBD7D86C-2714-1FD9-1709-84A30CEFABE2}"/>
          </ac:spMkLst>
        </pc:spChg>
        <pc:spChg chg="mod">
          <ac:chgData name="Patrick Boily" userId="4ace92db-0572-4382-889e-50f73e2bf144" providerId="ADAL" clId="{728F63AD-CC09-4241-A141-54AC6A1711BB}" dt="2022-08-16T17:22:58.533" v="5802"/>
          <ac:spMkLst>
            <pc:docMk/>
            <pc:sldMk cId="3041764841" sldId="2378"/>
            <ac:spMk id="8" creationId="{12D5D70F-F774-346F-3B34-C61D01D6CCCF}"/>
          </ac:spMkLst>
        </pc:spChg>
        <pc:spChg chg="add mod">
          <ac:chgData name="Patrick Boily" userId="4ace92db-0572-4382-889e-50f73e2bf144" providerId="ADAL" clId="{728F63AD-CC09-4241-A141-54AC6A1711BB}" dt="2022-08-17T02:46:09.096" v="8051"/>
          <ac:spMkLst>
            <pc:docMk/>
            <pc:sldMk cId="3041764841" sldId="2378"/>
            <ac:spMk id="10" creationId="{72ED4D1A-A627-9E9E-B00F-499E13CBF9AC}"/>
          </ac:spMkLst>
        </pc:spChg>
        <pc:spChg chg="add mod">
          <ac:chgData name="Patrick Boily" userId="4ace92db-0572-4382-889e-50f73e2bf144" providerId="ADAL" clId="{728F63AD-CC09-4241-A141-54AC6A1711BB}" dt="2022-08-17T02:46:09.096" v="8051"/>
          <ac:spMkLst>
            <pc:docMk/>
            <pc:sldMk cId="3041764841" sldId="2378"/>
            <ac:spMk id="11" creationId="{C2E0F10A-33C1-B3BB-940D-DFBA033ABBB5}"/>
          </ac:spMkLst>
        </pc:spChg>
        <pc:grpChg chg="add del mod">
          <ac:chgData name="Patrick Boily" userId="4ace92db-0572-4382-889e-50f73e2bf144" providerId="ADAL" clId="{728F63AD-CC09-4241-A141-54AC6A1711BB}" dt="2022-08-17T02:46:08.895" v="8050" actId="478"/>
          <ac:grpSpMkLst>
            <pc:docMk/>
            <pc:sldMk cId="3041764841" sldId="2378"/>
            <ac:grpSpMk id="3" creationId="{99509FBB-BE24-B18F-6F35-7A666C6991D1}"/>
          </ac:grpSpMkLst>
        </pc:grpChg>
      </pc:sldChg>
      <pc:sldChg chg="addSp delSp modSp mod">
        <pc:chgData name="Patrick Boily" userId="4ace92db-0572-4382-889e-50f73e2bf144" providerId="ADAL" clId="{728F63AD-CC09-4241-A141-54AC6A1711BB}" dt="2022-08-22T13:19:23.187" v="14633"/>
        <pc:sldMkLst>
          <pc:docMk/>
          <pc:sldMk cId="819302818" sldId="2379"/>
        </pc:sldMkLst>
        <pc:spChg chg="add mod">
          <ac:chgData name="Patrick Boily" userId="4ace92db-0572-4382-889e-50f73e2bf144" providerId="ADAL" clId="{728F63AD-CC09-4241-A141-54AC6A1711BB}" dt="2022-08-22T13:19:23.187" v="14633"/>
          <ac:spMkLst>
            <pc:docMk/>
            <pc:sldMk cId="819302818" sldId="2379"/>
            <ac:spMk id="3" creationId="{1A72AD6A-79C2-ED23-C24E-1C75913B7B58}"/>
          </ac:spMkLst>
        </pc:spChg>
        <pc:spChg chg="del">
          <ac:chgData name="Patrick Boily" userId="4ace92db-0572-4382-889e-50f73e2bf144" providerId="ADAL" clId="{728F63AD-CC09-4241-A141-54AC6A1711BB}" dt="2022-08-22T13:15:08.930" v="14517"/>
          <ac:spMkLst>
            <pc:docMk/>
            <pc:sldMk cId="819302818" sldId="2379"/>
            <ac:spMk id="4" creationId="{04E6DAF7-2D8A-E7CE-C5FA-03801E0DBC21}"/>
          </ac:spMkLst>
        </pc:spChg>
        <pc:spChg chg="mod">
          <ac:chgData name="Patrick Boily" userId="4ace92db-0572-4382-889e-50f73e2bf144" providerId="ADAL" clId="{728F63AD-CC09-4241-A141-54AC6A1711BB}" dt="2022-08-16T17:23:32.050" v="5820"/>
          <ac:spMkLst>
            <pc:docMk/>
            <pc:sldMk cId="819302818" sldId="2379"/>
            <ac:spMk id="6" creationId="{04D9EC7E-ABDE-89CB-61DE-D5F959DDC400}"/>
          </ac:spMkLst>
        </pc:spChg>
        <pc:spChg chg="mod">
          <ac:chgData name="Patrick Boily" userId="4ace92db-0572-4382-889e-50f73e2bf144" providerId="ADAL" clId="{728F63AD-CC09-4241-A141-54AC6A1711BB}" dt="2022-08-16T17:23:32.050" v="5820"/>
          <ac:spMkLst>
            <pc:docMk/>
            <pc:sldMk cId="819302818" sldId="2379"/>
            <ac:spMk id="8" creationId="{99592E54-C819-8B7B-1D9E-DEC0F2A328B3}"/>
          </ac:spMkLst>
        </pc:spChg>
        <pc:spChg chg="add mod">
          <ac:chgData name="Patrick Boily" userId="4ace92db-0572-4382-889e-50f73e2bf144" providerId="ADAL" clId="{728F63AD-CC09-4241-A141-54AC6A1711BB}" dt="2022-08-17T02:47:15.422" v="8087"/>
          <ac:spMkLst>
            <pc:docMk/>
            <pc:sldMk cId="819302818" sldId="2379"/>
            <ac:spMk id="9" creationId="{A81985A9-9A7B-0714-C0DB-524029EFDC2B}"/>
          </ac:spMkLst>
        </pc:spChg>
        <pc:spChg chg="add mod">
          <ac:chgData name="Patrick Boily" userId="4ace92db-0572-4382-889e-50f73e2bf144" providerId="ADAL" clId="{728F63AD-CC09-4241-A141-54AC6A1711BB}" dt="2022-08-17T02:47:15.422" v="8087"/>
          <ac:spMkLst>
            <pc:docMk/>
            <pc:sldMk cId="819302818" sldId="2379"/>
            <ac:spMk id="10" creationId="{FB4F0FCA-2658-C3CE-DF67-CC188F63BFE5}"/>
          </ac:spMkLst>
        </pc:spChg>
        <pc:grpChg chg="add del mod">
          <ac:chgData name="Patrick Boily" userId="4ace92db-0572-4382-889e-50f73e2bf144" providerId="ADAL" clId="{728F63AD-CC09-4241-A141-54AC6A1711BB}" dt="2022-08-17T02:47:15.160" v="8086" actId="478"/>
          <ac:grpSpMkLst>
            <pc:docMk/>
            <pc:sldMk cId="819302818" sldId="2379"/>
            <ac:grpSpMk id="3" creationId="{1E4E70D5-6C27-033E-9EE5-03743C011D11}"/>
          </ac:grpSpMkLst>
        </pc:grpChg>
      </pc:sldChg>
      <pc:sldChg chg="addSp delSp modSp">
        <pc:chgData name="Patrick Boily" userId="4ace92db-0572-4382-889e-50f73e2bf144" providerId="ADAL" clId="{728F63AD-CC09-4241-A141-54AC6A1711BB}" dt="2022-08-22T13:22:46.257" v="14679"/>
        <pc:sldMkLst>
          <pc:docMk/>
          <pc:sldMk cId="154170242" sldId="2380"/>
        </pc:sldMkLst>
        <pc:spChg chg="del">
          <ac:chgData name="Patrick Boily" userId="4ace92db-0572-4382-889e-50f73e2bf144" providerId="ADAL" clId="{728F63AD-CC09-4241-A141-54AC6A1711BB}" dt="2022-08-22T13:15:08.930" v="14517"/>
          <ac:spMkLst>
            <pc:docMk/>
            <pc:sldMk cId="154170242" sldId="2380"/>
            <ac:spMk id="4" creationId="{02E4DE4E-873F-8CCA-F161-CF6D72346790}"/>
          </ac:spMkLst>
        </pc:spChg>
        <pc:spChg chg="add mod">
          <ac:chgData name="Patrick Boily" userId="4ace92db-0572-4382-889e-50f73e2bf144" providerId="ADAL" clId="{728F63AD-CC09-4241-A141-54AC6A1711BB}" dt="2022-08-22T13:22:46.257" v="14679"/>
          <ac:spMkLst>
            <pc:docMk/>
            <pc:sldMk cId="154170242" sldId="2380"/>
            <ac:spMk id="6" creationId="{5E6EF697-FD02-B57D-5568-7325F457CDCB}"/>
          </ac:spMkLst>
        </pc:spChg>
      </pc:sldChg>
      <pc:sldChg chg="addSp delSp modSp mod">
        <pc:chgData name="Patrick Boily" userId="4ace92db-0572-4382-889e-50f73e2bf144" providerId="ADAL" clId="{728F63AD-CC09-4241-A141-54AC6A1711BB}" dt="2022-08-17T02:29:19.794" v="7960"/>
        <pc:sldMkLst>
          <pc:docMk/>
          <pc:sldMk cId="2193332709" sldId="2380"/>
        </pc:sldMkLst>
        <pc:spChg chg="mod">
          <ac:chgData name="Patrick Boily" userId="4ace92db-0572-4382-889e-50f73e2bf144" providerId="ADAL" clId="{728F63AD-CC09-4241-A141-54AC6A1711BB}" dt="2022-08-16T00:09:41.375" v="1387" actId="20577"/>
          <ac:spMkLst>
            <pc:docMk/>
            <pc:sldMk cId="2193332709" sldId="2380"/>
            <ac:spMk id="2" creationId="{3A2D8B65-1F55-A1D5-0D0C-37A7201A9C5B}"/>
          </ac:spMkLst>
        </pc:spChg>
        <pc:spChg chg="mod">
          <ac:chgData name="Patrick Boily" userId="4ace92db-0572-4382-889e-50f73e2bf144" providerId="ADAL" clId="{728F63AD-CC09-4241-A141-54AC6A1711BB}" dt="2022-08-16T17:25:01.890" v="5853"/>
          <ac:spMkLst>
            <pc:docMk/>
            <pc:sldMk cId="2193332709" sldId="2380"/>
            <ac:spMk id="7" creationId="{AC32F336-BE29-B281-3B3B-C08C0600385A}"/>
          </ac:spMkLst>
        </pc:spChg>
        <pc:spChg chg="mod">
          <ac:chgData name="Patrick Boily" userId="4ace92db-0572-4382-889e-50f73e2bf144" providerId="ADAL" clId="{728F63AD-CC09-4241-A141-54AC6A1711BB}" dt="2022-08-16T17:25:01.890" v="5853"/>
          <ac:spMkLst>
            <pc:docMk/>
            <pc:sldMk cId="2193332709" sldId="2380"/>
            <ac:spMk id="8" creationId="{EEEEC8F9-9354-C2E0-C7E5-DD6CCEC97D21}"/>
          </ac:spMkLst>
        </pc:spChg>
        <pc:spChg chg="add mod">
          <ac:chgData name="Patrick Boily" userId="4ace92db-0572-4382-889e-50f73e2bf144" providerId="ADAL" clId="{728F63AD-CC09-4241-A141-54AC6A1711BB}" dt="2022-08-17T02:29:19.794" v="7960"/>
          <ac:spMkLst>
            <pc:docMk/>
            <pc:sldMk cId="2193332709" sldId="2380"/>
            <ac:spMk id="9" creationId="{CD4014E3-B8B7-6A1B-6E64-6643E71ECBF4}"/>
          </ac:spMkLst>
        </pc:spChg>
        <pc:spChg chg="add mod">
          <ac:chgData name="Patrick Boily" userId="4ace92db-0572-4382-889e-50f73e2bf144" providerId="ADAL" clId="{728F63AD-CC09-4241-A141-54AC6A1711BB}" dt="2022-08-17T02:29:19.794" v="7960"/>
          <ac:spMkLst>
            <pc:docMk/>
            <pc:sldMk cId="2193332709" sldId="2380"/>
            <ac:spMk id="10" creationId="{6503929D-394C-3DF4-A5A6-B9D31169FDB9}"/>
          </ac:spMkLst>
        </pc:spChg>
        <pc:grpChg chg="add del mod">
          <ac:chgData name="Patrick Boily" userId="4ace92db-0572-4382-889e-50f73e2bf144" providerId="ADAL" clId="{728F63AD-CC09-4241-A141-54AC6A1711BB}" dt="2022-08-17T02:25:26.817" v="7906" actId="478"/>
          <ac:grpSpMkLst>
            <pc:docMk/>
            <pc:sldMk cId="2193332709" sldId="2380"/>
            <ac:grpSpMk id="6" creationId="{F4E3D66A-05F2-8278-0E5F-D4F0DA9CD766}"/>
          </ac:grpSpMkLst>
        </pc:grpChg>
      </pc:sldChg>
      <pc:sldChg chg="addSp delSp modSp mod">
        <pc:chgData name="Patrick Boily" userId="4ace92db-0572-4382-889e-50f73e2bf144" providerId="ADAL" clId="{728F63AD-CC09-4241-A141-54AC6A1711BB}" dt="2022-08-22T13:22:44.473" v="14678"/>
        <pc:sldMkLst>
          <pc:docMk/>
          <pc:sldMk cId="1538322080" sldId="2381"/>
        </pc:sldMkLst>
        <pc:spChg chg="add mod">
          <ac:chgData name="Patrick Boily" userId="4ace92db-0572-4382-889e-50f73e2bf144" providerId="ADAL" clId="{728F63AD-CC09-4241-A141-54AC6A1711BB}" dt="2022-08-22T13:22:44.473" v="14678"/>
          <ac:spMkLst>
            <pc:docMk/>
            <pc:sldMk cId="1538322080" sldId="2381"/>
            <ac:spMk id="3" creationId="{191FAE5C-802E-6C92-56A2-D710C2635E06}"/>
          </ac:spMkLst>
        </pc:spChg>
        <pc:spChg chg="del">
          <ac:chgData name="Patrick Boily" userId="4ace92db-0572-4382-889e-50f73e2bf144" providerId="ADAL" clId="{728F63AD-CC09-4241-A141-54AC6A1711BB}" dt="2022-08-22T13:15:08.930" v="14517"/>
          <ac:spMkLst>
            <pc:docMk/>
            <pc:sldMk cId="1538322080" sldId="2381"/>
            <ac:spMk id="4" creationId="{04E6DAF7-2D8A-E7CE-C5FA-03801E0DBC21}"/>
          </ac:spMkLst>
        </pc:spChg>
        <pc:spChg chg="mod">
          <ac:chgData name="Patrick Boily" userId="4ace92db-0572-4382-889e-50f73e2bf144" providerId="ADAL" clId="{728F63AD-CC09-4241-A141-54AC6A1711BB}" dt="2022-08-16T17:25:13.159" v="5858"/>
          <ac:spMkLst>
            <pc:docMk/>
            <pc:sldMk cId="1538322080" sldId="2381"/>
            <ac:spMk id="6" creationId="{4A6B3870-7C89-2F2C-32EE-0C5B0F0E8D0B}"/>
          </ac:spMkLst>
        </pc:spChg>
        <pc:spChg chg="mod">
          <ac:chgData name="Patrick Boily" userId="4ace92db-0572-4382-889e-50f73e2bf144" providerId="ADAL" clId="{728F63AD-CC09-4241-A141-54AC6A1711BB}" dt="2022-08-16T17:25:13.159" v="5858"/>
          <ac:spMkLst>
            <pc:docMk/>
            <pc:sldMk cId="1538322080" sldId="2381"/>
            <ac:spMk id="8" creationId="{18C39A87-90E4-7504-6174-62E9053F5A61}"/>
          </ac:spMkLst>
        </pc:spChg>
        <pc:spChg chg="add mod">
          <ac:chgData name="Patrick Boily" userId="4ace92db-0572-4382-889e-50f73e2bf144" providerId="ADAL" clId="{728F63AD-CC09-4241-A141-54AC6A1711BB}" dt="2022-08-17T02:29:27.114" v="7965"/>
          <ac:spMkLst>
            <pc:docMk/>
            <pc:sldMk cId="1538322080" sldId="2381"/>
            <ac:spMk id="9" creationId="{F3411278-9FD9-BBC1-FB03-9B2DBFFFAD7A}"/>
          </ac:spMkLst>
        </pc:spChg>
        <pc:spChg chg="add mod">
          <ac:chgData name="Patrick Boily" userId="4ace92db-0572-4382-889e-50f73e2bf144" providerId="ADAL" clId="{728F63AD-CC09-4241-A141-54AC6A1711BB}" dt="2022-08-17T02:29:27.114" v="7965"/>
          <ac:spMkLst>
            <pc:docMk/>
            <pc:sldMk cId="1538322080" sldId="2381"/>
            <ac:spMk id="10" creationId="{E142C0B5-536D-69CF-79BF-12CC74C24B23}"/>
          </ac:spMkLst>
        </pc:spChg>
        <pc:grpChg chg="add del mod">
          <ac:chgData name="Patrick Boily" userId="4ace92db-0572-4382-889e-50f73e2bf144" providerId="ADAL" clId="{728F63AD-CC09-4241-A141-54AC6A1711BB}" dt="2022-08-17T02:25:40.752" v="7911" actId="478"/>
          <ac:grpSpMkLst>
            <pc:docMk/>
            <pc:sldMk cId="1538322080" sldId="2381"/>
            <ac:grpSpMk id="3" creationId="{C93D0D1F-AB9A-FE10-A825-275322B4F889}"/>
          </ac:grpSpMkLst>
        </pc:grpChg>
      </pc:sldChg>
      <pc:sldChg chg="addSp delSp modSp mod">
        <pc:chgData name="Patrick Boily" userId="4ace92db-0572-4382-889e-50f73e2bf144" providerId="ADAL" clId="{728F63AD-CC09-4241-A141-54AC6A1711BB}" dt="2022-08-22T13:23:16.711" v="14697"/>
        <pc:sldMkLst>
          <pc:docMk/>
          <pc:sldMk cId="3485068502" sldId="2382"/>
        </pc:sldMkLst>
        <pc:spChg chg="add mod">
          <ac:chgData name="Patrick Boily" userId="4ace92db-0572-4382-889e-50f73e2bf144" providerId="ADAL" clId="{728F63AD-CC09-4241-A141-54AC6A1711BB}" dt="2022-08-22T13:23:16.711" v="14697"/>
          <ac:spMkLst>
            <pc:docMk/>
            <pc:sldMk cId="3485068502" sldId="2382"/>
            <ac:spMk id="3" creationId="{F80475E1-FE57-A371-32ED-C03A991FB1B0}"/>
          </ac:spMkLst>
        </pc:spChg>
        <pc:spChg chg="del">
          <ac:chgData name="Patrick Boily" userId="4ace92db-0572-4382-889e-50f73e2bf144" providerId="ADAL" clId="{728F63AD-CC09-4241-A141-54AC6A1711BB}" dt="2022-08-22T13:15:08.930" v="14517"/>
          <ac:spMkLst>
            <pc:docMk/>
            <pc:sldMk cId="3485068502" sldId="2382"/>
            <ac:spMk id="4" creationId="{04E6DAF7-2D8A-E7CE-C5FA-03801E0DBC21}"/>
          </ac:spMkLst>
        </pc:spChg>
        <pc:spChg chg="mod">
          <ac:chgData name="Patrick Boily" userId="4ace92db-0572-4382-889e-50f73e2bf144" providerId="ADAL" clId="{728F63AD-CC09-4241-A141-54AC6A1711BB}" dt="2022-08-16T17:25:57.151" v="5871"/>
          <ac:spMkLst>
            <pc:docMk/>
            <pc:sldMk cId="3485068502" sldId="2382"/>
            <ac:spMk id="6" creationId="{E0AB3A48-AE39-D010-03DC-17490732F005}"/>
          </ac:spMkLst>
        </pc:spChg>
        <pc:spChg chg="mod">
          <ac:chgData name="Patrick Boily" userId="4ace92db-0572-4382-889e-50f73e2bf144" providerId="ADAL" clId="{728F63AD-CC09-4241-A141-54AC6A1711BB}" dt="2022-08-16T17:25:57.151" v="5871"/>
          <ac:spMkLst>
            <pc:docMk/>
            <pc:sldMk cId="3485068502" sldId="2382"/>
            <ac:spMk id="9" creationId="{E71BC86C-17F4-7205-E5EE-D7E20D181FF2}"/>
          </ac:spMkLst>
        </pc:spChg>
        <pc:spChg chg="add mod">
          <ac:chgData name="Patrick Boily" userId="4ace92db-0572-4382-889e-50f73e2bf144" providerId="ADAL" clId="{728F63AD-CC09-4241-A141-54AC6A1711BB}" dt="2022-08-17T02:29:45.804" v="7978"/>
          <ac:spMkLst>
            <pc:docMk/>
            <pc:sldMk cId="3485068502" sldId="2382"/>
            <ac:spMk id="10" creationId="{04E39B6A-BB2B-34D0-7105-6D0485385E01}"/>
          </ac:spMkLst>
        </pc:spChg>
        <pc:spChg chg="add mod">
          <ac:chgData name="Patrick Boily" userId="4ace92db-0572-4382-889e-50f73e2bf144" providerId="ADAL" clId="{728F63AD-CC09-4241-A141-54AC6A1711BB}" dt="2022-08-17T02:29:45.804" v="7978"/>
          <ac:spMkLst>
            <pc:docMk/>
            <pc:sldMk cId="3485068502" sldId="2382"/>
            <ac:spMk id="11" creationId="{E9CEA818-71CD-0FBF-B885-C20AF09DF343}"/>
          </ac:spMkLst>
        </pc:spChg>
        <pc:grpChg chg="add del mod">
          <ac:chgData name="Patrick Boily" userId="4ace92db-0572-4382-889e-50f73e2bf144" providerId="ADAL" clId="{728F63AD-CC09-4241-A141-54AC6A1711BB}" dt="2022-08-17T02:26:15.816" v="7924" actId="478"/>
          <ac:grpSpMkLst>
            <pc:docMk/>
            <pc:sldMk cId="3485068502" sldId="2382"/>
            <ac:grpSpMk id="3" creationId="{F1B6AEEF-7EA7-C471-DECE-09E3D1ED5EE5}"/>
          </ac:grpSpMkLst>
        </pc:grpChg>
      </pc:sldChg>
      <pc:sldChg chg="addSp delSp modSp mod">
        <pc:chgData name="Patrick Boily" userId="4ace92db-0572-4382-889e-50f73e2bf144" providerId="ADAL" clId="{728F63AD-CC09-4241-A141-54AC6A1711BB}" dt="2022-08-22T13:23:42.868" v="14712"/>
        <pc:sldMkLst>
          <pc:docMk/>
          <pc:sldMk cId="4084544738" sldId="2383"/>
        </pc:sldMkLst>
        <pc:spChg chg="add mod">
          <ac:chgData name="Patrick Boily" userId="4ace92db-0572-4382-889e-50f73e2bf144" providerId="ADAL" clId="{728F63AD-CC09-4241-A141-54AC6A1711BB}" dt="2022-08-22T13:23:42.868" v="14712"/>
          <ac:spMkLst>
            <pc:docMk/>
            <pc:sldMk cId="4084544738" sldId="2383"/>
            <ac:spMk id="3" creationId="{1E15EBCE-ED62-5040-1239-A0BD246C780B}"/>
          </ac:spMkLst>
        </pc:spChg>
        <pc:spChg chg="del">
          <ac:chgData name="Patrick Boily" userId="4ace92db-0572-4382-889e-50f73e2bf144" providerId="ADAL" clId="{728F63AD-CC09-4241-A141-54AC6A1711BB}" dt="2022-08-22T13:15:08.930" v="14517"/>
          <ac:spMkLst>
            <pc:docMk/>
            <pc:sldMk cId="4084544738" sldId="2383"/>
            <ac:spMk id="4" creationId="{04E6DAF7-2D8A-E7CE-C5FA-03801E0DBC21}"/>
          </ac:spMkLst>
        </pc:spChg>
        <pc:spChg chg="mod">
          <ac:chgData name="Patrick Boily" userId="4ace92db-0572-4382-889e-50f73e2bf144" providerId="ADAL" clId="{728F63AD-CC09-4241-A141-54AC6A1711BB}" dt="2022-08-16T17:26:27.191" v="5889"/>
          <ac:spMkLst>
            <pc:docMk/>
            <pc:sldMk cId="4084544738" sldId="2383"/>
            <ac:spMk id="6" creationId="{1CC0DDA7-F3E2-8E69-C578-9A939DD79407}"/>
          </ac:spMkLst>
        </pc:spChg>
        <pc:spChg chg="mod">
          <ac:chgData name="Patrick Boily" userId="4ace92db-0572-4382-889e-50f73e2bf144" providerId="ADAL" clId="{728F63AD-CC09-4241-A141-54AC6A1711BB}" dt="2022-08-16T17:26:27.191" v="5889"/>
          <ac:spMkLst>
            <pc:docMk/>
            <pc:sldMk cId="4084544738" sldId="2383"/>
            <ac:spMk id="8" creationId="{0589EBA1-905C-70B0-27B8-A5AB84E37F7C}"/>
          </ac:spMkLst>
        </pc:spChg>
        <pc:spChg chg="add mod">
          <ac:chgData name="Patrick Boily" userId="4ace92db-0572-4382-889e-50f73e2bf144" providerId="ADAL" clId="{728F63AD-CC09-4241-A141-54AC6A1711BB}" dt="2022-08-17T02:30:09.690" v="7996"/>
          <ac:spMkLst>
            <pc:docMk/>
            <pc:sldMk cId="4084544738" sldId="2383"/>
            <ac:spMk id="9" creationId="{F3990DE8-A0B1-8D48-C86C-30F94E8A251F}"/>
          </ac:spMkLst>
        </pc:spChg>
        <pc:spChg chg="add mod">
          <ac:chgData name="Patrick Boily" userId="4ace92db-0572-4382-889e-50f73e2bf144" providerId="ADAL" clId="{728F63AD-CC09-4241-A141-54AC6A1711BB}" dt="2022-08-17T02:30:09.690" v="7996"/>
          <ac:spMkLst>
            <pc:docMk/>
            <pc:sldMk cId="4084544738" sldId="2383"/>
            <ac:spMk id="11" creationId="{A95CA9F6-7C39-ACE0-2C5C-8C59D32766A7}"/>
          </ac:spMkLst>
        </pc:spChg>
        <pc:grpChg chg="add del mod">
          <ac:chgData name="Patrick Boily" userId="4ace92db-0572-4382-889e-50f73e2bf144" providerId="ADAL" clId="{728F63AD-CC09-4241-A141-54AC6A1711BB}" dt="2022-08-17T02:26:59.839" v="7942" actId="478"/>
          <ac:grpSpMkLst>
            <pc:docMk/>
            <pc:sldMk cId="4084544738" sldId="2383"/>
            <ac:grpSpMk id="3" creationId="{E4A0F370-B738-6111-9217-3E45361AFBC5}"/>
          </ac:grpSpMkLst>
        </pc:grpChg>
      </pc:sldChg>
      <pc:sldChg chg="addSp delSp modSp">
        <pc:chgData name="Patrick Boily" userId="4ace92db-0572-4382-889e-50f73e2bf144" providerId="ADAL" clId="{728F63AD-CC09-4241-A141-54AC6A1711BB}" dt="2022-08-22T13:24:12.015" v="14730"/>
        <pc:sldMkLst>
          <pc:docMk/>
          <pc:sldMk cId="1790002694" sldId="2384"/>
        </pc:sldMkLst>
        <pc:spChg chg="del">
          <ac:chgData name="Patrick Boily" userId="4ace92db-0572-4382-889e-50f73e2bf144" providerId="ADAL" clId="{728F63AD-CC09-4241-A141-54AC6A1711BB}" dt="2022-08-22T13:15:08.930" v="14517"/>
          <ac:spMkLst>
            <pc:docMk/>
            <pc:sldMk cId="1790002694" sldId="2384"/>
            <ac:spMk id="4" creationId="{04E6DAF7-2D8A-E7CE-C5FA-03801E0DBC21}"/>
          </ac:spMkLst>
        </pc:spChg>
        <pc:spChg chg="mod">
          <ac:chgData name="Patrick Boily" userId="4ace92db-0572-4382-889e-50f73e2bf144" providerId="ADAL" clId="{728F63AD-CC09-4241-A141-54AC6A1711BB}" dt="2022-08-16T17:30:16.782" v="5935"/>
          <ac:spMkLst>
            <pc:docMk/>
            <pc:sldMk cId="1790002694" sldId="2384"/>
            <ac:spMk id="6" creationId="{F0BEA11D-C9A3-73C4-5BB5-F420873D66CF}"/>
          </ac:spMkLst>
        </pc:spChg>
        <pc:spChg chg="mod">
          <ac:chgData name="Patrick Boily" userId="4ace92db-0572-4382-889e-50f73e2bf144" providerId="ADAL" clId="{728F63AD-CC09-4241-A141-54AC6A1711BB}" dt="2022-08-16T17:30:16.782" v="5935"/>
          <ac:spMkLst>
            <pc:docMk/>
            <pc:sldMk cId="1790002694" sldId="2384"/>
            <ac:spMk id="10" creationId="{ED849B8C-B8CF-735D-BC17-3E6DA57EA1EF}"/>
          </ac:spMkLst>
        </pc:spChg>
        <pc:spChg chg="add mod">
          <ac:chgData name="Patrick Boily" userId="4ace92db-0572-4382-889e-50f73e2bf144" providerId="ADAL" clId="{728F63AD-CC09-4241-A141-54AC6A1711BB}" dt="2022-08-22T13:24:12.015" v="14730"/>
          <ac:spMkLst>
            <pc:docMk/>
            <pc:sldMk cId="1790002694" sldId="2384"/>
            <ac:spMk id="11" creationId="{C086D06B-0CAF-B5B8-02F1-15A43C52AFC9}"/>
          </ac:spMkLst>
        </pc:spChg>
        <pc:grpChg chg="add mod">
          <ac:chgData name="Patrick Boily" userId="4ace92db-0572-4382-889e-50f73e2bf144" providerId="ADAL" clId="{728F63AD-CC09-4241-A141-54AC6A1711BB}" dt="2022-08-16T17:30:16.782" v="5935"/>
          <ac:grpSpMkLst>
            <pc:docMk/>
            <pc:sldMk cId="1790002694" sldId="2384"/>
            <ac:grpSpMk id="3" creationId="{6269CC3B-DE3C-1A60-1135-364406D36506}"/>
          </ac:grpSpMkLst>
        </pc:grpChg>
      </pc:sldChg>
      <pc:sldChg chg="addSp delSp modSp">
        <pc:chgData name="Patrick Boily" userId="4ace92db-0572-4382-889e-50f73e2bf144" providerId="ADAL" clId="{728F63AD-CC09-4241-A141-54AC6A1711BB}" dt="2022-08-22T13:24:38.736" v="14748"/>
        <pc:sldMkLst>
          <pc:docMk/>
          <pc:sldMk cId="2059940678" sldId="2385"/>
        </pc:sldMkLst>
        <pc:spChg chg="del">
          <ac:chgData name="Patrick Boily" userId="4ace92db-0572-4382-889e-50f73e2bf144" providerId="ADAL" clId="{728F63AD-CC09-4241-A141-54AC6A1711BB}" dt="2022-08-22T13:15:08.930" v="14517"/>
          <ac:spMkLst>
            <pc:docMk/>
            <pc:sldMk cId="2059940678" sldId="2385"/>
            <ac:spMk id="4" creationId="{04E6DAF7-2D8A-E7CE-C5FA-03801E0DBC21}"/>
          </ac:spMkLst>
        </pc:spChg>
        <pc:spChg chg="mod">
          <ac:chgData name="Patrick Boily" userId="4ace92db-0572-4382-889e-50f73e2bf144" providerId="ADAL" clId="{728F63AD-CC09-4241-A141-54AC6A1711BB}" dt="2022-08-16T17:30:52.153" v="5955"/>
          <ac:spMkLst>
            <pc:docMk/>
            <pc:sldMk cId="2059940678" sldId="2385"/>
            <ac:spMk id="6" creationId="{41A8BA5A-A3E5-0600-BC76-C2B68A29BFF8}"/>
          </ac:spMkLst>
        </pc:spChg>
        <pc:spChg chg="mod">
          <ac:chgData name="Patrick Boily" userId="4ace92db-0572-4382-889e-50f73e2bf144" providerId="ADAL" clId="{728F63AD-CC09-4241-A141-54AC6A1711BB}" dt="2022-08-16T17:30:52.153" v="5955"/>
          <ac:spMkLst>
            <pc:docMk/>
            <pc:sldMk cId="2059940678" sldId="2385"/>
            <ac:spMk id="9" creationId="{56FDCEFB-5CAF-307C-E33C-3B6D4C583371}"/>
          </ac:spMkLst>
        </pc:spChg>
        <pc:spChg chg="add mod">
          <ac:chgData name="Patrick Boily" userId="4ace92db-0572-4382-889e-50f73e2bf144" providerId="ADAL" clId="{728F63AD-CC09-4241-A141-54AC6A1711BB}" dt="2022-08-22T13:24:38.736" v="14748"/>
          <ac:spMkLst>
            <pc:docMk/>
            <pc:sldMk cId="2059940678" sldId="2385"/>
            <ac:spMk id="10" creationId="{EB1635EE-457E-F8C1-9A70-1D353BFC98EE}"/>
          </ac:spMkLst>
        </pc:spChg>
        <pc:grpChg chg="add mod">
          <ac:chgData name="Patrick Boily" userId="4ace92db-0572-4382-889e-50f73e2bf144" providerId="ADAL" clId="{728F63AD-CC09-4241-A141-54AC6A1711BB}" dt="2022-08-16T17:30:52.153" v="5955"/>
          <ac:grpSpMkLst>
            <pc:docMk/>
            <pc:sldMk cId="2059940678" sldId="2385"/>
            <ac:grpSpMk id="3" creationId="{C0E91F77-3CC0-E39D-8F85-634B59007D9F}"/>
          </ac:grpSpMkLst>
        </pc:grpChg>
      </pc:sldChg>
      <pc:sldChg chg="addSp delSp modSp mod">
        <pc:chgData name="Patrick Boily" userId="4ace92db-0572-4382-889e-50f73e2bf144" providerId="ADAL" clId="{728F63AD-CC09-4241-A141-54AC6A1711BB}" dt="2022-08-22T13:25:11.355" v="14768"/>
        <pc:sldMkLst>
          <pc:docMk/>
          <pc:sldMk cId="3333068208" sldId="2386"/>
        </pc:sldMkLst>
        <pc:spChg chg="del">
          <ac:chgData name="Patrick Boily" userId="4ace92db-0572-4382-889e-50f73e2bf144" providerId="ADAL" clId="{728F63AD-CC09-4241-A141-54AC6A1711BB}" dt="2022-08-22T13:15:08.930" v="14517"/>
          <ac:spMkLst>
            <pc:docMk/>
            <pc:sldMk cId="3333068208" sldId="2386"/>
            <ac:spMk id="4" creationId="{04E6DAF7-2D8A-E7CE-C5FA-03801E0DBC21}"/>
          </ac:spMkLst>
        </pc:spChg>
        <pc:spChg chg="mod">
          <ac:chgData name="Patrick Boily" userId="4ace92db-0572-4382-889e-50f73e2bf144" providerId="ADAL" clId="{728F63AD-CC09-4241-A141-54AC6A1711BB}" dt="2022-08-16T17:31:20.921" v="5973"/>
          <ac:spMkLst>
            <pc:docMk/>
            <pc:sldMk cId="3333068208" sldId="2386"/>
            <ac:spMk id="6" creationId="{C9EF7AFE-6710-9537-9BD1-9A08D1E8B286}"/>
          </ac:spMkLst>
        </pc:spChg>
        <pc:spChg chg="mod">
          <ac:chgData name="Patrick Boily" userId="4ace92db-0572-4382-889e-50f73e2bf144" providerId="ADAL" clId="{728F63AD-CC09-4241-A141-54AC6A1711BB}" dt="2022-08-16T17:31:20.921" v="5973"/>
          <ac:spMkLst>
            <pc:docMk/>
            <pc:sldMk cId="3333068208" sldId="2386"/>
            <ac:spMk id="9" creationId="{BEAAB0F6-2AE6-30E3-E357-16BEA610539A}"/>
          </ac:spMkLst>
        </pc:spChg>
        <pc:spChg chg="add mod">
          <ac:chgData name="Patrick Boily" userId="4ace92db-0572-4382-889e-50f73e2bf144" providerId="ADAL" clId="{728F63AD-CC09-4241-A141-54AC6A1711BB}" dt="2022-08-22T13:25:11.355" v="14768"/>
          <ac:spMkLst>
            <pc:docMk/>
            <pc:sldMk cId="3333068208" sldId="2386"/>
            <ac:spMk id="10" creationId="{ED519B7C-F33D-DFE9-1080-7D183AE5B615}"/>
          </ac:spMkLst>
        </pc:spChg>
        <pc:grpChg chg="add mod">
          <ac:chgData name="Patrick Boily" userId="4ace92db-0572-4382-889e-50f73e2bf144" providerId="ADAL" clId="{728F63AD-CC09-4241-A141-54AC6A1711BB}" dt="2022-08-16T17:31:20.921" v="5973"/>
          <ac:grpSpMkLst>
            <pc:docMk/>
            <pc:sldMk cId="3333068208" sldId="2386"/>
            <ac:grpSpMk id="3" creationId="{17CC55ED-76C4-9E60-9942-FF2D62861EF7}"/>
          </ac:grpSpMkLst>
        </pc:grpChg>
        <pc:picChg chg="mod">
          <ac:chgData name="Patrick Boily" userId="4ace92db-0572-4382-889e-50f73e2bf144" providerId="ADAL" clId="{728F63AD-CC09-4241-A141-54AC6A1711BB}" dt="2022-08-17T20:30:14.864" v="11217" actId="14100"/>
          <ac:picMkLst>
            <pc:docMk/>
            <pc:sldMk cId="3333068208" sldId="2386"/>
            <ac:picMk id="8" creationId="{840EF91A-8791-DBD6-0DD8-72DD5D3B2CAF}"/>
          </ac:picMkLst>
        </pc:picChg>
      </pc:sldChg>
      <pc:sldChg chg="addSp delSp modSp mod">
        <pc:chgData name="Patrick Boily" userId="4ace92db-0572-4382-889e-50f73e2bf144" providerId="ADAL" clId="{728F63AD-CC09-4241-A141-54AC6A1711BB}" dt="2022-08-22T13:15:44.586" v="14529"/>
        <pc:sldMkLst>
          <pc:docMk/>
          <pc:sldMk cId="1123420755" sldId="2387"/>
        </pc:sldMkLst>
        <pc:spChg chg="mod">
          <ac:chgData name="Patrick Boily" userId="4ace92db-0572-4382-889e-50f73e2bf144" providerId="ADAL" clId="{728F63AD-CC09-4241-A141-54AC6A1711BB}" dt="2022-08-11T16:56:31.850" v="507" actId="14100"/>
          <ac:spMkLst>
            <pc:docMk/>
            <pc:sldMk cId="1123420755" sldId="2387"/>
            <ac:spMk id="2" creationId="{D6B6E548-9C8B-4D04-CF05-E69938871B79}"/>
          </ac:spMkLst>
        </pc:spChg>
        <pc:spChg chg="add mod">
          <ac:chgData name="Patrick Boily" userId="4ace92db-0572-4382-889e-50f73e2bf144" providerId="ADAL" clId="{728F63AD-CC09-4241-A141-54AC6A1711BB}" dt="2022-08-16T17:18:39.891" v="5713"/>
          <ac:spMkLst>
            <pc:docMk/>
            <pc:sldMk cId="1123420755" sldId="2387"/>
            <ac:spMk id="3" creationId="{8E49311C-97CA-3870-58FA-D6D7A3BFCA04}"/>
          </ac:spMkLst>
        </pc:spChg>
        <pc:spChg chg="del">
          <ac:chgData name="Patrick Boily" userId="4ace92db-0572-4382-889e-50f73e2bf144" providerId="ADAL" clId="{728F63AD-CC09-4241-A141-54AC6A1711BB}" dt="2022-08-22T13:15:08.930" v="14517"/>
          <ac:spMkLst>
            <pc:docMk/>
            <pc:sldMk cId="1123420755" sldId="2387"/>
            <ac:spMk id="5" creationId="{C0F06B09-1449-FFD0-388C-07EC516DBD48}"/>
          </ac:spMkLst>
        </pc:spChg>
        <pc:spChg chg="add mod">
          <ac:chgData name="Patrick Boily" userId="4ace92db-0572-4382-889e-50f73e2bf144" providerId="ADAL" clId="{728F63AD-CC09-4241-A141-54AC6A1711BB}" dt="2022-08-16T17:18:39.891" v="5713"/>
          <ac:spMkLst>
            <pc:docMk/>
            <pc:sldMk cId="1123420755" sldId="2387"/>
            <ac:spMk id="7" creationId="{8E993E1E-CE81-BCE5-AC65-AE200E8868EF}"/>
          </ac:spMkLst>
        </pc:spChg>
        <pc:spChg chg="add mod">
          <ac:chgData name="Patrick Boily" userId="4ace92db-0572-4382-889e-50f73e2bf144" providerId="ADAL" clId="{728F63AD-CC09-4241-A141-54AC6A1711BB}" dt="2022-08-22T13:15:44.586" v="14529"/>
          <ac:spMkLst>
            <pc:docMk/>
            <pc:sldMk cId="1123420755" sldId="2387"/>
            <ac:spMk id="8" creationId="{27A69FB7-C18E-CB3D-E0B8-C9C871DDBB55}"/>
          </ac:spMkLst>
        </pc:spChg>
      </pc:sldChg>
      <pc:sldChg chg="addSp delSp modSp">
        <pc:chgData name="Patrick Boily" userId="4ace92db-0572-4382-889e-50f73e2bf144" providerId="ADAL" clId="{728F63AD-CC09-4241-A141-54AC6A1711BB}" dt="2022-08-22T13:16:26.676" v="14549"/>
        <pc:sldMkLst>
          <pc:docMk/>
          <pc:sldMk cId="2741890029" sldId="2388"/>
        </pc:sldMkLst>
        <pc:spChg chg="add mod">
          <ac:chgData name="Patrick Boily" userId="4ace92db-0572-4382-889e-50f73e2bf144" providerId="ADAL" clId="{728F63AD-CC09-4241-A141-54AC6A1711BB}" dt="2022-08-16T17:19:17.829" v="5732"/>
          <ac:spMkLst>
            <pc:docMk/>
            <pc:sldMk cId="2741890029" sldId="2388"/>
            <ac:spMk id="3" creationId="{9F15D90C-D900-C1E0-5924-E8C4A9B36D15}"/>
          </ac:spMkLst>
        </pc:spChg>
        <pc:spChg chg="del">
          <ac:chgData name="Patrick Boily" userId="4ace92db-0572-4382-889e-50f73e2bf144" providerId="ADAL" clId="{728F63AD-CC09-4241-A141-54AC6A1711BB}" dt="2022-08-22T13:15:08.930" v="14517"/>
          <ac:spMkLst>
            <pc:docMk/>
            <pc:sldMk cId="2741890029" sldId="2388"/>
            <ac:spMk id="5" creationId="{B2D1873F-9948-94E2-09F7-CCC415A34986}"/>
          </ac:spMkLst>
        </pc:spChg>
        <pc:spChg chg="add mod">
          <ac:chgData name="Patrick Boily" userId="4ace92db-0572-4382-889e-50f73e2bf144" providerId="ADAL" clId="{728F63AD-CC09-4241-A141-54AC6A1711BB}" dt="2022-08-16T17:19:17.829" v="5732"/>
          <ac:spMkLst>
            <pc:docMk/>
            <pc:sldMk cId="2741890029" sldId="2388"/>
            <ac:spMk id="7" creationId="{84E93840-9E70-FD3C-E21F-BAF1653C165E}"/>
          </ac:spMkLst>
        </pc:spChg>
        <pc:spChg chg="add mod">
          <ac:chgData name="Patrick Boily" userId="4ace92db-0572-4382-889e-50f73e2bf144" providerId="ADAL" clId="{728F63AD-CC09-4241-A141-54AC6A1711BB}" dt="2022-08-22T13:16:26.676" v="14549"/>
          <ac:spMkLst>
            <pc:docMk/>
            <pc:sldMk cId="2741890029" sldId="2388"/>
            <ac:spMk id="9" creationId="{33FEB34A-06BE-A289-705E-DF160D4F88EC}"/>
          </ac:spMkLst>
        </pc:spChg>
      </pc:sldChg>
      <pc:sldChg chg="addSp delSp modSp">
        <pc:chgData name="Patrick Boily" userId="4ace92db-0572-4382-889e-50f73e2bf144" providerId="ADAL" clId="{728F63AD-CC09-4241-A141-54AC6A1711BB}" dt="2022-08-22T13:15:56.588" v="14536"/>
        <pc:sldMkLst>
          <pc:docMk/>
          <pc:sldMk cId="1418409446" sldId="2390"/>
        </pc:sldMkLst>
        <pc:spChg chg="add mod">
          <ac:chgData name="Patrick Boily" userId="4ace92db-0572-4382-889e-50f73e2bf144" providerId="ADAL" clId="{728F63AD-CC09-4241-A141-54AC6A1711BB}" dt="2022-08-16T17:18:54.553" v="5720"/>
          <ac:spMkLst>
            <pc:docMk/>
            <pc:sldMk cId="1418409446" sldId="2390"/>
            <ac:spMk id="3" creationId="{4814247E-3E92-6EE2-AEB5-858338A8BF7D}"/>
          </ac:spMkLst>
        </pc:spChg>
        <pc:spChg chg="del">
          <ac:chgData name="Patrick Boily" userId="4ace92db-0572-4382-889e-50f73e2bf144" providerId="ADAL" clId="{728F63AD-CC09-4241-A141-54AC6A1711BB}" dt="2022-08-22T13:15:08.930" v="14517"/>
          <ac:spMkLst>
            <pc:docMk/>
            <pc:sldMk cId="1418409446" sldId="2390"/>
            <ac:spMk id="4" creationId="{EC6A1A50-B726-8DC2-3A52-887A6EEDAB89}"/>
          </ac:spMkLst>
        </pc:spChg>
        <pc:spChg chg="add mod">
          <ac:chgData name="Patrick Boily" userId="4ace92db-0572-4382-889e-50f73e2bf144" providerId="ADAL" clId="{728F63AD-CC09-4241-A141-54AC6A1711BB}" dt="2022-08-16T17:18:54.553" v="5720"/>
          <ac:spMkLst>
            <pc:docMk/>
            <pc:sldMk cId="1418409446" sldId="2390"/>
            <ac:spMk id="6" creationId="{051B7A59-9F8F-E31F-187C-A2CB561E4C7C}"/>
          </ac:spMkLst>
        </pc:spChg>
        <pc:spChg chg="add mod">
          <ac:chgData name="Patrick Boily" userId="4ace92db-0572-4382-889e-50f73e2bf144" providerId="ADAL" clId="{728F63AD-CC09-4241-A141-54AC6A1711BB}" dt="2022-08-22T13:15:56.588" v="14536"/>
          <ac:spMkLst>
            <pc:docMk/>
            <pc:sldMk cId="1418409446" sldId="2390"/>
            <ac:spMk id="7" creationId="{6CF3800D-9147-FC32-1215-C6F267D5CF62}"/>
          </ac:spMkLst>
        </pc:spChg>
      </pc:sldChg>
      <pc:sldChg chg="addSp delSp modSp">
        <pc:chgData name="Patrick Boily" userId="4ace92db-0572-4382-889e-50f73e2bf144" providerId="ADAL" clId="{728F63AD-CC09-4241-A141-54AC6A1711BB}" dt="2022-08-22T13:15:48.184" v="14531"/>
        <pc:sldMkLst>
          <pc:docMk/>
          <pc:sldMk cId="1630823483" sldId="2391"/>
        </pc:sldMkLst>
        <pc:spChg chg="add mod">
          <ac:chgData name="Patrick Boily" userId="4ace92db-0572-4382-889e-50f73e2bf144" providerId="ADAL" clId="{728F63AD-CC09-4241-A141-54AC6A1711BB}" dt="2022-08-16T17:18:44.496" v="5715"/>
          <ac:spMkLst>
            <pc:docMk/>
            <pc:sldMk cId="1630823483" sldId="2391"/>
            <ac:spMk id="3" creationId="{E45D65C3-60E0-CF2A-ECB8-53C7DC1A0E3B}"/>
          </ac:spMkLst>
        </pc:spChg>
        <pc:spChg chg="del">
          <ac:chgData name="Patrick Boily" userId="4ace92db-0572-4382-889e-50f73e2bf144" providerId="ADAL" clId="{728F63AD-CC09-4241-A141-54AC6A1711BB}" dt="2022-08-22T13:15:08.930" v="14517"/>
          <ac:spMkLst>
            <pc:docMk/>
            <pc:sldMk cId="1630823483" sldId="2391"/>
            <ac:spMk id="4" creationId="{EC6A1A50-B726-8DC2-3A52-887A6EEDAB89}"/>
          </ac:spMkLst>
        </pc:spChg>
        <pc:spChg chg="add mod">
          <ac:chgData name="Patrick Boily" userId="4ace92db-0572-4382-889e-50f73e2bf144" providerId="ADAL" clId="{728F63AD-CC09-4241-A141-54AC6A1711BB}" dt="2022-08-16T17:18:44.496" v="5715"/>
          <ac:spMkLst>
            <pc:docMk/>
            <pc:sldMk cId="1630823483" sldId="2391"/>
            <ac:spMk id="6" creationId="{9883A040-091C-0FB3-BE16-D8E29DA6D838}"/>
          </ac:spMkLst>
        </pc:spChg>
        <pc:spChg chg="add mod">
          <ac:chgData name="Patrick Boily" userId="4ace92db-0572-4382-889e-50f73e2bf144" providerId="ADAL" clId="{728F63AD-CC09-4241-A141-54AC6A1711BB}" dt="2022-08-22T13:15:48.184" v="14531"/>
          <ac:spMkLst>
            <pc:docMk/>
            <pc:sldMk cId="1630823483" sldId="2391"/>
            <ac:spMk id="7" creationId="{A8E99625-932C-1B43-7D92-3E0F674DEE84}"/>
          </ac:spMkLst>
        </pc:spChg>
      </pc:sldChg>
      <pc:sldChg chg="addSp delSp modSp">
        <pc:chgData name="Patrick Boily" userId="4ace92db-0572-4382-889e-50f73e2bf144" providerId="ADAL" clId="{728F63AD-CC09-4241-A141-54AC6A1711BB}" dt="2022-08-22T13:15:49.860" v="14532"/>
        <pc:sldMkLst>
          <pc:docMk/>
          <pc:sldMk cId="2093162566" sldId="2392"/>
        </pc:sldMkLst>
        <pc:spChg chg="del">
          <ac:chgData name="Patrick Boily" userId="4ace92db-0572-4382-889e-50f73e2bf144" providerId="ADAL" clId="{728F63AD-CC09-4241-A141-54AC6A1711BB}" dt="2022-08-22T13:15:08.930" v="14517"/>
          <ac:spMkLst>
            <pc:docMk/>
            <pc:sldMk cId="2093162566" sldId="2392"/>
            <ac:spMk id="4" creationId="{EC6A1A50-B726-8DC2-3A52-887A6EEDAB89}"/>
          </ac:spMkLst>
        </pc:spChg>
        <pc:spChg chg="add mod">
          <ac:chgData name="Patrick Boily" userId="4ace92db-0572-4382-889e-50f73e2bf144" providerId="ADAL" clId="{728F63AD-CC09-4241-A141-54AC6A1711BB}" dt="2022-08-16T17:18:46.868" v="5716"/>
          <ac:spMkLst>
            <pc:docMk/>
            <pc:sldMk cId="2093162566" sldId="2392"/>
            <ac:spMk id="7" creationId="{E8F6469B-9724-7A4A-7683-B62EE9A699E8}"/>
          </ac:spMkLst>
        </pc:spChg>
        <pc:spChg chg="add mod">
          <ac:chgData name="Patrick Boily" userId="4ace92db-0572-4382-889e-50f73e2bf144" providerId="ADAL" clId="{728F63AD-CC09-4241-A141-54AC6A1711BB}" dt="2022-08-16T17:18:46.868" v="5716"/>
          <ac:spMkLst>
            <pc:docMk/>
            <pc:sldMk cId="2093162566" sldId="2392"/>
            <ac:spMk id="8" creationId="{BC178C84-36D6-75F6-86F8-6BB81DB6CB6B}"/>
          </ac:spMkLst>
        </pc:spChg>
        <pc:spChg chg="add mod">
          <ac:chgData name="Patrick Boily" userId="4ace92db-0572-4382-889e-50f73e2bf144" providerId="ADAL" clId="{728F63AD-CC09-4241-A141-54AC6A1711BB}" dt="2022-08-22T13:15:49.860" v="14532"/>
          <ac:spMkLst>
            <pc:docMk/>
            <pc:sldMk cId="2093162566" sldId="2392"/>
            <ac:spMk id="9" creationId="{28D9D493-C814-6DD2-E543-E1349C1BD771}"/>
          </ac:spMkLst>
        </pc:spChg>
      </pc:sldChg>
      <pc:sldChg chg="addSp delSp modSp">
        <pc:chgData name="Patrick Boily" userId="4ace92db-0572-4382-889e-50f73e2bf144" providerId="ADAL" clId="{728F63AD-CC09-4241-A141-54AC6A1711BB}" dt="2022-08-22T13:15:51.716" v="14533"/>
        <pc:sldMkLst>
          <pc:docMk/>
          <pc:sldMk cId="3350861043" sldId="2393"/>
        </pc:sldMkLst>
        <pc:spChg chg="add mod">
          <ac:chgData name="Patrick Boily" userId="4ace92db-0572-4382-889e-50f73e2bf144" providerId="ADAL" clId="{728F63AD-CC09-4241-A141-54AC6A1711BB}" dt="2022-08-16T17:18:48.543" v="5717"/>
          <ac:spMkLst>
            <pc:docMk/>
            <pc:sldMk cId="3350861043" sldId="2393"/>
            <ac:spMk id="3" creationId="{3AD86C22-D177-D5CE-8277-399F9D2B4252}"/>
          </ac:spMkLst>
        </pc:spChg>
        <pc:spChg chg="del">
          <ac:chgData name="Patrick Boily" userId="4ace92db-0572-4382-889e-50f73e2bf144" providerId="ADAL" clId="{728F63AD-CC09-4241-A141-54AC6A1711BB}" dt="2022-08-22T13:15:08.930" v="14517"/>
          <ac:spMkLst>
            <pc:docMk/>
            <pc:sldMk cId="3350861043" sldId="2393"/>
            <ac:spMk id="4" creationId="{EC6A1A50-B726-8DC2-3A52-887A6EEDAB89}"/>
          </ac:spMkLst>
        </pc:spChg>
        <pc:spChg chg="add mod">
          <ac:chgData name="Patrick Boily" userId="4ace92db-0572-4382-889e-50f73e2bf144" providerId="ADAL" clId="{728F63AD-CC09-4241-A141-54AC6A1711BB}" dt="2022-08-16T17:18:48.543" v="5717"/>
          <ac:spMkLst>
            <pc:docMk/>
            <pc:sldMk cId="3350861043" sldId="2393"/>
            <ac:spMk id="6" creationId="{F224D246-EC70-8B4D-85E4-0B1D5CC01A41}"/>
          </ac:spMkLst>
        </pc:spChg>
        <pc:spChg chg="add mod">
          <ac:chgData name="Patrick Boily" userId="4ace92db-0572-4382-889e-50f73e2bf144" providerId="ADAL" clId="{728F63AD-CC09-4241-A141-54AC6A1711BB}" dt="2022-08-22T13:15:51.716" v="14533"/>
          <ac:spMkLst>
            <pc:docMk/>
            <pc:sldMk cId="3350861043" sldId="2393"/>
            <ac:spMk id="7" creationId="{3299E6B9-13D7-7B94-705C-AAD1EED8DE70}"/>
          </ac:spMkLst>
        </pc:spChg>
      </pc:sldChg>
      <pc:sldChg chg="addSp delSp modSp">
        <pc:chgData name="Patrick Boily" userId="4ace92db-0572-4382-889e-50f73e2bf144" providerId="ADAL" clId="{728F63AD-CC09-4241-A141-54AC6A1711BB}" dt="2022-08-22T13:15:53.311" v="14534"/>
        <pc:sldMkLst>
          <pc:docMk/>
          <pc:sldMk cId="729042805" sldId="2394"/>
        </pc:sldMkLst>
        <pc:spChg chg="add mod">
          <ac:chgData name="Patrick Boily" userId="4ace92db-0572-4382-889e-50f73e2bf144" providerId="ADAL" clId="{728F63AD-CC09-4241-A141-54AC6A1711BB}" dt="2022-08-16T17:18:50.888" v="5718"/>
          <ac:spMkLst>
            <pc:docMk/>
            <pc:sldMk cId="729042805" sldId="2394"/>
            <ac:spMk id="3" creationId="{44C45A5E-87FA-B189-27DD-450BBB489745}"/>
          </ac:spMkLst>
        </pc:spChg>
        <pc:spChg chg="del">
          <ac:chgData name="Patrick Boily" userId="4ace92db-0572-4382-889e-50f73e2bf144" providerId="ADAL" clId="{728F63AD-CC09-4241-A141-54AC6A1711BB}" dt="2022-08-22T13:15:08.930" v="14517"/>
          <ac:spMkLst>
            <pc:docMk/>
            <pc:sldMk cId="729042805" sldId="2394"/>
            <ac:spMk id="4" creationId="{EC6A1A50-B726-8DC2-3A52-887A6EEDAB89}"/>
          </ac:spMkLst>
        </pc:spChg>
        <pc:spChg chg="add mod">
          <ac:chgData name="Patrick Boily" userId="4ace92db-0572-4382-889e-50f73e2bf144" providerId="ADAL" clId="{728F63AD-CC09-4241-A141-54AC6A1711BB}" dt="2022-08-16T17:18:50.888" v="5718"/>
          <ac:spMkLst>
            <pc:docMk/>
            <pc:sldMk cId="729042805" sldId="2394"/>
            <ac:spMk id="6" creationId="{1E822E48-226E-3B0B-6402-811188384442}"/>
          </ac:spMkLst>
        </pc:spChg>
        <pc:spChg chg="add mod">
          <ac:chgData name="Patrick Boily" userId="4ace92db-0572-4382-889e-50f73e2bf144" providerId="ADAL" clId="{728F63AD-CC09-4241-A141-54AC6A1711BB}" dt="2022-08-22T13:15:53.311" v="14534"/>
          <ac:spMkLst>
            <pc:docMk/>
            <pc:sldMk cId="729042805" sldId="2394"/>
            <ac:spMk id="7" creationId="{F3DF0258-C518-25A3-CF9F-3420FC19B870}"/>
          </ac:spMkLst>
        </pc:spChg>
      </pc:sldChg>
      <pc:sldChg chg="addSp delSp modSp mod">
        <pc:chgData name="Patrick Boily" userId="4ace92db-0572-4382-889e-50f73e2bf144" providerId="ADAL" clId="{728F63AD-CC09-4241-A141-54AC6A1711BB}" dt="2022-08-22T13:15:58.304" v="14537"/>
        <pc:sldMkLst>
          <pc:docMk/>
          <pc:sldMk cId="475758423" sldId="2395"/>
        </pc:sldMkLst>
        <pc:spChg chg="mod">
          <ac:chgData name="Patrick Boily" userId="4ace92db-0572-4382-889e-50f73e2bf144" providerId="ADAL" clId="{728F63AD-CC09-4241-A141-54AC6A1711BB}" dt="2022-08-11T16:57:09.049" v="519" actId="20577"/>
          <ac:spMkLst>
            <pc:docMk/>
            <pc:sldMk cId="475758423" sldId="2395"/>
            <ac:spMk id="3" creationId="{693EB652-7583-B8C7-F477-F74847FDB9F1}"/>
          </ac:spMkLst>
        </pc:spChg>
        <pc:spChg chg="del">
          <ac:chgData name="Patrick Boily" userId="4ace92db-0572-4382-889e-50f73e2bf144" providerId="ADAL" clId="{728F63AD-CC09-4241-A141-54AC6A1711BB}" dt="2022-08-22T13:15:08.930" v="14517"/>
          <ac:spMkLst>
            <pc:docMk/>
            <pc:sldMk cId="475758423" sldId="2395"/>
            <ac:spMk id="4" creationId="{EC6A1A50-B726-8DC2-3A52-887A6EEDAB89}"/>
          </ac:spMkLst>
        </pc:spChg>
        <pc:spChg chg="mod">
          <ac:chgData name="Patrick Boily" userId="4ace92db-0572-4382-889e-50f73e2bf144" providerId="ADAL" clId="{728F63AD-CC09-4241-A141-54AC6A1711BB}" dt="2022-08-11T16:57:16.889" v="531" actId="20577"/>
          <ac:spMkLst>
            <pc:docMk/>
            <pc:sldMk cId="475758423" sldId="2395"/>
            <ac:spMk id="6" creationId="{E73B651D-F1C8-D61F-DB75-8DEEDAC754D2}"/>
          </ac:spMkLst>
        </pc:spChg>
        <pc:spChg chg="add mod">
          <ac:chgData name="Patrick Boily" userId="4ace92db-0572-4382-889e-50f73e2bf144" providerId="ADAL" clId="{728F63AD-CC09-4241-A141-54AC6A1711BB}" dt="2022-08-16T17:18:56.492" v="5721"/>
          <ac:spMkLst>
            <pc:docMk/>
            <pc:sldMk cId="475758423" sldId="2395"/>
            <ac:spMk id="7" creationId="{87287DFD-7126-A373-4061-B1D2D5DA9E43}"/>
          </ac:spMkLst>
        </pc:spChg>
        <pc:spChg chg="add mod">
          <ac:chgData name="Patrick Boily" userId="4ace92db-0572-4382-889e-50f73e2bf144" providerId="ADAL" clId="{728F63AD-CC09-4241-A141-54AC6A1711BB}" dt="2022-08-16T17:18:56.492" v="5721"/>
          <ac:spMkLst>
            <pc:docMk/>
            <pc:sldMk cId="475758423" sldId="2395"/>
            <ac:spMk id="8" creationId="{8C871684-60A3-A05E-ACD0-516ABA1D664B}"/>
          </ac:spMkLst>
        </pc:spChg>
        <pc:spChg chg="add mod">
          <ac:chgData name="Patrick Boily" userId="4ace92db-0572-4382-889e-50f73e2bf144" providerId="ADAL" clId="{728F63AD-CC09-4241-A141-54AC6A1711BB}" dt="2022-08-22T13:15:58.304" v="14537"/>
          <ac:spMkLst>
            <pc:docMk/>
            <pc:sldMk cId="475758423" sldId="2395"/>
            <ac:spMk id="9" creationId="{4D1AA231-270A-0955-3868-7BCC832C6373}"/>
          </ac:spMkLst>
        </pc:spChg>
      </pc:sldChg>
      <pc:sldChg chg="del">
        <pc:chgData name="Patrick Boily" userId="4ace92db-0572-4382-889e-50f73e2bf144" providerId="ADAL" clId="{728F63AD-CC09-4241-A141-54AC6A1711BB}" dt="2022-08-11T17:11:46.147" v="966" actId="2696"/>
        <pc:sldMkLst>
          <pc:docMk/>
          <pc:sldMk cId="1861933486" sldId="2396"/>
        </pc:sldMkLst>
      </pc:sldChg>
      <pc:sldChg chg="addSp delSp modSp mod">
        <pc:chgData name="Patrick Boily" userId="4ace92db-0572-4382-889e-50f73e2bf144" providerId="ADAL" clId="{728F63AD-CC09-4241-A141-54AC6A1711BB}" dt="2022-08-22T13:16:02.113" v="14539"/>
        <pc:sldMkLst>
          <pc:docMk/>
          <pc:sldMk cId="1213867418" sldId="2397"/>
        </pc:sldMkLst>
        <pc:spChg chg="add mod">
          <ac:chgData name="Patrick Boily" userId="4ace92db-0572-4382-889e-50f73e2bf144" providerId="ADAL" clId="{728F63AD-CC09-4241-A141-54AC6A1711BB}" dt="2022-08-16T17:18:59.910" v="5723"/>
          <ac:spMkLst>
            <pc:docMk/>
            <pc:sldMk cId="1213867418" sldId="2397"/>
            <ac:spMk id="3" creationId="{09B990B5-F4E0-4C70-4FA2-A65FE68E8B1F}"/>
          </ac:spMkLst>
        </pc:spChg>
        <pc:spChg chg="del">
          <ac:chgData name="Patrick Boily" userId="4ace92db-0572-4382-889e-50f73e2bf144" providerId="ADAL" clId="{728F63AD-CC09-4241-A141-54AC6A1711BB}" dt="2022-08-22T13:15:08.930" v="14517"/>
          <ac:spMkLst>
            <pc:docMk/>
            <pc:sldMk cId="1213867418" sldId="2397"/>
            <ac:spMk id="4" creationId="{F2086A31-B756-1848-8F74-4F662CEC988B}"/>
          </ac:spMkLst>
        </pc:spChg>
        <pc:spChg chg="add mod">
          <ac:chgData name="Patrick Boily" userId="4ace92db-0572-4382-889e-50f73e2bf144" providerId="ADAL" clId="{728F63AD-CC09-4241-A141-54AC6A1711BB}" dt="2022-08-16T17:18:59.910" v="5723"/>
          <ac:spMkLst>
            <pc:docMk/>
            <pc:sldMk cId="1213867418" sldId="2397"/>
            <ac:spMk id="6" creationId="{7F586535-6C6B-ECEA-E9B0-72301E2D1D75}"/>
          </ac:spMkLst>
        </pc:spChg>
        <pc:spChg chg="add mod">
          <ac:chgData name="Patrick Boily" userId="4ace92db-0572-4382-889e-50f73e2bf144" providerId="ADAL" clId="{728F63AD-CC09-4241-A141-54AC6A1711BB}" dt="2022-08-22T13:16:02.113" v="14539"/>
          <ac:spMkLst>
            <pc:docMk/>
            <pc:sldMk cId="1213867418" sldId="2397"/>
            <ac:spMk id="7" creationId="{ECFCED6B-AA65-211E-6138-EC8D6EFA84C1}"/>
          </ac:spMkLst>
        </pc:spChg>
        <pc:spChg chg="mod">
          <ac:chgData name="Patrick Boily" userId="4ace92db-0572-4382-889e-50f73e2bf144" providerId="ADAL" clId="{728F63AD-CC09-4241-A141-54AC6A1711BB}" dt="2022-08-11T17:10:45.569" v="963" actId="20577"/>
          <ac:spMkLst>
            <pc:docMk/>
            <pc:sldMk cId="1213867418" sldId="2397"/>
            <ac:spMk id="8" creationId="{6B3F4608-F179-36DE-7A91-40555925F6AF}"/>
          </ac:spMkLst>
        </pc:spChg>
      </pc:sldChg>
      <pc:sldChg chg="addSp delSp modSp">
        <pc:chgData name="Patrick Boily" userId="4ace92db-0572-4382-889e-50f73e2bf144" providerId="ADAL" clId="{728F63AD-CC09-4241-A141-54AC6A1711BB}" dt="2022-08-22T13:15:54.925" v="14535"/>
        <pc:sldMkLst>
          <pc:docMk/>
          <pc:sldMk cId="755282139" sldId="2398"/>
        </pc:sldMkLst>
        <pc:spChg chg="del">
          <ac:chgData name="Patrick Boily" userId="4ace92db-0572-4382-889e-50f73e2bf144" providerId="ADAL" clId="{728F63AD-CC09-4241-A141-54AC6A1711BB}" dt="2022-08-22T13:15:08.930" v="14517"/>
          <ac:spMkLst>
            <pc:docMk/>
            <pc:sldMk cId="755282139" sldId="2398"/>
            <ac:spMk id="4" creationId="{717F72C8-9A88-51ED-9A70-7494EDB6804A}"/>
          </ac:spMkLst>
        </pc:spChg>
        <pc:spChg chg="add mod">
          <ac:chgData name="Patrick Boily" userId="4ace92db-0572-4382-889e-50f73e2bf144" providerId="ADAL" clId="{728F63AD-CC09-4241-A141-54AC6A1711BB}" dt="2022-08-16T17:18:52.684" v="5719"/>
          <ac:spMkLst>
            <pc:docMk/>
            <pc:sldMk cId="755282139" sldId="2398"/>
            <ac:spMk id="6" creationId="{C8D3970C-5717-E385-7D5A-E14F85CB12ED}"/>
          </ac:spMkLst>
        </pc:spChg>
        <pc:spChg chg="add mod">
          <ac:chgData name="Patrick Boily" userId="4ace92db-0572-4382-889e-50f73e2bf144" providerId="ADAL" clId="{728F63AD-CC09-4241-A141-54AC6A1711BB}" dt="2022-08-16T17:18:52.684" v="5719"/>
          <ac:spMkLst>
            <pc:docMk/>
            <pc:sldMk cId="755282139" sldId="2398"/>
            <ac:spMk id="7" creationId="{97025E1D-C2B5-5756-E294-222F0F653783}"/>
          </ac:spMkLst>
        </pc:spChg>
        <pc:spChg chg="add mod">
          <ac:chgData name="Patrick Boily" userId="4ace92db-0572-4382-889e-50f73e2bf144" providerId="ADAL" clId="{728F63AD-CC09-4241-A141-54AC6A1711BB}" dt="2022-08-22T13:15:54.925" v="14535"/>
          <ac:spMkLst>
            <pc:docMk/>
            <pc:sldMk cId="755282139" sldId="2398"/>
            <ac:spMk id="8" creationId="{24975E64-1E37-2C68-231F-D4304F68B0F2}"/>
          </ac:spMkLst>
        </pc:spChg>
      </pc:sldChg>
      <pc:sldChg chg="addSp delSp modSp mod">
        <pc:chgData name="Patrick Boily" userId="4ace92db-0572-4382-889e-50f73e2bf144" providerId="ADAL" clId="{728F63AD-CC09-4241-A141-54AC6A1711BB}" dt="2022-08-22T13:16:19.410" v="14546"/>
        <pc:sldMkLst>
          <pc:docMk/>
          <pc:sldMk cId="3718599088" sldId="2399"/>
        </pc:sldMkLst>
        <pc:spChg chg="add mod">
          <ac:chgData name="Patrick Boily" userId="4ace92db-0572-4382-889e-50f73e2bf144" providerId="ADAL" clId="{728F63AD-CC09-4241-A141-54AC6A1711BB}" dt="2022-08-16T17:19:11.230" v="5729"/>
          <ac:spMkLst>
            <pc:docMk/>
            <pc:sldMk cId="3718599088" sldId="2399"/>
            <ac:spMk id="3" creationId="{B318CA4E-4240-2120-053B-88219621DE38}"/>
          </ac:spMkLst>
        </pc:spChg>
        <pc:spChg chg="mod">
          <ac:chgData name="Patrick Boily" userId="4ace92db-0572-4382-889e-50f73e2bf144" providerId="ADAL" clId="{728F63AD-CC09-4241-A141-54AC6A1711BB}" dt="2022-08-16T13:21:39.106" v="3186" actId="255"/>
          <ac:spMkLst>
            <pc:docMk/>
            <pc:sldMk cId="3718599088" sldId="2399"/>
            <ac:spMk id="6" creationId="{0D0D3A08-413F-D1E2-EC2C-F755A9F57264}"/>
          </ac:spMkLst>
        </pc:spChg>
        <pc:spChg chg="add mod">
          <ac:chgData name="Patrick Boily" userId="4ace92db-0572-4382-889e-50f73e2bf144" providerId="ADAL" clId="{728F63AD-CC09-4241-A141-54AC6A1711BB}" dt="2022-08-16T17:19:11.230" v="5729"/>
          <ac:spMkLst>
            <pc:docMk/>
            <pc:sldMk cId="3718599088" sldId="2399"/>
            <ac:spMk id="7" creationId="{337688E6-F675-6420-73D3-F399ADAB282F}"/>
          </ac:spMkLst>
        </pc:spChg>
        <pc:spChg chg="del">
          <ac:chgData name="Patrick Boily" userId="4ace92db-0572-4382-889e-50f73e2bf144" providerId="ADAL" clId="{728F63AD-CC09-4241-A141-54AC6A1711BB}" dt="2022-08-22T13:16:18.065" v="14545" actId="478"/>
          <ac:spMkLst>
            <pc:docMk/>
            <pc:sldMk cId="3718599088" sldId="2399"/>
            <ac:spMk id="9" creationId="{A5645CF0-28D3-5F4E-CB2D-AC931BD263E8}"/>
          </ac:spMkLst>
        </pc:spChg>
        <pc:spChg chg="add mod">
          <ac:chgData name="Patrick Boily" userId="4ace92db-0572-4382-889e-50f73e2bf144" providerId="ADAL" clId="{728F63AD-CC09-4241-A141-54AC6A1711BB}" dt="2022-08-22T13:16:19.410" v="14546"/>
          <ac:spMkLst>
            <pc:docMk/>
            <pc:sldMk cId="3718599088" sldId="2399"/>
            <ac:spMk id="10" creationId="{960733F0-4A37-EE4E-9C47-907DB402A247}"/>
          </ac:spMkLst>
        </pc:spChg>
      </pc:sldChg>
      <pc:sldChg chg="addSp delSp modSp mod">
        <pc:chgData name="Patrick Boily" userId="4ace92db-0572-4382-889e-50f73e2bf144" providerId="ADAL" clId="{728F63AD-CC09-4241-A141-54AC6A1711BB}" dt="2022-08-22T13:16:23.546" v="14548"/>
        <pc:sldMkLst>
          <pc:docMk/>
          <pc:sldMk cId="1764990859" sldId="2400"/>
        </pc:sldMkLst>
        <pc:spChg chg="del">
          <ac:chgData name="Patrick Boily" userId="4ace92db-0572-4382-889e-50f73e2bf144" providerId="ADAL" clId="{728F63AD-CC09-4241-A141-54AC6A1711BB}" dt="2022-08-22T13:16:23.212" v="14547" actId="478"/>
          <ac:spMkLst>
            <pc:docMk/>
            <pc:sldMk cId="1764990859" sldId="2400"/>
            <ac:spMk id="3" creationId="{84D42B7E-B67E-060D-6E0D-58FAE29C899A}"/>
          </ac:spMkLst>
        </pc:spChg>
        <pc:spChg chg="mod">
          <ac:chgData name="Patrick Boily" userId="4ace92db-0572-4382-889e-50f73e2bf144" providerId="ADAL" clId="{728F63AD-CC09-4241-A141-54AC6A1711BB}" dt="2022-08-16T13:12:52.921" v="3039" actId="207"/>
          <ac:spMkLst>
            <pc:docMk/>
            <pc:sldMk cId="1764990859" sldId="2400"/>
            <ac:spMk id="6" creationId="{0D0D3A08-413F-D1E2-EC2C-F755A9F57264}"/>
          </ac:spMkLst>
        </pc:spChg>
        <pc:spChg chg="add mod">
          <ac:chgData name="Patrick Boily" userId="4ace92db-0572-4382-889e-50f73e2bf144" providerId="ADAL" clId="{728F63AD-CC09-4241-A141-54AC6A1711BB}" dt="2022-08-16T17:19:13.337" v="5730"/>
          <ac:spMkLst>
            <pc:docMk/>
            <pc:sldMk cId="1764990859" sldId="2400"/>
            <ac:spMk id="7" creationId="{A99D713C-0EB9-FBF1-5F7E-88D46FD03078}"/>
          </ac:spMkLst>
        </pc:spChg>
        <pc:spChg chg="add mod">
          <ac:chgData name="Patrick Boily" userId="4ace92db-0572-4382-889e-50f73e2bf144" providerId="ADAL" clId="{728F63AD-CC09-4241-A141-54AC6A1711BB}" dt="2022-08-16T17:19:13.337" v="5730"/>
          <ac:spMkLst>
            <pc:docMk/>
            <pc:sldMk cId="1764990859" sldId="2400"/>
            <ac:spMk id="9" creationId="{F7962D1A-BFE3-4062-EF78-ECF6E65C8FE4}"/>
          </ac:spMkLst>
        </pc:spChg>
        <pc:spChg chg="add mod">
          <ac:chgData name="Patrick Boily" userId="4ace92db-0572-4382-889e-50f73e2bf144" providerId="ADAL" clId="{728F63AD-CC09-4241-A141-54AC6A1711BB}" dt="2022-08-22T13:16:23.546" v="14548"/>
          <ac:spMkLst>
            <pc:docMk/>
            <pc:sldMk cId="1764990859" sldId="2400"/>
            <ac:spMk id="10" creationId="{2EAA0B03-7997-A16B-2C08-744BB77382E4}"/>
          </ac:spMkLst>
        </pc:spChg>
      </pc:sldChg>
      <pc:sldChg chg="addSp delSp modSp mod">
        <pc:chgData name="Patrick Boily" userId="4ace92db-0572-4382-889e-50f73e2bf144" providerId="ADAL" clId="{728F63AD-CC09-4241-A141-54AC6A1711BB}" dt="2022-08-22T13:17:07.483" v="14568"/>
        <pc:sldMkLst>
          <pc:docMk/>
          <pc:sldMk cId="2240184822" sldId="2401"/>
        </pc:sldMkLst>
        <pc:spChg chg="add mod">
          <ac:chgData name="Patrick Boily" userId="4ace92db-0572-4382-889e-50f73e2bf144" providerId="ADAL" clId="{728F63AD-CC09-4241-A141-54AC6A1711BB}" dt="2022-08-16T17:20:02.173" v="5750"/>
          <ac:spMkLst>
            <pc:docMk/>
            <pc:sldMk cId="2240184822" sldId="2401"/>
            <ac:spMk id="3" creationId="{67CA2FD9-E923-FEE8-4923-974DED0C1941}"/>
          </ac:spMkLst>
        </pc:spChg>
        <pc:spChg chg="mod">
          <ac:chgData name="Patrick Boily" userId="4ace92db-0572-4382-889e-50f73e2bf144" providerId="ADAL" clId="{728F63AD-CC09-4241-A141-54AC6A1711BB}" dt="2022-08-16T13:21:03.886" v="3178" actId="255"/>
          <ac:spMkLst>
            <pc:docMk/>
            <pc:sldMk cId="2240184822" sldId="2401"/>
            <ac:spMk id="6" creationId="{0D0D3A08-413F-D1E2-EC2C-F755A9F57264}"/>
          </ac:spMkLst>
        </pc:spChg>
        <pc:spChg chg="add mod">
          <ac:chgData name="Patrick Boily" userId="4ace92db-0572-4382-889e-50f73e2bf144" providerId="ADAL" clId="{728F63AD-CC09-4241-A141-54AC6A1711BB}" dt="2022-08-16T17:20:02.173" v="5750"/>
          <ac:spMkLst>
            <pc:docMk/>
            <pc:sldMk cId="2240184822" sldId="2401"/>
            <ac:spMk id="7" creationId="{179B0DF3-1C4D-EF7E-8788-CA8E8578853B}"/>
          </ac:spMkLst>
        </pc:spChg>
        <pc:spChg chg="del">
          <ac:chgData name="Patrick Boily" userId="4ace92db-0572-4382-889e-50f73e2bf144" providerId="ADAL" clId="{728F63AD-CC09-4241-A141-54AC6A1711BB}" dt="2022-08-22T13:17:02.107" v="14566" actId="478"/>
          <ac:spMkLst>
            <pc:docMk/>
            <pc:sldMk cId="2240184822" sldId="2401"/>
            <ac:spMk id="9" creationId="{A5645CF0-28D3-5F4E-CB2D-AC931BD263E8}"/>
          </ac:spMkLst>
        </pc:spChg>
        <pc:spChg chg="add mod">
          <ac:chgData name="Patrick Boily" userId="4ace92db-0572-4382-889e-50f73e2bf144" providerId="ADAL" clId="{728F63AD-CC09-4241-A141-54AC6A1711BB}" dt="2022-08-22T13:17:07.483" v="14568"/>
          <ac:spMkLst>
            <pc:docMk/>
            <pc:sldMk cId="2240184822" sldId="2401"/>
            <ac:spMk id="10" creationId="{C85B7086-3A70-016A-8A43-3F86CCB184BF}"/>
          </ac:spMkLst>
        </pc:spChg>
      </pc:sldChg>
      <pc:sldChg chg="addSp delSp modSp mod">
        <pc:chgData name="Patrick Boily" userId="4ace92db-0572-4382-889e-50f73e2bf144" providerId="ADAL" clId="{728F63AD-CC09-4241-A141-54AC6A1711BB}" dt="2022-08-22T13:17:08.893" v="14569"/>
        <pc:sldMkLst>
          <pc:docMk/>
          <pc:sldMk cId="2879394103" sldId="2402"/>
        </pc:sldMkLst>
        <pc:spChg chg="del">
          <ac:chgData name="Patrick Boily" userId="4ace92db-0572-4382-889e-50f73e2bf144" providerId="ADAL" clId="{728F63AD-CC09-4241-A141-54AC6A1711BB}" dt="2022-08-22T13:17:05.699" v="14567" actId="478"/>
          <ac:spMkLst>
            <pc:docMk/>
            <pc:sldMk cId="2879394103" sldId="2402"/>
            <ac:spMk id="3" creationId="{84D42B7E-B67E-060D-6E0D-58FAE29C899A}"/>
          </ac:spMkLst>
        </pc:spChg>
        <pc:spChg chg="mod">
          <ac:chgData name="Patrick Boily" userId="4ace92db-0572-4382-889e-50f73e2bf144" providerId="ADAL" clId="{728F63AD-CC09-4241-A141-54AC6A1711BB}" dt="2022-08-16T14:47:15.456" v="5328" actId="20577"/>
          <ac:spMkLst>
            <pc:docMk/>
            <pc:sldMk cId="2879394103" sldId="2402"/>
            <ac:spMk id="6" creationId="{0D0D3A08-413F-D1E2-EC2C-F755A9F57264}"/>
          </ac:spMkLst>
        </pc:spChg>
        <pc:spChg chg="add mod">
          <ac:chgData name="Patrick Boily" userId="4ace92db-0572-4382-889e-50f73e2bf144" providerId="ADAL" clId="{728F63AD-CC09-4241-A141-54AC6A1711BB}" dt="2022-08-16T17:20:04.910" v="5751"/>
          <ac:spMkLst>
            <pc:docMk/>
            <pc:sldMk cId="2879394103" sldId="2402"/>
            <ac:spMk id="7" creationId="{DC1E45FB-FA05-4588-6B5F-FFAAC952312F}"/>
          </ac:spMkLst>
        </pc:spChg>
        <pc:spChg chg="add mod">
          <ac:chgData name="Patrick Boily" userId="4ace92db-0572-4382-889e-50f73e2bf144" providerId="ADAL" clId="{728F63AD-CC09-4241-A141-54AC6A1711BB}" dt="2022-08-16T17:20:04.910" v="5751"/>
          <ac:spMkLst>
            <pc:docMk/>
            <pc:sldMk cId="2879394103" sldId="2402"/>
            <ac:spMk id="9" creationId="{F89B124C-2AFF-FEFD-DC71-13266BBA5152}"/>
          </ac:spMkLst>
        </pc:spChg>
        <pc:spChg chg="add mod">
          <ac:chgData name="Patrick Boily" userId="4ace92db-0572-4382-889e-50f73e2bf144" providerId="ADAL" clId="{728F63AD-CC09-4241-A141-54AC6A1711BB}" dt="2022-08-22T13:17:08.893" v="14569"/>
          <ac:spMkLst>
            <pc:docMk/>
            <pc:sldMk cId="2879394103" sldId="2402"/>
            <ac:spMk id="10" creationId="{1A9A1041-9DC1-F1C1-F928-C3DC9CB83AAE}"/>
          </ac:spMkLst>
        </pc:spChg>
      </pc:sldChg>
      <pc:sldChg chg="addSp delSp modSp mod">
        <pc:chgData name="Patrick Boily" userId="4ace92db-0572-4382-889e-50f73e2bf144" providerId="ADAL" clId="{728F63AD-CC09-4241-A141-54AC6A1711BB}" dt="2022-08-22T13:16:33.770" v="14553"/>
        <pc:sldMkLst>
          <pc:docMk/>
          <pc:sldMk cId="1611814253" sldId="2403"/>
        </pc:sldMkLst>
        <pc:spChg chg="mod">
          <ac:chgData name="Patrick Boily" userId="4ace92db-0572-4382-889e-50f73e2bf144" providerId="ADAL" clId="{728F63AD-CC09-4241-A141-54AC6A1711BB}" dt="2022-08-16T13:26:42.733" v="3275" actId="21"/>
          <ac:spMkLst>
            <pc:docMk/>
            <pc:sldMk cId="1611814253" sldId="2403"/>
            <ac:spMk id="3" creationId="{9F29C379-A938-FCA2-D713-6475E10DF3EA}"/>
          </ac:spMkLst>
        </pc:spChg>
        <pc:spChg chg="del">
          <ac:chgData name="Patrick Boily" userId="4ace92db-0572-4382-889e-50f73e2bf144" providerId="ADAL" clId="{728F63AD-CC09-4241-A141-54AC6A1711BB}" dt="2022-08-22T13:15:08.930" v="14517"/>
          <ac:spMkLst>
            <pc:docMk/>
            <pc:sldMk cId="1611814253" sldId="2403"/>
            <ac:spMk id="4" creationId="{435E19E0-7546-00A0-3820-23B070B36949}"/>
          </ac:spMkLst>
        </pc:spChg>
        <pc:spChg chg="add mod">
          <ac:chgData name="Patrick Boily" userId="4ace92db-0572-4382-889e-50f73e2bf144" providerId="ADAL" clId="{728F63AD-CC09-4241-A141-54AC6A1711BB}" dt="2022-08-16T17:19:25.765" v="5736"/>
          <ac:spMkLst>
            <pc:docMk/>
            <pc:sldMk cId="1611814253" sldId="2403"/>
            <ac:spMk id="6" creationId="{74C77474-7057-BB18-EB98-CB68FCEE5880}"/>
          </ac:spMkLst>
        </pc:spChg>
        <pc:spChg chg="add mod">
          <ac:chgData name="Patrick Boily" userId="4ace92db-0572-4382-889e-50f73e2bf144" providerId="ADAL" clId="{728F63AD-CC09-4241-A141-54AC6A1711BB}" dt="2022-08-16T17:19:25.765" v="5736"/>
          <ac:spMkLst>
            <pc:docMk/>
            <pc:sldMk cId="1611814253" sldId="2403"/>
            <ac:spMk id="7" creationId="{92BBC376-8113-C646-BE1E-07B2E354E396}"/>
          </ac:spMkLst>
        </pc:spChg>
        <pc:spChg chg="add mod">
          <ac:chgData name="Patrick Boily" userId="4ace92db-0572-4382-889e-50f73e2bf144" providerId="ADAL" clId="{728F63AD-CC09-4241-A141-54AC6A1711BB}" dt="2022-08-22T13:16:33.770" v="14553"/>
          <ac:spMkLst>
            <pc:docMk/>
            <pc:sldMk cId="1611814253" sldId="2403"/>
            <ac:spMk id="8" creationId="{367BB35D-748E-F5BB-D8C8-C3C24D6BE8B8}"/>
          </ac:spMkLst>
        </pc:spChg>
      </pc:sldChg>
      <pc:sldChg chg="addSp delSp modSp mod">
        <pc:chgData name="Patrick Boily" userId="4ace92db-0572-4382-889e-50f73e2bf144" providerId="ADAL" clId="{728F63AD-CC09-4241-A141-54AC6A1711BB}" dt="2022-08-22T13:16:35.340" v="14554"/>
        <pc:sldMkLst>
          <pc:docMk/>
          <pc:sldMk cId="190046814" sldId="2404"/>
        </pc:sldMkLst>
        <pc:spChg chg="mod">
          <ac:chgData name="Patrick Boily" userId="4ace92db-0572-4382-889e-50f73e2bf144" providerId="ADAL" clId="{728F63AD-CC09-4241-A141-54AC6A1711BB}" dt="2022-08-16T13:28:44.489" v="3419" actId="6549"/>
          <ac:spMkLst>
            <pc:docMk/>
            <pc:sldMk cId="190046814" sldId="2404"/>
            <ac:spMk id="3" creationId="{9F29C379-A938-FCA2-D713-6475E10DF3EA}"/>
          </ac:spMkLst>
        </pc:spChg>
        <pc:spChg chg="del">
          <ac:chgData name="Patrick Boily" userId="4ace92db-0572-4382-889e-50f73e2bf144" providerId="ADAL" clId="{728F63AD-CC09-4241-A141-54AC6A1711BB}" dt="2022-08-22T13:15:08.930" v="14517"/>
          <ac:spMkLst>
            <pc:docMk/>
            <pc:sldMk cId="190046814" sldId="2404"/>
            <ac:spMk id="4" creationId="{435E19E0-7546-00A0-3820-23B070B36949}"/>
          </ac:spMkLst>
        </pc:spChg>
        <pc:spChg chg="add mod">
          <ac:chgData name="Patrick Boily" userId="4ace92db-0572-4382-889e-50f73e2bf144" providerId="ADAL" clId="{728F63AD-CC09-4241-A141-54AC6A1711BB}" dt="2022-08-16T17:19:27.691" v="5737"/>
          <ac:spMkLst>
            <pc:docMk/>
            <pc:sldMk cId="190046814" sldId="2404"/>
            <ac:spMk id="6" creationId="{45D6C380-A081-2C97-50B5-8EC1E7C73BC0}"/>
          </ac:spMkLst>
        </pc:spChg>
        <pc:spChg chg="add mod">
          <ac:chgData name="Patrick Boily" userId="4ace92db-0572-4382-889e-50f73e2bf144" providerId="ADAL" clId="{728F63AD-CC09-4241-A141-54AC6A1711BB}" dt="2022-08-16T17:19:27.691" v="5737"/>
          <ac:spMkLst>
            <pc:docMk/>
            <pc:sldMk cId="190046814" sldId="2404"/>
            <ac:spMk id="7" creationId="{33602E51-E57B-CC76-B588-D61B08C946C5}"/>
          </ac:spMkLst>
        </pc:spChg>
        <pc:spChg chg="add mod">
          <ac:chgData name="Patrick Boily" userId="4ace92db-0572-4382-889e-50f73e2bf144" providerId="ADAL" clId="{728F63AD-CC09-4241-A141-54AC6A1711BB}" dt="2022-08-22T13:16:35.340" v="14554"/>
          <ac:spMkLst>
            <pc:docMk/>
            <pc:sldMk cId="190046814" sldId="2404"/>
            <ac:spMk id="8" creationId="{664EC69B-4396-F818-0EA3-397E66A9CCA4}"/>
          </ac:spMkLst>
        </pc:spChg>
      </pc:sldChg>
      <pc:sldChg chg="addSp delSp modSp mod modClrScheme chgLayout">
        <pc:chgData name="Patrick Boily" userId="4ace92db-0572-4382-889e-50f73e2bf144" providerId="ADAL" clId="{728F63AD-CC09-4241-A141-54AC6A1711BB}" dt="2022-08-22T13:16:37.168" v="14555"/>
        <pc:sldMkLst>
          <pc:docMk/>
          <pc:sldMk cId="2405112936" sldId="2405"/>
        </pc:sldMkLst>
        <pc:spChg chg="mod ord">
          <ac:chgData name="Patrick Boily" userId="4ace92db-0572-4382-889e-50f73e2bf144" providerId="ADAL" clId="{728F63AD-CC09-4241-A141-54AC6A1711BB}" dt="2022-08-16T13:35:06.026" v="3495" actId="20577"/>
          <ac:spMkLst>
            <pc:docMk/>
            <pc:sldMk cId="2405112936" sldId="2405"/>
            <ac:spMk id="2" creationId="{1F7B936F-FEB4-65E2-D74D-B64461644BAD}"/>
          </ac:spMkLst>
        </pc:spChg>
        <pc:spChg chg="add mod">
          <ac:chgData name="Patrick Boily" userId="4ace92db-0572-4382-889e-50f73e2bf144" providerId="ADAL" clId="{728F63AD-CC09-4241-A141-54AC6A1711BB}" dt="2022-08-22T13:16:37.168" v="14555"/>
          <ac:spMkLst>
            <pc:docMk/>
            <pc:sldMk cId="2405112936" sldId="2405"/>
            <ac:spMk id="3" creationId="{05EE10F3-A287-95F8-5EE7-334DB7473E79}"/>
          </ac:spMkLst>
        </pc:spChg>
        <pc:spChg chg="del mod ord">
          <ac:chgData name="Patrick Boily" userId="4ace92db-0572-4382-889e-50f73e2bf144" providerId="ADAL" clId="{728F63AD-CC09-4241-A141-54AC6A1711BB}" dt="2022-08-16T13:29:16.516" v="3420" actId="700"/>
          <ac:spMkLst>
            <pc:docMk/>
            <pc:sldMk cId="2405112936" sldId="2405"/>
            <ac:spMk id="3" creationId="{9F29C379-A938-FCA2-D713-6475E10DF3EA}"/>
          </ac:spMkLst>
        </pc:spChg>
        <pc:spChg chg="del mod ord">
          <ac:chgData name="Patrick Boily" userId="4ace92db-0572-4382-889e-50f73e2bf144" providerId="ADAL" clId="{728F63AD-CC09-4241-A141-54AC6A1711BB}" dt="2022-08-22T13:15:08.930" v="14517"/>
          <ac:spMkLst>
            <pc:docMk/>
            <pc:sldMk cId="2405112936" sldId="2405"/>
            <ac:spMk id="4" creationId="{435E19E0-7546-00A0-3820-23B070B36949}"/>
          </ac:spMkLst>
        </pc:spChg>
        <pc:spChg chg="mod ord">
          <ac:chgData name="Patrick Boily" userId="4ace92db-0572-4382-889e-50f73e2bf144" providerId="ADAL" clId="{728F63AD-CC09-4241-A141-54AC6A1711BB}" dt="2022-08-16T13:29:16.516" v="3420" actId="700"/>
          <ac:spMkLst>
            <pc:docMk/>
            <pc:sldMk cId="2405112936" sldId="2405"/>
            <ac:spMk id="5" creationId="{B0CE32E8-41F4-BC33-F0D3-AD2411A93543}"/>
          </ac:spMkLst>
        </pc:spChg>
        <pc:spChg chg="add mod ord">
          <ac:chgData name="Patrick Boily" userId="4ace92db-0572-4382-889e-50f73e2bf144" providerId="ADAL" clId="{728F63AD-CC09-4241-A141-54AC6A1711BB}" dt="2022-08-16T13:45:01.190" v="3797" actId="114"/>
          <ac:spMkLst>
            <pc:docMk/>
            <pc:sldMk cId="2405112936" sldId="2405"/>
            <ac:spMk id="6" creationId="{784035B0-4D94-1355-692B-AFF3540E5277}"/>
          </ac:spMkLst>
        </pc:spChg>
        <pc:spChg chg="add mod ord">
          <ac:chgData name="Patrick Boily" userId="4ace92db-0572-4382-889e-50f73e2bf144" providerId="ADAL" clId="{728F63AD-CC09-4241-A141-54AC6A1711BB}" dt="2022-08-16T13:44:55.067" v="3796" actId="114"/>
          <ac:spMkLst>
            <pc:docMk/>
            <pc:sldMk cId="2405112936" sldId="2405"/>
            <ac:spMk id="7" creationId="{0795FCF5-E6FD-5789-D74C-57FC4454CC7C}"/>
          </ac:spMkLst>
        </pc:spChg>
        <pc:spChg chg="add mod">
          <ac:chgData name="Patrick Boily" userId="4ace92db-0572-4382-889e-50f73e2bf144" providerId="ADAL" clId="{728F63AD-CC09-4241-A141-54AC6A1711BB}" dt="2022-08-16T13:43:40.615" v="3793" actId="14100"/>
          <ac:spMkLst>
            <pc:docMk/>
            <pc:sldMk cId="2405112936" sldId="2405"/>
            <ac:spMk id="9" creationId="{97D54C0A-1EA5-DF49-B018-1F302E452537}"/>
          </ac:spMkLst>
        </pc:spChg>
        <pc:spChg chg="add mod">
          <ac:chgData name="Patrick Boily" userId="4ace92db-0572-4382-889e-50f73e2bf144" providerId="ADAL" clId="{728F63AD-CC09-4241-A141-54AC6A1711BB}" dt="2022-08-16T17:19:29.741" v="5738"/>
          <ac:spMkLst>
            <pc:docMk/>
            <pc:sldMk cId="2405112936" sldId="2405"/>
            <ac:spMk id="10" creationId="{1C20E61A-CFAD-9F1B-D237-6F7A7E349FB2}"/>
          </ac:spMkLst>
        </pc:spChg>
        <pc:spChg chg="add mod">
          <ac:chgData name="Patrick Boily" userId="4ace92db-0572-4382-889e-50f73e2bf144" providerId="ADAL" clId="{728F63AD-CC09-4241-A141-54AC6A1711BB}" dt="2022-08-16T17:19:29.741" v="5738"/>
          <ac:spMkLst>
            <pc:docMk/>
            <pc:sldMk cId="2405112936" sldId="2405"/>
            <ac:spMk id="11" creationId="{8298A45A-BC3F-5B81-14BF-840DD758EA10}"/>
          </ac:spMkLst>
        </pc:spChg>
        <pc:picChg chg="add mod">
          <ac:chgData name="Patrick Boily" userId="4ace92db-0572-4382-889e-50f73e2bf144" providerId="ADAL" clId="{728F63AD-CC09-4241-A141-54AC6A1711BB}" dt="2022-08-16T13:34:42.428" v="3473" actId="732"/>
          <ac:picMkLst>
            <pc:docMk/>
            <pc:sldMk cId="2405112936" sldId="2405"/>
            <ac:picMk id="1026" creationId="{D501E738-220F-9681-0F37-13077BA2BFDA}"/>
          </ac:picMkLst>
        </pc:picChg>
        <pc:picChg chg="add del mod">
          <ac:chgData name="Patrick Boily" userId="4ace92db-0572-4382-889e-50f73e2bf144" providerId="ADAL" clId="{728F63AD-CC09-4241-A141-54AC6A1711BB}" dt="2022-08-16T13:34:02.800" v="3466" actId="478"/>
          <ac:picMkLst>
            <pc:docMk/>
            <pc:sldMk cId="2405112936" sldId="2405"/>
            <ac:picMk id="1028" creationId="{2FC0D6ED-ACEE-2A8C-FD14-C4AB9A31243B}"/>
          </ac:picMkLst>
        </pc:picChg>
        <pc:picChg chg="add mod">
          <ac:chgData name="Patrick Boily" userId="4ace92db-0572-4382-889e-50f73e2bf144" providerId="ADAL" clId="{728F63AD-CC09-4241-A141-54AC6A1711BB}" dt="2022-08-16T13:34:16.487" v="3470" actId="1076"/>
          <ac:picMkLst>
            <pc:docMk/>
            <pc:sldMk cId="2405112936" sldId="2405"/>
            <ac:picMk id="1030" creationId="{DBC2ABED-0DFA-6E6C-C33D-EC966ACC02E7}"/>
          </ac:picMkLst>
        </pc:picChg>
      </pc:sldChg>
      <pc:sldChg chg="addSp delSp modSp mod">
        <pc:chgData name="Patrick Boily" userId="4ace92db-0572-4382-889e-50f73e2bf144" providerId="ADAL" clId="{728F63AD-CC09-4241-A141-54AC6A1711BB}" dt="2022-08-22T13:16:39.994" v="14556"/>
        <pc:sldMkLst>
          <pc:docMk/>
          <pc:sldMk cId="958177567" sldId="2408"/>
        </pc:sldMkLst>
        <pc:spChg chg="mod">
          <ac:chgData name="Patrick Boily" userId="4ace92db-0572-4382-889e-50f73e2bf144" providerId="ADAL" clId="{728F63AD-CC09-4241-A141-54AC6A1711BB}" dt="2022-08-16T13:35:37.257" v="3517" actId="20577"/>
          <ac:spMkLst>
            <pc:docMk/>
            <pc:sldMk cId="958177567" sldId="2408"/>
            <ac:spMk id="2" creationId="{1F7B936F-FEB4-65E2-D74D-B64461644BAD}"/>
          </ac:spMkLst>
        </pc:spChg>
        <pc:spChg chg="mod">
          <ac:chgData name="Patrick Boily" userId="4ace92db-0572-4382-889e-50f73e2bf144" providerId="ADAL" clId="{728F63AD-CC09-4241-A141-54AC6A1711BB}" dt="2022-08-16T13:43:02.092" v="3785" actId="20577"/>
          <ac:spMkLst>
            <pc:docMk/>
            <pc:sldMk cId="958177567" sldId="2408"/>
            <ac:spMk id="3" creationId="{9F29C379-A938-FCA2-D713-6475E10DF3EA}"/>
          </ac:spMkLst>
        </pc:spChg>
        <pc:spChg chg="del">
          <ac:chgData name="Patrick Boily" userId="4ace92db-0572-4382-889e-50f73e2bf144" providerId="ADAL" clId="{728F63AD-CC09-4241-A141-54AC6A1711BB}" dt="2022-08-22T13:15:08.930" v="14517"/>
          <ac:spMkLst>
            <pc:docMk/>
            <pc:sldMk cId="958177567" sldId="2408"/>
            <ac:spMk id="4" creationId="{435E19E0-7546-00A0-3820-23B070B36949}"/>
          </ac:spMkLst>
        </pc:spChg>
        <pc:spChg chg="add mod">
          <ac:chgData name="Patrick Boily" userId="4ace92db-0572-4382-889e-50f73e2bf144" providerId="ADAL" clId="{728F63AD-CC09-4241-A141-54AC6A1711BB}" dt="2022-08-16T17:19:32.067" v="5739"/>
          <ac:spMkLst>
            <pc:docMk/>
            <pc:sldMk cId="958177567" sldId="2408"/>
            <ac:spMk id="6" creationId="{E187FCF7-962D-8F24-A999-FE3BB5A052AB}"/>
          </ac:spMkLst>
        </pc:spChg>
        <pc:spChg chg="add mod">
          <ac:chgData name="Patrick Boily" userId="4ace92db-0572-4382-889e-50f73e2bf144" providerId="ADAL" clId="{728F63AD-CC09-4241-A141-54AC6A1711BB}" dt="2022-08-16T17:19:32.067" v="5739"/>
          <ac:spMkLst>
            <pc:docMk/>
            <pc:sldMk cId="958177567" sldId="2408"/>
            <ac:spMk id="7" creationId="{79A4BAC8-B42A-C5F8-8A51-F08D7DDCA2AA}"/>
          </ac:spMkLst>
        </pc:spChg>
        <pc:spChg chg="add mod">
          <ac:chgData name="Patrick Boily" userId="4ace92db-0572-4382-889e-50f73e2bf144" providerId="ADAL" clId="{728F63AD-CC09-4241-A141-54AC6A1711BB}" dt="2022-08-22T13:16:39.994" v="14556"/>
          <ac:spMkLst>
            <pc:docMk/>
            <pc:sldMk cId="958177567" sldId="2408"/>
            <ac:spMk id="8" creationId="{6F11BD5E-0B0B-ADD3-B652-3300559FA831}"/>
          </ac:spMkLst>
        </pc:spChg>
      </pc:sldChg>
      <pc:sldChg chg="addSp delSp modSp mod">
        <pc:chgData name="Patrick Boily" userId="4ace92db-0572-4382-889e-50f73e2bf144" providerId="ADAL" clId="{728F63AD-CC09-4241-A141-54AC6A1711BB}" dt="2022-08-22T13:16:46.287" v="14559"/>
        <pc:sldMkLst>
          <pc:docMk/>
          <pc:sldMk cId="4213165677" sldId="2409"/>
        </pc:sldMkLst>
        <pc:spChg chg="mod">
          <ac:chgData name="Patrick Boily" userId="4ace92db-0572-4382-889e-50f73e2bf144" providerId="ADAL" clId="{728F63AD-CC09-4241-A141-54AC6A1711BB}" dt="2022-08-16T14:09:24.443" v="4513" actId="255"/>
          <ac:spMkLst>
            <pc:docMk/>
            <pc:sldMk cId="4213165677" sldId="2409"/>
            <ac:spMk id="2" creationId="{1F7B936F-FEB4-65E2-D74D-B64461644BAD}"/>
          </ac:spMkLst>
        </pc:spChg>
        <pc:spChg chg="mod">
          <ac:chgData name="Patrick Boily" userId="4ace92db-0572-4382-889e-50f73e2bf144" providerId="ADAL" clId="{728F63AD-CC09-4241-A141-54AC6A1711BB}" dt="2022-08-16T13:54:31.117" v="3895" actId="6549"/>
          <ac:spMkLst>
            <pc:docMk/>
            <pc:sldMk cId="4213165677" sldId="2409"/>
            <ac:spMk id="3" creationId="{9F29C379-A938-FCA2-D713-6475E10DF3EA}"/>
          </ac:spMkLst>
        </pc:spChg>
        <pc:spChg chg="del">
          <ac:chgData name="Patrick Boily" userId="4ace92db-0572-4382-889e-50f73e2bf144" providerId="ADAL" clId="{728F63AD-CC09-4241-A141-54AC6A1711BB}" dt="2022-08-22T13:15:08.930" v="14517"/>
          <ac:spMkLst>
            <pc:docMk/>
            <pc:sldMk cId="4213165677" sldId="2409"/>
            <ac:spMk id="4" creationId="{435E19E0-7546-00A0-3820-23B070B36949}"/>
          </ac:spMkLst>
        </pc:spChg>
        <pc:spChg chg="add mod">
          <ac:chgData name="Patrick Boily" userId="4ace92db-0572-4382-889e-50f73e2bf144" providerId="ADAL" clId="{728F63AD-CC09-4241-A141-54AC6A1711BB}" dt="2022-08-16T17:19:34.410" v="5740"/>
          <ac:spMkLst>
            <pc:docMk/>
            <pc:sldMk cId="4213165677" sldId="2409"/>
            <ac:spMk id="6" creationId="{135CE293-70E0-FDEC-4E6B-304ED01B54CD}"/>
          </ac:spMkLst>
        </pc:spChg>
        <pc:spChg chg="add mod">
          <ac:chgData name="Patrick Boily" userId="4ace92db-0572-4382-889e-50f73e2bf144" providerId="ADAL" clId="{728F63AD-CC09-4241-A141-54AC6A1711BB}" dt="2022-08-16T17:19:34.410" v="5740"/>
          <ac:spMkLst>
            <pc:docMk/>
            <pc:sldMk cId="4213165677" sldId="2409"/>
            <ac:spMk id="7" creationId="{DC999277-F62E-1C31-8DB7-FEFC88DEC90E}"/>
          </ac:spMkLst>
        </pc:spChg>
        <pc:spChg chg="add mod">
          <ac:chgData name="Patrick Boily" userId="4ace92db-0572-4382-889e-50f73e2bf144" providerId="ADAL" clId="{728F63AD-CC09-4241-A141-54AC6A1711BB}" dt="2022-08-22T13:16:46.287" v="14559"/>
          <ac:spMkLst>
            <pc:docMk/>
            <pc:sldMk cId="4213165677" sldId="2409"/>
            <ac:spMk id="8" creationId="{8A5F553D-434D-7805-E36D-27616B0B3B69}"/>
          </ac:spMkLst>
        </pc:spChg>
      </pc:sldChg>
      <pc:sldChg chg="addSp delSp modSp mod">
        <pc:chgData name="Patrick Boily" userId="4ace92db-0572-4382-889e-50f73e2bf144" providerId="ADAL" clId="{728F63AD-CC09-4241-A141-54AC6A1711BB}" dt="2022-08-22T13:16:47.934" v="14560"/>
        <pc:sldMkLst>
          <pc:docMk/>
          <pc:sldMk cId="1528089863" sldId="2410"/>
        </pc:sldMkLst>
        <pc:spChg chg="mod">
          <ac:chgData name="Patrick Boily" userId="4ace92db-0572-4382-889e-50f73e2bf144" providerId="ADAL" clId="{728F63AD-CC09-4241-A141-54AC6A1711BB}" dt="2022-08-16T14:09:33.107" v="4518" actId="255"/>
          <ac:spMkLst>
            <pc:docMk/>
            <pc:sldMk cId="1528089863" sldId="2410"/>
            <ac:spMk id="2" creationId="{1F7B936F-FEB4-65E2-D74D-B64461644BAD}"/>
          </ac:spMkLst>
        </pc:spChg>
        <pc:spChg chg="mod">
          <ac:chgData name="Patrick Boily" userId="4ace92db-0572-4382-889e-50f73e2bf144" providerId="ADAL" clId="{728F63AD-CC09-4241-A141-54AC6A1711BB}" dt="2022-08-16T13:55:47.228" v="3958" actId="14100"/>
          <ac:spMkLst>
            <pc:docMk/>
            <pc:sldMk cId="1528089863" sldId="2410"/>
            <ac:spMk id="3" creationId="{9F29C379-A938-FCA2-D713-6475E10DF3EA}"/>
          </ac:spMkLst>
        </pc:spChg>
        <pc:spChg chg="del">
          <ac:chgData name="Patrick Boily" userId="4ace92db-0572-4382-889e-50f73e2bf144" providerId="ADAL" clId="{728F63AD-CC09-4241-A141-54AC6A1711BB}" dt="2022-08-22T13:15:08.930" v="14517"/>
          <ac:spMkLst>
            <pc:docMk/>
            <pc:sldMk cId="1528089863" sldId="2410"/>
            <ac:spMk id="4" creationId="{435E19E0-7546-00A0-3820-23B070B36949}"/>
          </ac:spMkLst>
        </pc:spChg>
        <pc:spChg chg="add mod">
          <ac:chgData name="Patrick Boily" userId="4ace92db-0572-4382-889e-50f73e2bf144" providerId="ADAL" clId="{728F63AD-CC09-4241-A141-54AC6A1711BB}" dt="2022-08-22T13:16:47.934" v="14560"/>
          <ac:spMkLst>
            <pc:docMk/>
            <pc:sldMk cId="1528089863" sldId="2410"/>
            <ac:spMk id="6" creationId="{CE8247C6-3366-FC5E-4C4D-C99A3922EDF0}"/>
          </ac:spMkLst>
        </pc:spChg>
        <pc:spChg chg="add mod">
          <ac:chgData name="Patrick Boily" userId="4ace92db-0572-4382-889e-50f73e2bf144" providerId="ADAL" clId="{728F63AD-CC09-4241-A141-54AC6A1711BB}" dt="2022-08-16T17:19:35.855" v="5741"/>
          <ac:spMkLst>
            <pc:docMk/>
            <pc:sldMk cId="1528089863" sldId="2410"/>
            <ac:spMk id="8" creationId="{6B5CD5F6-CA3D-CD00-9E39-E28E617EF80B}"/>
          </ac:spMkLst>
        </pc:spChg>
        <pc:spChg chg="add mod">
          <ac:chgData name="Patrick Boily" userId="4ace92db-0572-4382-889e-50f73e2bf144" providerId="ADAL" clId="{728F63AD-CC09-4241-A141-54AC6A1711BB}" dt="2022-08-16T17:19:35.855" v="5741"/>
          <ac:spMkLst>
            <pc:docMk/>
            <pc:sldMk cId="1528089863" sldId="2410"/>
            <ac:spMk id="9" creationId="{8F854660-DD8E-A42B-15DC-4DE1E32C4891}"/>
          </ac:spMkLst>
        </pc:spChg>
        <pc:picChg chg="add mod">
          <ac:chgData name="Patrick Boily" userId="4ace92db-0572-4382-889e-50f73e2bf144" providerId="ADAL" clId="{728F63AD-CC09-4241-A141-54AC6A1711BB}" dt="2022-08-16T13:55:38.075" v="3947" actId="1076"/>
          <ac:picMkLst>
            <pc:docMk/>
            <pc:sldMk cId="1528089863" sldId="2410"/>
            <ac:picMk id="7" creationId="{940940C0-E5B1-A0CA-C532-0DC1EB9F1C77}"/>
          </ac:picMkLst>
        </pc:picChg>
      </pc:sldChg>
      <pc:sldChg chg="addSp delSp modSp mod">
        <pc:chgData name="Patrick Boily" userId="4ace92db-0572-4382-889e-50f73e2bf144" providerId="ADAL" clId="{728F63AD-CC09-4241-A141-54AC6A1711BB}" dt="2022-08-22T13:16:49.567" v="14561"/>
        <pc:sldMkLst>
          <pc:docMk/>
          <pc:sldMk cId="345247149" sldId="2411"/>
        </pc:sldMkLst>
        <pc:spChg chg="mod">
          <ac:chgData name="Patrick Boily" userId="4ace92db-0572-4382-889e-50f73e2bf144" providerId="ADAL" clId="{728F63AD-CC09-4241-A141-54AC6A1711BB}" dt="2022-08-16T14:00:02.752" v="4062" actId="6549"/>
          <ac:spMkLst>
            <pc:docMk/>
            <pc:sldMk cId="345247149" sldId="2411"/>
            <ac:spMk id="3" creationId="{9F29C379-A938-FCA2-D713-6475E10DF3EA}"/>
          </ac:spMkLst>
        </pc:spChg>
        <pc:spChg chg="del">
          <ac:chgData name="Patrick Boily" userId="4ace92db-0572-4382-889e-50f73e2bf144" providerId="ADAL" clId="{728F63AD-CC09-4241-A141-54AC6A1711BB}" dt="2022-08-22T13:15:08.930" v="14517"/>
          <ac:spMkLst>
            <pc:docMk/>
            <pc:sldMk cId="345247149" sldId="2411"/>
            <ac:spMk id="4" creationId="{435E19E0-7546-00A0-3820-23B070B36949}"/>
          </ac:spMkLst>
        </pc:spChg>
        <pc:spChg chg="add mod">
          <ac:chgData name="Patrick Boily" userId="4ace92db-0572-4382-889e-50f73e2bf144" providerId="ADAL" clId="{728F63AD-CC09-4241-A141-54AC6A1711BB}" dt="2022-08-16T13:59:54.741" v="4061" actId="1076"/>
          <ac:spMkLst>
            <pc:docMk/>
            <pc:sldMk cId="345247149" sldId="2411"/>
            <ac:spMk id="6" creationId="{AB5FA4E4-FEFA-1A56-9A26-64AADF6E977A}"/>
          </ac:spMkLst>
        </pc:spChg>
        <pc:spChg chg="add mod">
          <ac:chgData name="Patrick Boily" userId="4ace92db-0572-4382-889e-50f73e2bf144" providerId="ADAL" clId="{728F63AD-CC09-4241-A141-54AC6A1711BB}" dt="2022-08-16T17:19:37.660" v="5742"/>
          <ac:spMkLst>
            <pc:docMk/>
            <pc:sldMk cId="345247149" sldId="2411"/>
            <ac:spMk id="7" creationId="{CF021B47-6441-38D4-60F8-4168677F91D2}"/>
          </ac:spMkLst>
        </pc:spChg>
        <pc:spChg chg="add mod">
          <ac:chgData name="Patrick Boily" userId="4ace92db-0572-4382-889e-50f73e2bf144" providerId="ADAL" clId="{728F63AD-CC09-4241-A141-54AC6A1711BB}" dt="2022-08-16T17:19:37.660" v="5742"/>
          <ac:spMkLst>
            <pc:docMk/>
            <pc:sldMk cId="345247149" sldId="2411"/>
            <ac:spMk id="8" creationId="{D31C0155-4E8E-3AB1-DBBA-30D041910BD6}"/>
          </ac:spMkLst>
        </pc:spChg>
        <pc:spChg chg="add mod">
          <ac:chgData name="Patrick Boily" userId="4ace92db-0572-4382-889e-50f73e2bf144" providerId="ADAL" clId="{728F63AD-CC09-4241-A141-54AC6A1711BB}" dt="2022-08-22T13:16:49.567" v="14561"/>
          <ac:spMkLst>
            <pc:docMk/>
            <pc:sldMk cId="345247149" sldId="2411"/>
            <ac:spMk id="9" creationId="{BC4AD663-7D51-6A69-F5FA-AF5DBE07B39C}"/>
          </ac:spMkLst>
        </pc:spChg>
        <pc:picChg chg="add mod">
          <ac:chgData name="Patrick Boily" userId="4ace92db-0572-4382-889e-50f73e2bf144" providerId="ADAL" clId="{728F63AD-CC09-4241-A141-54AC6A1711BB}" dt="2022-08-16T13:58:02.271" v="3963" actId="1076"/>
          <ac:picMkLst>
            <pc:docMk/>
            <pc:sldMk cId="345247149" sldId="2411"/>
            <ac:picMk id="2050" creationId="{6DE5D8C0-AEAC-FA4A-7107-FB0966F8B902}"/>
          </ac:picMkLst>
        </pc:picChg>
      </pc:sldChg>
      <pc:sldChg chg="addSp delSp modSp add del mod ord">
        <pc:chgData name="Patrick Boily" userId="4ace92db-0572-4382-889e-50f73e2bf144" providerId="ADAL" clId="{728F63AD-CC09-4241-A141-54AC6A1711BB}" dt="2022-08-22T13:16:51.427" v="14562"/>
        <pc:sldMkLst>
          <pc:docMk/>
          <pc:sldMk cId="166692389" sldId="2412"/>
        </pc:sldMkLst>
        <pc:spChg chg="mod">
          <ac:chgData name="Patrick Boily" userId="4ace92db-0572-4382-889e-50f73e2bf144" providerId="ADAL" clId="{728F63AD-CC09-4241-A141-54AC6A1711BB}" dt="2022-08-16T14:06:46.987" v="4222" actId="20577"/>
          <ac:spMkLst>
            <pc:docMk/>
            <pc:sldMk cId="166692389" sldId="2412"/>
            <ac:spMk id="3" creationId="{9F29C379-A938-FCA2-D713-6475E10DF3EA}"/>
          </ac:spMkLst>
        </pc:spChg>
        <pc:spChg chg="del">
          <ac:chgData name="Patrick Boily" userId="4ace92db-0572-4382-889e-50f73e2bf144" providerId="ADAL" clId="{728F63AD-CC09-4241-A141-54AC6A1711BB}" dt="2022-08-22T13:15:08.930" v="14517"/>
          <ac:spMkLst>
            <pc:docMk/>
            <pc:sldMk cId="166692389" sldId="2412"/>
            <ac:spMk id="4" creationId="{435E19E0-7546-00A0-3820-23B070B36949}"/>
          </ac:spMkLst>
        </pc:spChg>
        <pc:spChg chg="add mod">
          <ac:chgData name="Patrick Boily" userId="4ace92db-0572-4382-889e-50f73e2bf144" providerId="ADAL" clId="{728F63AD-CC09-4241-A141-54AC6A1711BB}" dt="2022-08-16T17:19:39.553" v="5743"/>
          <ac:spMkLst>
            <pc:docMk/>
            <pc:sldMk cId="166692389" sldId="2412"/>
            <ac:spMk id="6" creationId="{EC26A1F2-F3C1-2ABC-8D09-C03F5A80E2BC}"/>
          </ac:spMkLst>
        </pc:spChg>
        <pc:spChg chg="add mod">
          <ac:chgData name="Patrick Boily" userId="4ace92db-0572-4382-889e-50f73e2bf144" providerId="ADAL" clId="{728F63AD-CC09-4241-A141-54AC6A1711BB}" dt="2022-08-16T17:19:39.553" v="5743"/>
          <ac:spMkLst>
            <pc:docMk/>
            <pc:sldMk cId="166692389" sldId="2412"/>
            <ac:spMk id="7" creationId="{752D8080-3FE1-4AD2-F84B-7DBA8A26849F}"/>
          </ac:spMkLst>
        </pc:spChg>
        <pc:spChg chg="add mod">
          <ac:chgData name="Patrick Boily" userId="4ace92db-0572-4382-889e-50f73e2bf144" providerId="ADAL" clId="{728F63AD-CC09-4241-A141-54AC6A1711BB}" dt="2022-08-22T13:16:51.427" v="14562"/>
          <ac:spMkLst>
            <pc:docMk/>
            <pc:sldMk cId="166692389" sldId="2412"/>
            <ac:spMk id="8" creationId="{8C4229FE-93A3-2448-1E4A-6A63ACDC10EE}"/>
          </ac:spMkLst>
        </pc:spChg>
      </pc:sldChg>
      <pc:sldChg chg="addSp delSp modSp add del mod modClrScheme chgLayout">
        <pc:chgData name="Patrick Boily" userId="4ace92db-0572-4382-889e-50f73e2bf144" providerId="ADAL" clId="{728F63AD-CC09-4241-A141-54AC6A1711BB}" dt="2022-08-22T13:16:55.003" v="14564"/>
        <pc:sldMkLst>
          <pc:docMk/>
          <pc:sldMk cId="771865205" sldId="2413"/>
        </pc:sldMkLst>
        <pc:spChg chg="mod ord">
          <ac:chgData name="Patrick Boily" userId="4ace92db-0572-4382-889e-50f73e2bf144" providerId="ADAL" clId="{728F63AD-CC09-4241-A141-54AC6A1711BB}" dt="2022-08-16T14:05:13.986" v="4161" actId="700"/>
          <ac:spMkLst>
            <pc:docMk/>
            <pc:sldMk cId="771865205" sldId="2413"/>
            <ac:spMk id="2" creationId="{1F7B936F-FEB4-65E2-D74D-B64461644BAD}"/>
          </ac:spMkLst>
        </pc:spChg>
        <pc:spChg chg="add del mod ord">
          <ac:chgData name="Patrick Boily" userId="4ace92db-0572-4382-889e-50f73e2bf144" providerId="ADAL" clId="{728F63AD-CC09-4241-A141-54AC6A1711BB}" dt="2022-08-16T14:05:13.986" v="4161" actId="700"/>
          <ac:spMkLst>
            <pc:docMk/>
            <pc:sldMk cId="771865205" sldId="2413"/>
            <ac:spMk id="3" creationId="{9F29C379-A938-FCA2-D713-6475E10DF3EA}"/>
          </ac:spMkLst>
        </pc:spChg>
        <pc:spChg chg="add mod">
          <ac:chgData name="Patrick Boily" userId="4ace92db-0572-4382-889e-50f73e2bf144" providerId="ADAL" clId="{728F63AD-CC09-4241-A141-54AC6A1711BB}" dt="2022-08-22T13:16:55.003" v="14564"/>
          <ac:spMkLst>
            <pc:docMk/>
            <pc:sldMk cId="771865205" sldId="2413"/>
            <ac:spMk id="3" creationId="{F76FB746-DDE3-D431-CEE9-3BC32E4686BC}"/>
          </ac:spMkLst>
        </pc:spChg>
        <pc:spChg chg="del mod ord">
          <ac:chgData name="Patrick Boily" userId="4ace92db-0572-4382-889e-50f73e2bf144" providerId="ADAL" clId="{728F63AD-CC09-4241-A141-54AC6A1711BB}" dt="2022-08-22T13:15:08.930" v="14517"/>
          <ac:spMkLst>
            <pc:docMk/>
            <pc:sldMk cId="771865205" sldId="2413"/>
            <ac:spMk id="4" creationId="{435E19E0-7546-00A0-3820-23B070B36949}"/>
          </ac:spMkLst>
        </pc:spChg>
        <pc:spChg chg="mod ord">
          <ac:chgData name="Patrick Boily" userId="4ace92db-0572-4382-889e-50f73e2bf144" providerId="ADAL" clId="{728F63AD-CC09-4241-A141-54AC6A1711BB}" dt="2022-08-16T14:05:13.986" v="4161" actId="700"/>
          <ac:spMkLst>
            <pc:docMk/>
            <pc:sldMk cId="771865205" sldId="2413"/>
            <ac:spMk id="5" creationId="{B0CE32E8-41F4-BC33-F0D3-AD2411A93543}"/>
          </ac:spMkLst>
        </pc:spChg>
        <pc:spChg chg="add del mod ord">
          <ac:chgData name="Patrick Boily" userId="4ace92db-0572-4382-889e-50f73e2bf144" providerId="ADAL" clId="{728F63AD-CC09-4241-A141-54AC6A1711BB}" dt="2022-08-16T14:05:09.977" v="4160" actId="700"/>
          <ac:spMkLst>
            <pc:docMk/>
            <pc:sldMk cId="771865205" sldId="2413"/>
            <ac:spMk id="6" creationId="{DDF16D0C-BA7E-6BEE-894E-E30C361B7011}"/>
          </ac:spMkLst>
        </pc:spChg>
        <pc:spChg chg="add mod ord">
          <ac:chgData name="Patrick Boily" userId="4ace92db-0572-4382-889e-50f73e2bf144" providerId="ADAL" clId="{728F63AD-CC09-4241-A141-54AC6A1711BB}" dt="2022-08-16T14:05:29.562" v="4165" actId="20577"/>
          <ac:spMkLst>
            <pc:docMk/>
            <pc:sldMk cId="771865205" sldId="2413"/>
            <ac:spMk id="7" creationId="{C926F3ED-3556-4C58-558E-629E54D3DAE3}"/>
          </ac:spMkLst>
        </pc:spChg>
        <pc:spChg chg="add mod ord">
          <ac:chgData name="Patrick Boily" userId="4ace92db-0572-4382-889e-50f73e2bf144" providerId="ADAL" clId="{728F63AD-CC09-4241-A141-54AC6A1711BB}" dt="2022-08-16T14:05:39.706" v="4169" actId="20577"/>
          <ac:spMkLst>
            <pc:docMk/>
            <pc:sldMk cId="771865205" sldId="2413"/>
            <ac:spMk id="8" creationId="{CEB216DB-00EC-5650-D2EC-B31F40FDB461}"/>
          </ac:spMkLst>
        </pc:spChg>
        <pc:spChg chg="add mod">
          <ac:chgData name="Patrick Boily" userId="4ace92db-0572-4382-889e-50f73e2bf144" providerId="ADAL" clId="{728F63AD-CC09-4241-A141-54AC6A1711BB}" dt="2022-08-16T17:19:42.556" v="5745"/>
          <ac:spMkLst>
            <pc:docMk/>
            <pc:sldMk cId="771865205" sldId="2413"/>
            <ac:spMk id="9" creationId="{1BC83DA8-EAC6-B084-D73C-2E9084FD8A8A}"/>
          </ac:spMkLst>
        </pc:spChg>
        <pc:spChg chg="add mod">
          <ac:chgData name="Patrick Boily" userId="4ace92db-0572-4382-889e-50f73e2bf144" providerId="ADAL" clId="{728F63AD-CC09-4241-A141-54AC6A1711BB}" dt="2022-08-16T17:19:42.556" v="5745"/>
          <ac:spMkLst>
            <pc:docMk/>
            <pc:sldMk cId="771865205" sldId="2413"/>
            <ac:spMk id="10" creationId="{5E331841-6599-FC7B-965E-259A8AB24EAD}"/>
          </ac:spMkLst>
        </pc:spChg>
      </pc:sldChg>
      <pc:sldChg chg="addSp delSp modSp add del mod modClrScheme chgLayout">
        <pc:chgData name="Patrick Boily" userId="4ace92db-0572-4382-889e-50f73e2bf144" providerId="ADAL" clId="{728F63AD-CC09-4241-A141-54AC6A1711BB}" dt="2022-08-22T13:16:56.380" v="14565"/>
        <pc:sldMkLst>
          <pc:docMk/>
          <pc:sldMk cId="2397446046" sldId="2414"/>
        </pc:sldMkLst>
        <pc:spChg chg="mod ord">
          <ac:chgData name="Patrick Boily" userId="4ace92db-0572-4382-889e-50f73e2bf144" providerId="ADAL" clId="{728F63AD-CC09-4241-A141-54AC6A1711BB}" dt="2022-08-16T14:05:50.193" v="4170" actId="700"/>
          <ac:spMkLst>
            <pc:docMk/>
            <pc:sldMk cId="2397446046" sldId="2414"/>
            <ac:spMk id="2" creationId="{1F7B936F-FEB4-65E2-D74D-B64461644BAD}"/>
          </ac:spMkLst>
        </pc:spChg>
        <pc:spChg chg="add mod">
          <ac:chgData name="Patrick Boily" userId="4ace92db-0572-4382-889e-50f73e2bf144" providerId="ADAL" clId="{728F63AD-CC09-4241-A141-54AC6A1711BB}" dt="2022-08-22T13:16:56.380" v="14565"/>
          <ac:spMkLst>
            <pc:docMk/>
            <pc:sldMk cId="2397446046" sldId="2414"/>
            <ac:spMk id="3" creationId="{553CFE27-D07F-E560-2C29-9D248F7542DC}"/>
          </ac:spMkLst>
        </pc:spChg>
        <pc:spChg chg="del mod ord">
          <ac:chgData name="Patrick Boily" userId="4ace92db-0572-4382-889e-50f73e2bf144" providerId="ADAL" clId="{728F63AD-CC09-4241-A141-54AC6A1711BB}" dt="2022-08-16T14:05:50.193" v="4170" actId="700"/>
          <ac:spMkLst>
            <pc:docMk/>
            <pc:sldMk cId="2397446046" sldId="2414"/>
            <ac:spMk id="3" creationId="{9F29C379-A938-FCA2-D713-6475E10DF3EA}"/>
          </ac:spMkLst>
        </pc:spChg>
        <pc:spChg chg="del mod ord">
          <ac:chgData name="Patrick Boily" userId="4ace92db-0572-4382-889e-50f73e2bf144" providerId="ADAL" clId="{728F63AD-CC09-4241-A141-54AC6A1711BB}" dt="2022-08-22T13:15:08.930" v="14517"/>
          <ac:spMkLst>
            <pc:docMk/>
            <pc:sldMk cId="2397446046" sldId="2414"/>
            <ac:spMk id="4" creationId="{435E19E0-7546-00A0-3820-23B070B36949}"/>
          </ac:spMkLst>
        </pc:spChg>
        <pc:spChg chg="mod ord">
          <ac:chgData name="Patrick Boily" userId="4ace92db-0572-4382-889e-50f73e2bf144" providerId="ADAL" clId="{728F63AD-CC09-4241-A141-54AC6A1711BB}" dt="2022-08-16T14:05:50.193" v="4170" actId="700"/>
          <ac:spMkLst>
            <pc:docMk/>
            <pc:sldMk cId="2397446046" sldId="2414"/>
            <ac:spMk id="5" creationId="{B0CE32E8-41F4-BC33-F0D3-AD2411A93543}"/>
          </ac:spMkLst>
        </pc:spChg>
        <pc:spChg chg="add mod ord">
          <ac:chgData name="Patrick Boily" userId="4ace92db-0572-4382-889e-50f73e2bf144" providerId="ADAL" clId="{728F63AD-CC09-4241-A141-54AC6A1711BB}" dt="2022-08-16T14:05:54.195" v="4173" actId="20577"/>
          <ac:spMkLst>
            <pc:docMk/>
            <pc:sldMk cId="2397446046" sldId="2414"/>
            <ac:spMk id="6" creationId="{3ADE94F3-0663-19B8-8F14-64131F7953A7}"/>
          </ac:spMkLst>
        </pc:spChg>
        <pc:spChg chg="add mod ord">
          <ac:chgData name="Patrick Boily" userId="4ace92db-0572-4382-889e-50f73e2bf144" providerId="ADAL" clId="{728F63AD-CC09-4241-A141-54AC6A1711BB}" dt="2022-08-16T14:18:54.481" v="4649" actId="20577"/>
          <ac:spMkLst>
            <pc:docMk/>
            <pc:sldMk cId="2397446046" sldId="2414"/>
            <ac:spMk id="7" creationId="{A1C4842B-59DF-180F-BA64-BA9F693AA49D}"/>
          </ac:spMkLst>
        </pc:spChg>
        <pc:spChg chg="add mod">
          <ac:chgData name="Patrick Boily" userId="4ace92db-0572-4382-889e-50f73e2bf144" providerId="ADAL" clId="{728F63AD-CC09-4241-A141-54AC6A1711BB}" dt="2022-08-16T17:19:44.264" v="5746"/>
          <ac:spMkLst>
            <pc:docMk/>
            <pc:sldMk cId="2397446046" sldId="2414"/>
            <ac:spMk id="8" creationId="{62D388CA-A79D-4FB4-5907-4C19AEC6E643}"/>
          </ac:spMkLst>
        </pc:spChg>
        <pc:spChg chg="add mod">
          <ac:chgData name="Patrick Boily" userId="4ace92db-0572-4382-889e-50f73e2bf144" providerId="ADAL" clId="{728F63AD-CC09-4241-A141-54AC6A1711BB}" dt="2022-08-16T17:19:44.264" v="5746"/>
          <ac:spMkLst>
            <pc:docMk/>
            <pc:sldMk cId="2397446046" sldId="2414"/>
            <ac:spMk id="9" creationId="{42D6634D-E86D-1300-C64A-6DDC170EB55C}"/>
          </ac:spMkLst>
        </pc:spChg>
      </pc:sldChg>
      <pc:sldChg chg="modSp del mod">
        <pc:chgData name="Patrick Boily" userId="4ace92db-0572-4382-889e-50f73e2bf144" providerId="ADAL" clId="{728F63AD-CC09-4241-A141-54AC6A1711BB}" dt="2022-08-16T14:45:30.352" v="5107" actId="2696"/>
        <pc:sldMkLst>
          <pc:docMk/>
          <pc:sldMk cId="430984596" sldId="2415"/>
        </pc:sldMkLst>
        <pc:spChg chg="mod">
          <ac:chgData name="Patrick Boily" userId="4ace92db-0572-4382-889e-50f73e2bf144" providerId="ADAL" clId="{728F63AD-CC09-4241-A141-54AC6A1711BB}" dt="2022-08-16T14:34:27.897" v="4705" actId="20577"/>
          <ac:spMkLst>
            <pc:docMk/>
            <pc:sldMk cId="430984596" sldId="2415"/>
            <ac:spMk id="3" creationId="{9F29C379-A938-FCA2-D713-6475E10DF3EA}"/>
          </ac:spMkLst>
        </pc:spChg>
      </pc:sldChg>
      <pc:sldChg chg="addSp delSp modSp add">
        <pc:chgData name="Patrick Boily" userId="4ace92db-0572-4382-889e-50f73e2bf144" providerId="ADAL" clId="{728F63AD-CC09-4241-A141-54AC6A1711BB}" dt="2022-08-22T13:16:29.053" v="14550"/>
        <pc:sldMkLst>
          <pc:docMk/>
          <pc:sldMk cId="3089096917" sldId="2415"/>
        </pc:sldMkLst>
        <pc:spChg chg="del">
          <ac:chgData name="Patrick Boily" userId="4ace92db-0572-4382-889e-50f73e2bf144" providerId="ADAL" clId="{728F63AD-CC09-4241-A141-54AC6A1711BB}" dt="2022-08-22T13:15:08.930" v="14517"/>
          <ac:spMkLst>
            <pc:docMk/>
            <pc:sldMk cId="3089096917" sldId="2415"/>
            <ac:spMk id="4" creationId="{435E19E0-7546-00A0-3820-23B070B36949}"/>
          </ac:spMkLst>
        </pc:spChg>
        <pc:spChg chg="add mod">
          <ac:chgData name="Patrick Boily" userId="4ace92db-0572-4382-889e-50f73e2bf144" providerId="ADAL" clId="{728F63AD-CC09-4241-A141-54AC6A1711BB}" dt="2022-08-16T17:19:19.957" v="5733"/>
          <ac:spMkLst>
            <pc:docMk/>
            <pc:sldMk cId="3089096917" sldId="2415"/>
            <ac:spMk id="6" creationId="{84756EF7-36F7-9CCA-311E-6ABFFD5B0556}"/>
          </ac:spMkLst>
        </pc:spChg>
        <pc:spChg chg="add mod">
          <ac:chgData name="Patrick Boily" userId="4ace92db-0572-4382-889e-50f73e2bf144" providerId="ADAL" clId="{728F63AD-CC09-4241-A141-54AC6A1711BB}" dt="2022-08-16T17:19:19.957" v="5733"/>
          <ac:spMkLst>
            <pc:docMk/>
            <pc:sldMk cId="3089096917" sldId="2415"/>
            <ac:spMk id="7" creationId="{D24883B8-DF5C-EEC3-0455-EBA0D8D71C93}"/>
          </ac:spMkLst>
        </pc:spChg>
        <pc:spChg chg="add mod">
          <ac:chgData name="Patrick Boily" userId="4ace92db-0572-4382-889e-50f73e2bf144" providerId="ADAL" clId="{728F63AD-CC09-4241-A141-54AC6A1711BB}" dt="2022-08-22T13:16:29.053" v="14550"/>
          <ac:spMkLst>
            <pc:docMk/>
            <pc:sldMk cId="3089096917" sldId="2415"/>
            <ac:spMk id="8" creationId="{9F62C056-1883-3F1D-8D39-98EFCF18A9F8}"/>
          </ac:spMkLst>
        </pc:spChg>
      </pc:sldChg>
      <pc:sldChg chg="addSp delSp modSp add">
        <pc:chgData name="Patrick Boily" userId="4ace92db-0572-4382-889e-50f73e2bf144" providerId="ADAL" clId="{728F63AD-CC09-4241-A141-54AC6A1711BB}" dt="2022-08-22T13:16:30.572" v="14551"/>
        <pc:sldMkLst>
          <pc:docMk/>
          <pc:sldMk cId="2401577865" sldId="2416"/>
        </pc:sldMkLst>
        <pc:spChg chg="del">
          <ac:chgData name="Patrick Boily" userId="4ace92db-0572-4382-889e-50f73e2bf144" providerId="ADAL" clId="{728F63AD-CC09-4241-A141-54AC6A1711BB}" dt="2022-08-22T13:15:08.930" v="14517"/>
          <ac:spMkLst>
            <pc:docMk/>
            <pc:sldMk cId="2401577865" sldId="2416"/>
            <ac:spMk id="4" creationId="{435E19E0-7546-00A0-3820-23B070B36949}"/>
          </ac:spMkLst>
        </pc:spChg>
        <pc:spChg chg="add mod">
          <ac:chgData name="Patrick Boily" userId="4ace92db-0572-4382-889e-50f73e2bf144" providerId="ADAL" clId="{728F63AD-CC09-4241-A141-54AC6A1711BB}" dt="2022-08-16T17:19:21.934" v="5734"/>
          <ac:spMkLst>
            <pc:docMk/>
            <pc:sldMk cId="2401577865" sldId="2416"/>
            <ac:spMk id="6" creationId="{2C7C6B51-F95E-40E6-C922-DCE2DDFD8483}"/>
          </ac:spMkLst>
        </pc:spChg>
        <pc:spChg chg="add mod">
          <ac:chgData name="Patrick Boily" userId="4ace92db-0572-4382-889e-50f73e2bf144" providerId="ADAL" clId="{728F63AD-CC09-4241-A141-54AC6A1711BB}" dt="2022-08-16T17:19:21.934" v="5734"/>
          <ac:spMkLst>
            <pc:docMk/>
            <pc:sldMk cId="2401577865" sldId="2416"/>
            <ac:spMk id="7" creationId="{6814139A-0DE5-82BD-D59F-69D886E09BA7}"/>
          </ac:spMkLst>
        </pc:spChg>
        <pc:spChg chg="add mod">
          <ac:chgData name="Patrick Boily" userId="4ace92db-0572-4382-889e-50f73e2bf144" providerId="ADAL" clId="{728F63AD-CC09-4241-A141-54AC6A1711BB}" dt="2022-08-22T13:16:30.572" v="14551"/>
          <ac:spMkLst>
            <pc:docMk/>
            <pc:sldMk cId="2401577865" sldId="2416"/>
            <ac:spMk id="8" creationId="{BE36471B-392B-99EA-2EB7-D52516B3A40C}"/>
          </ac:spMkLst>
        </pc:spChg>
      </pc:sldChg>
      <pc:sldChg chg="modSp del mod">
        <pc:chgData name="Patrick Boily" userId="4ace92db-0572-4382-889e-50f73e2bf144" providerId="ADAL" clId="{728F63AD-CC09-4241-A141-54AC6A1711BB}" dt="2022-08-16T14:45:30.352" v="5107" actId="2696"/>
        <pc:sldMkLst>
          <pc:docMk/>
          <pc:sldMk cId="2771781309" sldId="2416"/>
        </pc:sldMkLst>
        <pc:spChg chg="mod">
          <ac:chgData name="Patrick Boily" userId="4ace92db-0572-4382-889e-50f73e2bf144" providerId="ADAL" clId="{728F63AD-CC09-4241-A141-54AC6A1711BB}" dt="2022-08-16T14:44:31.035" v="5085" actId="20577"/>
          <ac:spMkLst>
            <pc:docMk/>
            <pc:sldMk cId="2771781309" sldId="2416"/>
            <ac:spMk id="3" creationId="{9F29C379-A938-FCA2-D713-6475E10DF3EA}"/>
          </ac:spMkLst>
        </pc:spChg>
      </pc:sldChg>
      <pc:sldChg chg="modSp del mod">
        <pc:chgData name="Patrick Boily" userId="4ace92db-0572-4382-889e-50f73e2bf144" providerId="ADAL" clId="{728F63AD-CC09-4241-A141-54AC6A1711BB}" dt="2022-08-16T14:45:30.352" v="5107" actId="2696"/>
        <pc:sldMkLst>
          <pc:docMk/>
          <pc:sldMk cId="1676149965" sldId="2417"/>
        </pc:sldMkLst>
        <pc:spChg chg="mod">
          <ac:chgData name="Patrick Boily" userId="4ace92db-0572-4382-889e-50f73e2bf144" providerId="ADAL" clId="{728F63AD-CC09-4241-A141-54AC6A1711BB}" dt="2022-08-16T14:45:22.788" v="5106" actId="6549"/>
          <ac:spMkLst>
            <pc:docMk/>
            <pc:sldMk cId="1676149965" sldId="2417"/>
            <ac:spMk id="3" creationId="{9F29C379-A938-FCA2-D713-6475E10DF3EA}"/>
          </ac:spMkLst>
        </pc:spChg>
      </pc:sldChg>
      <pc:sldChg chg="addSp delSp modSp add mod">
        <pc:chgData name="Patrick Boily" userId="4ace92db-0572-4382-889e-50f73e2bf144" providerId="ADAL" clId="{728F63AD-CC09-4241-A141-54AC6A1711BB}" dt="2022-08-22T13:16:32.124" v="14552"/>
        <pc:sldMkLst>
          <pc:docMk/>
          <pc:sldMk cId="2172751529" sldId="2417"/>
        </pc:sldMkLst>
        <pc:spChg chg="add mod">
          <ac:chgData name="Patrick Boily" userId="4ace92db-0572-4382-889e-50f73e2bf144" providerId="ADAL" clId="{728F63AD-CC09-4241-A141-54AC6A1711BB}" dt="2022-08-22T13:16:32.124" v="14552"/>
          <ac:spMkLst>
            <pc:docMk/>
            <pc:sldMk cId="2172751529" sldId="2417"/>
            <ac:spMk id="4" creationId="{3D76C1E4-1984-DD86-0F7B-78EB6125BB9F}"/>
          </ac:spMkLst>
        </pc:spChg>
        <pc:spChg chg="del">
          <ac:chgData name="Patrick Boily" userId="4ace92db-0572-4382-889e-50f73e2bf144" providerId="ADAL" clId="{728F63AD-CC09-4241-A141-54AC6A1711BB}" dt="2022-08-22T11:58:26.305" v="14495" actId="478"/>
          <ac:spMkLst>
            <pc:docMk/>
            <pc:sldMk cId="2172751529" sldId="2417"/>
            <ac:spMk id="4" creationId="{435E19E0-7546-00A0-3820-23B070B36949}"/>
          </ac:spMkLst>
        </pc:spChg>
        <pc:spChg chg="add mod">
          <ac:chgData name="Patrick Boily" userId="4ace92db-0572-4382-889e-50f73e2bf144" providerId="ADAL" clId="{728F63AD-CC09-4241-A141-54AC6A1711BB}" dt="2022-08-16T17:19:23.686" v="5735"/>
          <ac:spMkLst>
            <pc:docMk/>
            <pc:sldMk cId="2172751529" sldId="2417"/>
            <ac:spMk id="6" creationId="{EBB8CCA1-2065-9A9C-D0A8-5C20FCE61618}"/>
          </ac:spMkLst>
        </pc:spChg>
        <pc:spChg chg="add mod">
          <ac:chgData name="Patrick Boily" userId="4ace92db-0572-4382-889e-50f73e2bf144" providerId="ADAL" clId="{728F63AD-CC09-4241-A141-54AC6A1711BB}" dt="2022-08-16T17:19:23.686" v="5735"/>
          <ac:spMkLst>
            <pc:docMk/>
            <pc:sldMk cId="2172751529" sldId="2417"/>
            <ac:spMk id="7" creationId="{2D94DE38-DBB5-50BA-CBA5-61B411E3CCC5}"/>
          </ac:spMkLst>
        </pc:spChg>
        <pc:spChg chg="add del mod">
          <ac:chgData name="Patrick Boily" userId="4ace92db-0572-4382-889e-50f73e2bf144" providerId="ADAL" clId="{728F63AD-CC09-4241-A141-54AC6A1711BB}" dt="2022-08-22T13:15:08.930" v="14517"/>
          <ac:spMkLst>
            <pc:docMk/>
            <pc:sldMk cId="2172751529" sldId="2417"/>
            <ac:spMk id="8" creationId="{95273B07-C9AA-414C-9BCE-2A9A430B24D1}"/>
          </ac:spMkLst>
        </pc:spChg>
      </pc:sldChg>
      <pc:sldChg chg="addSp delSp modSp mod">
        <pc:chgData name="Patrick Boily" userId="4ace92db-0572-4382-889e-50f73e2bf144" providerId="ADAL" clId="{728F63AD-CC09-4241-A141-54AC6A1711BB}" dt="2022-08-22T13:16:03.842" v="14540"/>
        <pc:sldMkLst>
          <pc:docMk/>
          <pc:sldMk cId="2444054796" sldId="2418"/>
        </pc:sldMkLst>
        <pc:spChg chg="add mod">
          <ac:chgData name="Patrick Boily" userId="4ace92db-0572-4382-889e-50f73e2bf144" providerId="ADAL" clId="{728F63AD-CC09-4241-A141-54AC6A1711BB}" dt="2022-08-16T17:19:02.101" v="5724"/>
          <ac:spMkLst>
            <pc:docMk/>
            <pc:sldMk cId="2444054796" sldId="2418"/>
            <ac:spMk id="3" creationId="{F9A7C671-D218-D439-0C36-E1F86E13A0EB}"/>
          </ac:spMkLst>
        </pc:spChg>
        <pc:spChg chg="del">
          <ac:chgData name="Patrick Boily" userId="4ace92db-0572-4382-889e-50f73e2bf144" providerId="ADAL" clId="{728F63AD-CC09-4241-A141-54AC6A1711BB}" dt="2022-08-22T13:15:08.930" v="14517"/>
          <ac:spMkLst>
            <pc:docMk/>
            <pc:sldMk cId="2444054796" sldId="2418"/>
            <ac:spMk id="4" creationId="{F2086A31-B756-1848-8F74-4F662CEC988B}"/>
          </ac:spMkLst>
        </pc:spChg>
        <pc:spChg chg="add mod">
          <ac:chgData name="Patrick Boily" userId="4ace92db-0572-4382-889e-50f73e2bf144" providerId="ADAL" clId="{728F63AD-CC09-4241-A141-54AC6A1711BB}" dt="2022-08-16T17:19:02.101" v="5724"/>
          <ac:spMkLst>
            <pc:docMk/>
            <pc:sldMk cId="2444054796" sldId="2418"/>
            <ac:spMk id="6" creationId="{38B48C5D-4808-3E48-DE7D-AC0592A2E6D1}"/>
          </ac:spMkLst>
        </pc:spChg>
        <pc:spChg chg="add mod">
          <ac:chgData name="Patrick Boily" userId="4ace92db-0572-4382-889e-50f73e2bf144" providerId="ADAL" clId="{728F63AD-CC09-4241-A141-54AC6A1711BB}" dt="2022-08-22T13:16:03.842" v="14540"/>
          <ac:spMkLst>
            <pc:docMk/>
            <pc:sldMk cId="2444054796" sldId="2418"/>
            <ac:spMk id="7" creationId="{0B05CBDA-65F2-22D3-B105-00F77C0EC05F}"/>
          </ac:spMkLst>
        </pc:spChg>
        <pc:spChg chg="mod">
          <ac:chgData name="Patrick Boily" userId="4ace92db-0572-4382-889e-50f73e2bf144" providerId="ADAL" clId="{728F63AD-CC09-4241-A141-54AC6A1711BB}" dt="2022-08-11T17:10:23.192" v="957" actId="20577"/>
          <ac:spMkLst>
            <pc:docMk/>
            <pc:sldMk cId="2444054796" sldId="2418"/>
            <ac:spMk id="8" creationId="{6B3F4608-F179-36DE-7A91-40555925F6AF}"/>
          </ac:spMkLst>
        </pc:spChg>
      </pc:sldChg>
      <pc:sldChg chg="del">
        <pc:chgData name="Patrick Boily" userId="4ace92db-0572-4382-889e-50f73e2bf144" providerId="ADAL" clId="{728F63AD-CC09-4241-A141-54AC6A1711BB}" dt="2022-08-11T17:03:51.424" v="856" actId="2696"/>
        <pc:sldMkLst>
          <pc:docMk/>
          <pc:sldMk cId="3073046596" sldId="2419"/>
        </pc:sldMkLst>
      </pc:sldChg>
      <pc:sldChg chg="del">
        <pc:chgData name="Patrick Boily" userId="4ace92db-0572-4382-889e-50f73e2bf144" providerId="ADAL" clId="{728F63AD-CC09-4241-A141-54AC6A1711BB}" dt="2022-08-11T17:11:51.219" v="968" actId="2696"/>
        <pc:sldMkLst>
          <pc:docMk/>
          <pc:sldMk cId="3455815582" sldId="2420"/>
        </pc:sldMkLst>
      </pc:sldChg>
      <pc:sldChg chg="addSp delSp modSp mod">
        <pc:chgData name="Patrick Boily" userId="4ace92db-0572-4382-889e-50f73e2bf144" providerId="ADAL" clId="{728F63AD-CC09-4241-A141-54AC6A1711BB}" dt="2022-08-22T13:17:14.219" v="14572"/>
        <pc:sldMkLst>
          <pc:docMk/>
          <pc:sldMk cId="3427463909" sldId="2423"/>
        </pc:sldMkLst>
        <pc:spChg chg="mod">
          <ac:chgData name="Patrick Boily" userId="4ace92db-0572-4382-889e-50f73e2bf144" providerId="ADAL" clId="{728F63AD-CC09-4241-A141-54AC6A1711BB}" dt="2022-08-16T16:00:39.156" v="5383" actId="20577"/>
          <ac:spMkLst>
            <pc:docMk/>
            <pc:sldMk cId="3427463909" sldId="2423"/>
            <ac:spMk id="2" creationId="{1F7B936F-FEB4-65E2-D74D-B64461644BAD}"/>
          </ac:spMkLst>
        </pc:spChg>
        <pc:spChg chg="mod">
          <ac:chgData name="Patrick Boily" userId="4ace92db-0572-4382-889e-50f73e2bf144" providerId="ADAL" clId="{728F63AD-CC09-4241-A141-54AC6A1711BB}" dt="2022-08-16T16:49:24.292" v="5670" actId="6549"/>
          <ac:spMkLst>
            <pc:docMk/>
            <pc:sldMk cId="3427463909" sldId="2423"/>
            <ac:spMk id="3" creationId="{9F29C379-A938-FCA2-D713-6475E10DF3EA}"/>
          </ac:spMkLst>
        </pc:spChg>
        <pc:spChg chg="del">
          <ac:chgData name="Patrick Boily" userId="4ace92db-0572-4382-889e-50f73e2bf144" providerId="ADAL" clId="{728F63AD-CC09-4241-A141-54AC6A1711BB}" dt="2022-08-22T13:15:08.930" v="14517"/>
          <ac:spMkLst>
            <pc:docMk/>
            <pc:sldMk cId="3427463909" sldId="2423"/>
            <ac:spMk id="4" creationId="{435E19E0-7546-00A0-3820-23B070B36949}"/>
          </ac:spMkLst>
        </pc:spChg>
        <pc:spChg chg="add mod">
          <ac:chgData name="Patrick Boily" userId="4ace92db-0572-4382-889e-50f73e2bf144" providerId="ADAL" clId="{728F63AD-CC09-4241-A141-54AC6A1711BB}" dt="2022-08-16T17:20:10.877" v="5754"/>
          <ac:spMkLst>
            <pc:docMk/>
            <pc:sldMk cId="3427463909" sldId="2423"/>
            <ac:spMk id="6" creationId="{7FC3354E-9869-BE37-4890-A4FF2974A34F}"/>
          </ac:spMkLst>
        </pc:spChg>
        <pc:spChg chg="add mod">
          <ac:chgData name="Patrick Boily" userId="4ace92db-0572-4382-889e-50f73e2bf144" providerId="ADAL" clId="{728F63AD-CC09-4241-A141-54AC6A1711BB}" dt="2022-08-16T17:20:10.877" v="5754"/>
          <ac:spMkLst>
            <pc:docMk/>
            <pc:sldMk cId="3427463909" sldId="2423"/>
            <ac:spMk id="7" creationId="{1A11C241-CBCC-F0E5-0B56-2B2FB405E676}"/>
          </ac:spMkLst>
        </pc:spChg>
        <pc:spChg chg="add mod">
          <ac:chgData name="Patrick Boily" userId="4ace92db-0572-4382-889e-50f73e2bf144" providerId="ADAL" clId="{728F63AD-CC09-4241-A141-54AC6A1711BB}" dt="2022-08-22T13:17:14.219" v="14572"/>
          <ac:spMkLst>
            <pc:docMk/>
            <pc:sldMk cId="3427463909" sldId="2423"/>
            <ac:spMk id="8" creationId="{28E68EF2-7FF7-993F-C0C6-8149E7B66F72}"/>
          </ac:spMkLst>
        </pc:spChg>
      </pc:sldChg>
      <pc:sldChg chg="addSp delSp modSp mod">
        <pc:chgData name="Patrick Boily" userId="4ace92db-0572-4382-889e-50f73e2bf144" providerId="ADAL" clId="{728F63AD-CC09-4241-A141-54AC6A1711BB}" dt="2022-08-22T13:17:15.774" v="14573"/>
        <pc:sldMkLst>
          <pc:docMk/>
          <pc:sldMk cId="3478861235" sldId="2424"/>
        </pc:sldMkLst>
        <pc:spChg chg="mod">
          <ac:chgData name="Patrick Boily" userId="4ace92db-0572-4382-889e-50f73e2bf144" providerId="ADAL" clId="{728F63AD-CC09-4241-A141-54AC6A1711BB}" dt="2022-08-16T20:22:44.669" v="6083" actId="15"/>
          <ac:spMkLst>
            <pc:docMk/>
            <pc:sldMk cId="3478861235" sldId="2424"/>
            <ac:spMk id="3" creationId="{9F29C379-A938-FCA2-D713-6475E10DF3EA}"/>
          </ac:spMkLst>
        </pc:spChg>
        <pc:spChg chg="del">
          <ac:chgData name="Patrick Boily" userId="4ace92db-0572-4382-889e-50f73e2bf144" providerId="ADAL" clId="{728F63AD-CC09-4241-A141-54AC6A1711BB}" dt="2022-08-22T13:15:08.930" v="14517"/>
          <ac:spMkLst>
            <pc:docMk/>
            <pc:sldMk cId="3478861235" sldId="2424"/>
            <ac:spMk id="4" creationId="{435E19E0-7546-00A0-3820-23B070B36949}"/>
          </ac:spMkLst>
        </pc:spChg>
        <pc:spChg chg="add mod">
          <ac:chgData name="Patrick Boily" userId="4ace92db-0572-4382-889e-50f73e2bf144" providerId="ADAL" clId="{728F63AD-CC09-4241-A141-54AC6A1711BB}" dt="2022-08-16T17:20:12.836" v="5755"/>
          <ac:spMkLst>
            <pc:docMk/>
            <pc:sldMk cId="3478861235" sldId="2424"/>
            <ac:spMk id="6" creationId="{7E8D015E-2AFA-3AFB-A1C3-46C23EA54D5B}"/>
          </ac:spMkLst>
        </pc:spChg>
        <pc:spChg chg="add mod">
          <ac:chgData name="Patrick Boily" userId="4ace92db-0572-4382-889e-50f73e2bf144" providerId="ADAL" clId="{728F63AD-CC09-4241-A141-54AC6A1711BB}" dt="2022-08-16T17:20:12.836" v="5755"/>
          <ac:spMkLst>
            <pc:docMk/>
            <pc:sldMk cId="3478861235" sldId="2424"/>
            <ac:spMk id="7" creationId="{15D1506D-D3E5-AB82-A3F7-8B8B930F168E}"/>
          </ac:spMkLst>
        </pc:spChg>
        <pc:spChg chg="add mod">
          <ac:chgData name="Patrick Boily" userId="4ace92db-0572-4382-889e-50f73e2bf144" providerId="ADAL" clId="{728F63AD-CC09-4241-A141-54AC6A1711BB}" dt="2022-08-22T13:17:15.774" v="14573"/>
          <ac:spMkLst>
            <pc:docMk/>
            <pc:sldMk cId="3478861235" sldId="2424"/>
            <ac:spMk id="8" creationId="{6AD27CED-6824-AC6C-F6E9-4F5BD75546E2}"/>
          </ac:spMkLst>
        </pc:spChg>
      </pc:sldChg>
      <pc:sldChg chg="addSp delSp modSp mod">
        <pc:chgData name="Patrick Boily" userId="4ace92db-0572-4382-889e-50f73e2bf144" providerId="ADAL" clId="{728F63AD-CC09-4241-A141-54AC6A1711BB}" dt="2022-08-22T13:17:20.269" v="14575"/>
        <pc:sldMkLst>
          <pc:docMk/>
          <pc:sldMk cId="3293683911" sldId="2425"/>
        </pc:sldMkLst>
        <pc:spChg chg="mod">
          <ac:chgData name="Patrick Boily" userId="4ace92db-0572-4382-889e-50f73e2bf144" providerId="ADAL" clId="{728F63AD-CC09-4241-A141-54AC6A1711BB}" dt="2022-08-16T20:32:00.334" v="6409" actId="20577"/>
          <ac:spMkLst>
            <pc:docMk/>
            <pc:sldMk cId="3293683911" sldId="2425"/>
            <ac:spMk id="3" creationId="{9F29C379-A938-FCA2-D713-6475E10DF3EA}"/>
          </ac:spMkLst>
        </pc:spChg>
        <pc:spChg chg="del">
          <ac:chgData name="Patrick Boily" userId="4ace92db-0572-4382-889e-50f73e2bf144" providerId="ADAL" clId="{728F63AD-CC09-4241-A141-54AC6A1711BB}" dt="2022-08-22T13:15:08.930" v="14517"/>
          <ac:spMkLst>
            <pc:docMk/>
            <pc:sldMk cId="3293683911" sldId="2425"/>
            <ac:spMk id="4" creationId="{435E19E0-7546-00A0-3820-23B070B36949}"/>
          </ac:spMkLst>
        </pc:spChg>
        <pc:spChg chg="add mod">
          <ac:chgData name="Patrick Boily" userId="4ace92db-0572-4382-889e-50f73e2bf144" providerId="ADAL" clId="{728F63AD-CC09-4241-A141-54AC6A1711BB}" dt="2022-08-16T17:20:14.605" v="5756"/>
          <ac:spMkLst>
            <pc:docMk/>
            <pc:sldMk cId="3293683911" sldId="2425"/>
            <ac:spMk id="6" creationId="{5793587C-AFCC-237A-AF8A-9125F36BCB6D}"/>
          </ac:spMkLst>
        </pc:spChg>
        <pc:spChg chg="add mod">
          <ac:chgData name="Patrick Boily" userId="4ace92db-0572-4382-889e-50f73e2bf144" providerId="ADAL" clId="{728F63AD-CC09-4241-A141-54AC6A1711BB}" dt="2022-08-16T17:20:14.605" v="5756"/>
          <ac:spMkLst>
            <pc:docMk/>
            <pc:sldMk cId="3293683911" sldId="2425"/>
            <ac:spMk id="7" creationId="{A2A13D8F-0E14-36A0-9911-025E7D3DF2F6}"/>
          </ac:spMkLst>
        </pc:spChg>
        <pc:spChg chg="add mod">
          <ac:chgData name="Patrick Boily" userId="4ace92db-0572-4382-889e-50f73e2bf144" providerId="ADAL" clId="{728F63AD-CC09-4241-A141-54AC6A1711BB}" dt="2022-08-22T13:17:20.269" v="14575"/>
          <ac:spMkLst>
            <pc:docMk/>
            <pc:sldMk cId="3293683911" sldId="2425"/>
            <ac:spMk id="8" creationId="{76934F27-71F7-2E7F-A6F9-AF5E315043AC}"/>
          </ac:spMkLst>
        </pc:spChg>
      </pc:sldChg>
      <pc:sldChg chg="addSp delSp modSp mod">
        <pc:chgData name="Patrick Boily" userId="4ace92db-0572-4382-889e-50f73e2bf144" providerId="ADAL" clId="{728F63AD-CC09-4241-A141-54AC6A1711BB}" dt="2022-08-22T13:17:22.040" v="14576"/>
        <pc:sldMkLst>
          <pc:docMk/>
          <pc:sldMk cId="3792985034" sldId="2426"/>
        </pc:sldMkLst>
        <pc:spChg chg="mod">
          <ac:chgData name="Patrick Boily" userId="4ace92db-0572-4382-889e-50f73e2bf144" providerId="ADAL" clId="{728F63AD-CC09-4241-A141-54AC6A1711BB}" dt="2022-08-16T20:33:21.734" v="6457" actId="20577"/>
          <ac:spMkLst>
            <pc:docMk/>
            <pc:sldMk cId="3792985034" sldId="2426"/>
            <ac:spMk id="3" creationId="{9F29C379-A938-FCA2-D713-6475E10DF3EA}"/>
          </ac:spMkLst>
        </pc:spChg>
        <pc:spChg chg="del">
          <ac:chgData name="Patrick Boily" userId="4ace92db-0572-4382-889e-50f73e2bf144" providerId="ADAL" clId="{728F63AD-CC09-4241-A141-54AC6A1711BB}" dt="2022-08-22T13:15:08.930" v="14517"/>
          <ac:spMkLst>
            <pc:docMk/>
            <pc:sldMk cId="3792985034" sldId="2426"/>
            <ac:spMk id="4" creationId="{435E19E0-7546-00A0-3820-23B070B36949}"/>
          </ac:spMkLst>
        </pc:spChg>
        <pc:spChg chg="add mod">
          <ac:chgData name="Patrick Boily" userId="4ace92db-0572-4382-889e-50f73e2bf144" providerId="ADAL" clId="{728F63AD-CC09-4241-A141-54AC6A1711BB}" dt="2022-08-16T17:20:16.497" v="5757"/>
          <ac:spMkLst>
            <pc:docMk/>
            <pc:sldMk cId="3792985034" sldId="2426"/>
            <ac:spMk id="6" creationId="{4EA3C3BA-66D0-D1E4-0A7A-A4EC422BFBED}"/>
          </ac:spMkLst>
        </pc:spChg>
        <pc:spChg chg="add mod">
          <ac:chgData name="Patrick Boily" userId="4ace92db-0572-4382-889e-50f73e2bf144" providerId="ADAL" clId="{728F63AD-CC09-4241-A141-54AC6A1711BB}" dt="2022-08-16T17:20:16.497" v="5757"/>
          <ac:spMkLst>
            <pc:docMk/>
            <pc:sldMk cId="3792985034" sldId="2426"/>
            <ac:spMk id="7" creationId="{E212F7A6-8B29-1D92-0091-B3EA9BBC5DDA}"/>
          </ac:spMkLst>
        </pc:spChg>
        <pc:spChg chg="add mod">
          <ac:chgData name="Patrick Boily" userId="4ace92db-0572-4382-889e-50f73e2bf144" providerId="ADAL" clId="{728F63AD-CC09-4241-A141-54AC6A1711BB}" dt="2022-08-22T13:17:22.040" v="14576"/>
          <ac:spMkLst>
            <pc:docMk/>
            <pc:sldMk cId="3792985034" sldId="2426"/>
            <ac:spMk id="8" creationId="{13E6498B-104A-E2E5-DE82-26F395300D4B}"/>
          </ac:spMkLst>
        </pc:spChg>
      </pc:sldChg>
      <pc:sldChg chg="addSp delSp modSp mod">
        <pc:chgData name="Patrick Boily" userId="4ace92db-0572-4382-889e-50f73e2bf144" providerId="ADAL" clId="{728F63AD-CC09-4241-A141-54AC6A1711BB}" dt="2022-08-22T13:17:23.794" v="14577"/>
        <pc:sldMkLst>
          <pc:docMk/>
          <pc:sldMk cId="1567546941" sldId="2427"/>
        </pc:sldMkLst>
        <pc:spChg chg="mod">
          <ac:chgData name="Patrick Boily" userId="4ace92db-0572-4382-889e-50f73e2bf144" providerId="ADAL" clId="{728F63AD-CC09-4241-A141-54AC6A1711BB}" dt="2022-08-16T22:13:54.006" v="6648" actId="20577"/>
          <ac:spMkLst>
            <pc:docMk/>
            <pc:sldMk cId="1567546941" sldId="2427"/>
            <ac:spMk id="3" creationId="{9F29C379-A938-FCA2-D713-6475E10DF3EA}"/>
          </ac:spMkLst>
        </pc:spChg>
        <pc:spChg chg="del">
          <ac:chgData name="Patrick Boily" userId="4ace92db-0572-4382-889e-50f73e2bf144" providerId="ADAL" clId="{728F63AD-CC09-4241-A141-54AC6A1711BB}" dt="2022-08-22T13:15:08.930" v="14517"/>
          <ac:spMkLst>
            <pc:docMk/>
            <pc:sldMk cId="1567546941" sldId="2427"/>
            <ac:spMk id="4" creationId="{435E19E0-7546-00A0-3820-23B070B36949}"/>
          </ac:spMkLst>
        </pc:spChg>
        <pc:spChg chg="add mod">
          <ac:chgData name="Patrick Boily" userId="4ace92db-0572-4382-889e-50f73e2bf144" providerId="ADAL" clId="{728F63AD-CC09-4241-A141-54AC6A1711BB}" dt="2022-08-16T17:20:18.261" v="5758"/>
          <ac:spMkLst>
            <pc:docMk/>
            <pc:sldMk cId="1567546941" sldId="2427"/>
            <ac:spMk id="6" creationId="{61447AE4-346F-D75A-9003-CE1BFF1FBF76}"/>
          </ac:spMkLst>
        </pc:spChg>
        <pc:spChg chg="add mod">
          <ac:chgData name="Patrick Boily" userId="4ace92db-0572-4382-889e-50f73e2bf144" providerId="ADAL" clId="{728F63AD-CC09-4241-A141-54AC6A1711BB}" dt="2022-08-16T17:20:18.261" v="5758"/>
          <ac:spMkLst>
            <pc:docMk/>
            <pc:sldMk cId="1567546941" sldId="2427"/>
            <ac:spMk id="7" creationId="{C87AAD38-5CEB-0BB8-5637-1675E206C764}"/>
          </ac:spMkLst>
        </pc:spChg>
        <pc:spChg chg="add mod">
          <ac:chgData name="Patrick Boily" userId="4ace92db-0572-4382-889e-50f73e2bf144" providerId="ADAL" clId="{728F63AD-CC09-4241-A141-54AC6A1711BB}" dt="2022-08-22T13:17:23.794" v="14577"/>
          <ac:spMkLst>
            <pc:docMk/>
            <pc:sldMk cId="1567546941" sldId="2427"/>
            <ac:spMk id="8" creationId="{3681A74B-5FCA-3063-F98A-76EE99479DE4}"/>
          </ac:spMkLst>
        </pc:spChg>
      </pc:sldChg>
      <pc:sldChg chg="addSp delSp modSp mod">
        <pc:chgData name="Patrick Boily" userId="4ace92db-0572-4382-889e-50f73e2bf144" providerId="ADAL" clId="{728F63AD-CC09-4241-A141-54AC6A1711BB}" dt="2022-08-22T13:17:25.398" v="14578"/>
        <pc:sldMkLst>
          <pc:docMk/>
          <pc:sldMk cId="1345887567" sldId="2428"/>
        </pc:sldMkLst>
        <pc:spChg chg="mod">
          <ac:chgData name="Patrick Boily" userId="4ace92db-0572-4382-889e-50f73e2bf144" providerId="ADAL" clId="{728F63AD-CC09-4241-A141-54AC6A1711BB}" dt="2022-08-16T22:16:26.044" v="6715" actId="6549"/>
          <ac:spMkLst>
            <pc:docMk/>
            <pc:sldMk cId="1345887567" sldId="2428"/>
            <ac:spMk id="3" creationId="{9F29C379-A938-FCA2-D713-6475E10DF3EA}"/>
          </ac:spMkLst>
        </pc:spChg>
        <pc:spChg chg="del">
          <ac:chgData name="Patrick Boily" userId="4ace92db-0572-4382-889e-50f73e2bf144" providerId="ADAL" clId="{728F63AD-CC09-4241-A141-54AC6A1711BB}" dt="2022-08-22T13:15:08.930" v="14517"/>
          <ac:spMkLst>
            <pc:docMk/>
            <pc:sldMk cId="1345887567" sldId="2428"/>
            <ac:spMk id="4" creationId="{435E19E0-7546-00A0-3820-23B070B36949}"/>
          </ac:spMkLst>
        </pc:spChg>
        <pc:spChg chg="add mod">
          <ac:chgData name="Patrick Boily" userId="4ace92db-0572-4382-889e-50f73e2bf144" providerId="ADAL" clId="{728F63AD-CC09-4241-A141-54AC6A1711BB}" dt="2022-08-16T17:20:20.141" v="5759"/>
          <ac:spMkLst>
            <pc:docMk/>
            <pc:sldMk cId="1345887567" sldId="2428"/>
            <ac:spMk id="6" creationId="{07506F69-4394-B5E7-5843-F26393338827}"/>
          </ac:spMkLst>
        </pc:spChg>
        <pc:spChg chg="add mod">
          <ac:chgData name="Patrick Boily" userId="4ace92db-0572-4382-889e-50f73e2bf144" providerId="ADAL" clId="{728F63AD-CC09-4241-A141-54AC6A1711BB}" dt="2022-08-16T17:20:20.141" v="5759"/>
          <ac:spMkLst>
            <pc:docMk/>
            <pc:sldMk cId="1345887567" sldId="2428"/>
            <ac:spMk id="7" creationId="{7D893FC8-BD83-6B7A-9408-5FB333A8371E}"/>
          </ac:spMkLst>
        </pc:spChg>
        <pc:spChg chg="add mod">
          <ac:chgData name="Patrick Boily" userId="4ace92db-0572-4382-889e-50f73e2bf144" providerId="ADAL" clId="{728F63AD-CC09-4241-A141-54AC6A1711BB}" dt="2022-08-22T13:17:25.398" v="14578"/>
          <ac:spMkLst>
            <pc:docMk/>
            <pc:sldMk cId="1345887567" sldId="2428"/>
            <ac:spMk id="8" creationId="{270BE61D-0182-ED35-0486-F14FDBEEC046}"/>
          </ac:spMkLst>
        </pc:spChg>
      </pc:sldChg>
      <pc:sldChg chg="addSp delSp modSp mod">
        <pc:chgData name="Patrick Boily" userId="4ace92db-0572-4382-889e-50f73e2bf144" providerId="ADAL" clId="{728F63AD-CC09-4241-A141-54AC6A1711BB}" dt="2022-08-22T13:17:27.007" v="14579"/>
        <pc:sldMkLst>
          <pc:docMk/>
          <pc:sldMk cId="3487717825" sldId="2429"/>
        </pc:sldMkLst>
        <pc:spChg chg="mod">
          <ac:chgData name="Patrick Boily" userId="4ace92db-0572-4382-889e-50f73e2bf144" providerId="ADAL" clId="{728F63AD-CC09-4241-A141-54AC6A1711BB}" dt="2022-08-17T01:42:23.194" v="7007" actId="20577"/>
          <ac:spMkLst>
            <pc:docMk/>
            <pc:sldMk cId="3487717825" sldId="2429"/>
            <ac:spMk id="3" creationId="{9F29C379-A938-FCA2-D713-6475E10DF3EA}"/>
          </ac:spMkLst>
        </pc:spChg>
        <pc:spChg chg="del">
          <ac:chgData name="Patrick Boily" userId="4ace92db-0572-4382-889e-50f73e2bf144" providerId="ADAL" clId="{728F63AD-CC09-4241-A141-54AC6A1711BB}" dt="2022-08-22T13:15:08.930" v="14517"/>
          <ac:spMkLst>
            <pc:docMk/>
            <pc:sldMk cId="3487717825" sldId="2429"/>
            <ac:spMk id="4" creationId="{435E19E0-7546-00A0-3820-23B070B36949}"/>
          </ac:spMkLst>
        </pc:spChg>
        <pc:spChg chg="add mod">
          <ac:chgData name="Patrick Boily" userId="4ace92db-0572-4382-889e-50f73e2bf144" providerId="ADAL" clId="{728F63AD-CC09-4241-A141-54AC6A1711BB}" dt="2022-08-16T17:20:21.966" v="5760"/>
          <ac:spMkLst>
            <pc:docMk/>
            <pc:sldMk cId="3487717825" sldId="2429"/>
            <ac:spMk id="6" creationId="{C4502F6A-82D4-30ED-155C-006BE224169C}"/>
          </ac:spMkLst>
        </pc:spChg>
        <pc:spChg chg="add mod">
          <ac:chgData name="Patrick Boily" userId="4ace92db-0572-4382-889e-50f73e2bf144" providerId="ADAL" clId="{728F63AD-CC09-4241-A141-54AC6A1711BB}" dt="2022-08-16T17:20:21.966" v="5760"/>
          <ac:spMkLst>
            <pc:docMk/>
            <pc:sldMk cId="3487717825" sldId="2429"/>
            <ac:spMk id="7" creationId="{E4B1CDA7-0F80-243B-84A1-3EC00335A9D0}"/>
          </ac:spMkLst>
        </pc:spChg>
        <pc:spChg chg="add mod">
          <ac:chgData name="Patrick Boily" userId="4ace92db-0572-4382-889e-50f73e2bf144" providerId="ADAL" clId="{728F63AD-CC09-4241-A141-54AC6A1711BB}" dt="2022-08-22T13:17:27.007" v="14579"/>
          <ac:spMkLst>
            <pc:docMk/>
            <pc:sldMk cId="3487717825" sldId="2429"/>
            <ac:spMk id="8" creationId="{B9F450AC-7DC8-3D70-3C18-69837FCDDBB8}"/>
          </ac:spMkLst>
        </pc:spChg>
      </pc:sldChg>
      <pc:sldChg chg="addSp delSp modSp mod">
        <pc:chgData name="Patrick Boily" userId="4ace92db-0572-4382-889e-50f73e2bf144" providerId="ADAL" clId="{728F63AD-CC09-4241-A141-54AC6A1711BB}" dt="2022-08-22T13:17:28.855" v="14580"/>
        <pc:sldMkLst>
          <pc:docMk/>
          <pc:sldMk cId="958843439" sldId="2430"/>
        </pc:sldMkLst>
        <pc:spChg chg="mod">
          <ac:chgData name="Patrick Boily" userId="4ace92db-0572-4382-889e-50f73e2bf144" providerId="ADAL" clId="{728F63AD-CC09-4241-A141-54AC6A1711BB}" dt="2022-08-17T01:38:40.024" v="6939" actId="255"/>
          <ac:spMkLst>
            <pc:docMk/>
            <pc:sldMk cId="958843439" sldId="2430"/>
            <ac:spMk id="3" creationId="{9F29C379-A938-FCA2-D713-6475E10DF3EA}"/>
          </ac:spMkLst>
        </pc:spChg>
        <pc:spChg chg="del">
          <ac:chgData name="Patrick Boily" userId="4ace92db-0572-4382-889e-50f73e2bf144" providerId="ADAL" clId="{728F63AD-CC09-4241-A141-54AC6A1711BB}" dt="2022-08-22T13:15:08.930" v="14517"/>
          <ac:spMkLst>
            <pc:docMk/>
            <pc:sldMk cId="958843439" sldId="2430"/>
            <ac:spMk id="4" creationId="{435E19E0-7546-00A0-3820-23B070B36949}"/>
          </ac:spMkLst>
        </pc:spChg>
        <pc:spChg chg="add mod">
          <ac:chgData name="Patrick Boily" userId="4ace92db-0572-4382-889e-50f73e2bf144" providerId="ADAL" clId="{728F63AD-CC09-4241-A141-54AC6A1711BB}" dt="2022-08-16T17:20:23.663" v="5761"/>
          <ac:spMkLst>
            <pc:docMk/>
            <pc:sldMk cId="958843439" sldId="2430"/>
            <ac:spMk id="6" creationId="{A2F951E8-2411-0F06-E319-1BAC1058DEE2}"/>
          </ac:spMkLst>
        </pc:spChg>
        <pc:spChg chg="add mod">
          <ac:chgData name="Patrick Boily" userId="4ace92db-0572-4382-889e-50f73e2bf144" providerId="ADAL" clId="{728F63AD-CC09-4241-A141-54AC6A1711BB}" dt="2022-08-16T17:20:23.663" v="5761"/>
          <ac:spMkLst>
            <pc:docMk/>
            <pc:sldMk cId="958843439" sldId="2430"/>
            <ac:spMk id="7" creationId="{9DF2D532-F877-D637-53D2-CE3681763884}"/>
          </ac:spMkLst>
        </pc:spChg>
        <pc:spChg chg="add mod">
          <ac:chgData name="Patrick Boily" userId="4ace92db-0572-4382-889e-50f73e2bf144" providerId="ADAL" clId="{728F63AD-CC09-4241-A141-54AC6A1711BB}" dt="2022-08-22T13:17:28.855" v="14580"/>
          <ac:spMkLst>
            <pc:docMk/>
            <pc:sldMk cId="958843439" sldId="2430"/>
            <ac:spMk id="8" creationId="{E427857A-F31E-D795-E6F5-753B2FF789F2}"/>
          </ac:spMkLst>
        </pc:spChg>
      </pc:sldChg>
      <pc:sldChg chg="addSp delSp modSp mod">
        <pc:chgData name="Patrick Boily" userId="4ace92db-0572-4382-889e-50f73e2bf144" providerId="ADAL" clId="{728F63AD-CC09-4241-A141-54AC6A1711BB}" dt="2022-08-22T13:17:30.144" v="14581"/>
        <pc:sldMkLst>
          <pc:docMk/>
          <pc:sldMk cId="2870009087" sldId="2431"/>
        </pc:sldMkLst>
        <pc:spChg chg="mod">
          <ac:chgData name="Patrick Boily" userId="4ace92db-0572-4382-889e-50f73e2bf144" providerId="ADAL" clId="{728F63AD-CC09-4241-A141-54AC6A1711BB}" dt="2022-08-17T01:45:42.195" v="7144" actId="20577"/>
          <ac:spMkLst>
            <pc:docMk/>
            <pc:sldMk cId="2870009087" sldId="2431"/>
            <ac:spMk id="3" creationId="{9F29C379-A938-FCA2-D713-6475E10DF3EA}"/>
          </ac:spMkLst>
        </pc:spChg>
        <pc:spChg chg="del">
          <ac:chgData name="Patrick Boily" userId="4ace92db-0572-4382-889e-50f73e2bf144" providerId="ADAL" clId="{728F63AD-CC09-4241-A141-54AC6A1711BB}" dt="2022-08-22T13:15:08.930" v="14517"/>
          <ac:spMkLst>
            <pc:docMk/>
            <pc:sldMk cId="2870009087" sldId="2431"/>
            <ac:spMk id="4" creationId="{435E19E0-7546-00A0-3820-23B070B36949}"/>
          </ac:spMkLst>
        </pc:spChg>
        <pc:spChg chg="add mod">
          <ac:chgData name="Patrick Boily" userId="4ace92db-0572-4382-889e-50f73e2bf144" providerId="ADAL" clId="{728F63AD-CC09-4241-A141-54AC6A1711BB}" dt="2022-08-16T17:20:25.772" v="5762"/>
          <ac:spMkLst>
            <pc:docMk/>
            <pc:sldMk cId="2870009087" sldId="2431"/>
            <ac:spMk id="6" creationId="{E3DB88A2-C1CB-82D7-D9BB-38DAF17BCB2F}"/>
          </ac:spMkLst>
        </pc:spChg>
        <pc:spChg chg="add mod">
          <ac:chgData name="Patrick Boily" userId="4ace92db-0572-4382-889e-50f73e2bf144" providerId="ADAL" clId="{728F63AD-CC09-4241-A141-54AC6A1711BB}" dt="2022-08-16T17:20:25.772" v="5762"/>
          <ac:spMkLst>
            <pc:docMk/>
            <pc:sldMk cId="2870009087" sldId="2431"/>
            <ac:spMk id="7" creationId="{95453FF5-346D-6C12-EFCC-E6C3C8E39B80}"/>
          </ac:spMkLst>
        </pc:spChg>
        <pc:spChg chg="add mod">
          <ac:chgData name="Patrick Boily" userId="4ace92db-0572-4382-889e-50f73e2bf144" providerId="ADAL" clId="{728F63AD-CC09-4241-A141-54AC6A1711BB}" dt="2022-08-22T13:17:30.144" v="14581"/>
          <ac:spMkLst>
            <pc:docMk/>
            <pc:sldMk cId="2870009087" sldId="2431"/>
            <ac:spMk id="8" creationId="{0F7A3E12-6F80-DF15-621C-95D0A8B33126}"/>
          </ac:spMkLst>
        </pc:spChg>
      </pc:sldChg>
      <pc:sldChg chg="addSp delSp modSp mod">
        <pc:chgData name="Patrick Boily" userId="4ace92db-0572-4382-889e-50f73e2bf144" providerId="ADAL" clId="{728F63AD-CC09-4241-A141-54AC6A1711BB}" dt="2022-08-22T13:17:40.124" v="14584" actId="20577"/>
        <pc:sldMkLst>
          <pc:docMk/>
          <pc:sldMk cId="3843498113" sldId="2432"/>
        </pc:sldMkLst>
        <pc:spChg chg="mod">
          <ac:chgData name="Patrick Boily" userId="4ace92db-0572-4382-889e-50f73e2bf144" providerId="ADAL" clId="{728F63AD-CC09-4241-A141-54AC6A1711BB}" dt="2022-08-22T13:17:40.124" v="14584" actId="20577"/>
          <ac:spMkLst>
            <pc:docMk/>
            <pc:sldMk cId="3843498113" sldId="2432"/>
            <ac:spMk id="3" creationId="{9F29C379-A938-FCA2-D713-6475E10DF3EA}"/>
          </ac:spMkLst>
        </pc:spChg>
        <pc:spChg chg="del">
          <ac:chgData name="Patrick Boily" userId="4ace92db-0572-4382-889e-50f73e2bf144" providerId="ADAL" clId="{728F63AD-CC09-4241-A141-54AC6A1711BB}" dt="2022-08-22T13:15:08.930" v="14517"/>
          <ac:spMkLst>
            <pc:docMk/>
            <pc:sldMk cId="3843498113" sldId="2432"/>
            <ac:spMk id="4" creationId="{435E19E0-7546-00A0-3820-23B070B36949}"/>
          </ac:spMkLst>
        </pc:spChg>
        <pc:spChg chg="add mod">
          <ac:chgData name="Patrick Boily" userId="4ace92db-0572-4382-889e-50f73e2bf144" providerId="ADAL" clId="{728F63AD-CC09-4241-A141-54AC6A1711BB}" dt="2022-08-16T17:20:29.046" v="5764"/>
          <ac:spMkLst>
            <pc:docMk/>
            <pc:sldMk cId="3843498113" sldId="2432"/>
            <ac:spMk id="6" creationId="{E0077377-30F8-FA7F-81BB-97671EDB9F53}"/>
          </ac:spMkLst>
        </pc:spChg>
        <pc:spChg chg="add mod">
          <ac:chgData name="Patrick Boily" userId="4ace92db-0572-4382-889e-50f73e2bf144" providerId="ADAL" clId="{728F63AD-CC09-4241-A141-54AC6A1711BB}" dt="2022-08-16T17:20:29.046" v="5764"/>
          <ac:spMkLst>
            <pc:docMk/>
            <pc:sldMk cId="3843498113" sldId="2432"/>
            <ac:spMk id="7" creationId="{0F9CCCC9-8FB3-C671-F285-0342C3308175}"/>
          </ac:spMkLst>
        </pc:spChg>
        <pc:spChg chg="add mod">
          <ac:chgData name="Patrick Boily" userId="4ace92db-0572-4382-889e-50f73e2bf144" providerId="ADAL" clId="{728F63AD-CC09-4241-A141-54AC6A1711BB}" dt="2022-08-22T13:17:34.268" v="14583"/>
          <ac:spMkLst>
            <pc:docMk/>
            <pc:sldMk cId="3843498113" sldId="2432"/>
            <ac:spMk id="8" creationId="{5CDF5417-86F6-A02A-E2E1-E0E6D67E611B}"/>
          </ac:spMkLst>
        </pc:spChg>
        <pc:picChg chg="add mod">
          <ac:chgData name="Patrick Boily" userId="4ace92db-0572-4382-889e-50f73e2bf144" providerId="ADAL" clId="{728F63AD-CC09-4241-A141-54AC6A1711BB}" dt="2022-08-17T01:49:32.804" v="7203" actId="1076"/>
          <ac:picMkLst>
            <pc:docMk/>
            <pc:sldMk cId="3843498113" sldId="2432"/>
            <ac:picMk id="2050" creationId="{3876A04D-5245-77CF-6F4F-83871F22C176}"/>
          </ac:picMkLst>
        </pc:picChg>
      </pc:sldChg>
      <pc:sldChg chg="addSp delSp modSp mod">
        <pc:chgData name="Patrick Boily" userId="4ace92db-0572-4382-889e-50f73e2bf144" providerId="ADAL" clId="{728F63AD-CC09-4241-A141-54AC6A1711BB}" dt="2022-08-22T13:17:52.867" v="14587"/>
        <pc:sldMkLst>
          <pc:docMk/>
          <pc:sldMk cId="2161598325" sldId="2433"/>
        </pc:sldMkLst>
        <pc:spChg chg="mod">
          <ac:chgData name="Patrick Boily" userId="4ace92db-0572-4382-889e-50f73e2bf144" providerId="ADAL" clId="{728F63AD-CC09-4241-A141-54AC6A1711BB}" dt="2022-08-17T01:52:59.790" v="7300" actId="20577"/>
          <ac:spMkLst>
            <pc:docMk/>
            <pc:sldMk cId="2161598325" sldId="2433"/>
            <ac:spMk id="3" creationId="{9F29C379-A938-FCA2-D713-6475E10DF3EA}"/>
          </ac:spMkLst>
        </pc:spChg>
        <pc:spChg chg="del">
          <ac:chgData name="Patrick Boily" userId="4ace92db-0572-4382-889e-50f73e2bf144" providerId="ADAL" clId="{728F63AD-CC09-4241-A141-54AC6A1711BB}" dt="2022-08-22T13:15:08.930" v="14517"/>
          <ac:spMkLst>
            <pc:docMk/>
            <pc:sldMk cId="2161598325" sldId="2433"/>
            <ac:spMk id="4" creationId="{435E19E0-7546-00A0-3820-23B070B36949}"/>
          </ac:spMkLst>
        </pc:spChg>
        <pc:spChg chg="add mod">
          <ac:chgData name="Patrick Boily" userId="4ace92db-0572-4382-889e-50f73e2bf144" providerId="ADAL" clId="{728F63AD-CC09-4241-A141-54AC6A1711BB}" dt="2022-08-16T17:20:31.166" v="5765"/>
          <ac:spMkLst>
            <pc:docMk/>
            <pc:sldMk cId="2161598325" sldId="2433"/>
            <ac:spMk id="6" creationId="{4356ADA7-2E92-3614-4BC4-4DDFC4935242}"/>
          </ac:spMkLst>
        </pc:spChg>
        <pc:spChg chg="add mod">
          <ac:chgData name="Patrick Boily" userId="4ace92db-0572-4382-889e-50f73e2bf144" providerId="ADAL" clId="{728F63AD-CC09-4241-A141-54AC6A1711BB}" dt="2022-08-16T17:20:31.166" v="5765"/>
          <ac:spMkLst>
            <pc:docMk/>
            <pc:sldMk cId="2161598325" sldId="2433"/>
            <ac:spMk id="7" creationId="{6B7AFCB2-9CA3-D0E9-5395-D0588C7B48A5}"/>
          </ac:spMkLst>
        </pc:spChg>
        <pc:spChg chg="add mod">
          <ac:chgData name="Patrick Boily" userId="4ace92db-0572-4382-889e-50f73e2bf144" providerId="ADAL" clId="{728F63AD-CC09-4241-A141-54AC6A1711BB}" dt="2022-08-22T13:17:52.867" v="14587"/>
          <ac:spMkLst>
            <pc:docMk/>
            <pc:sldMk cId="2161598325" sldId="2433"/>
            <ac:spMk id="8" creationId="{91F2F264-AEC0-F836-07AA-8219A97155D4}"/>
          </ac:spMkLst>
        </pc:spChg>
      </pc:sldChg>
      <pc:sldChg chg="addSp delSp modSp mod modClrScheme chgLayout">
        <pc:chgData name="Patrick Boily" userId="4ace92db-0572-4382-889e-50f73e2bf144" providerId="ADAL" clId="{728F63AD-CC09-4241-A141-54AC6A1711BB}" dt="2022-08-22T13:17:54.098" v="14588"/>
        <pc:sldMkLst>
          <pc:docMk/>
          <pc:sldMk cId="3939262140" sldId="2434"/>
        </pc:sldMkLst>
        <pc:spChg chg="mod ord">
          <ac:chgData name="Patrick Boily" userId="4ace92db-0572-4382-889e-50f73e2bf144" providerId="ADAL" clId="{728F63AD-CC09-4241-A141-54AC6A1711BB}" dt="2022-08-17T01:54:52.826" v="7390" actId="700"/>
          <ac:spMkLst>
            <pc:docMk/>
            <pc:sldMk cId="3939262140" sldId="2434"/>
            <ac:spMk id="2" creationId="{1F7B936F-FEB4-65E2-D74D-B64461644BAD}"/>
          </ac:spMkLst>
        </pc:spChg>
        <pc:spChg chg="del mod ord">
          <ac:chgData name="Patrick Boily" userId="4ace92db-0572-4382-889e-50f73e2bf144" providerId="ADAL" clId="{728F63AD-CC09-4241-A141-54AC6A1711BB}" dt="2022-08-17T01:54:52.826" v="7390" actId="700"/>
          <ac:spMkLst>
            <pc:docMk/>
            <pc:sldMk cId="3939262140" sldId="2434"/>
            <ac:spMk id="3" creationId="{9F29C379-A938-FCA2-D713-6475E10DF3EA}"/>
          </ac:spMkLst>
        </pc:spChg>
        <pc:spChg chg="add mod">
          <ac:chgData name="Patrick Boily" userId="4ace92db-0572-4382-889e-50f73e2bf144" providerId="ADAL" clId="{728F63AD-CC09-4241-A141-54AC6A1711BB}" dt="2022-08-22T13:17:54.098" v="14588"/>
          <ac:spMkLst>
            <pc:docMk/>
            <pc:sldMk cId="3939262140" sldId="2434"/>
            <ac:spMk id="3" creationId="{C3BA7815-87E1-059E-1A92-4FC090F9493B}"/>
          </ac:spMkLst>
        </pc:spChg>
        <pc:spChg chg="del mod ord">
          <ac:chgData name="Patrick Boily" userId="4ace92db-0572-4382-889e-50f73e2bf144" providerId="ADAL" clId="{728F63AD-CC09-4241-A141-54AC6A1711BB}" dt="2022-08-22T13:15:08.930" v="14517"/>
          <ac:spMkLst>
            <pc:docMk/>
            <pc:sldMk cId="3939262140" sldId="2434"/>
            <ac:spMk id="4" creationId="{435E19E0-7546-00A0-3820-23B070B36949}"/>
          </ac:spMkLst>
        </pc:spChg>
        <pc:spChg chg="mod ord">
          <ac:chgData name="Patrick Boily" userId="4ace92db-0572-4382-889e-50f73e2bf144" providerId="ADAL" clId="{728F63AD-CC09-4241-A141-54AC6A1711BB}" dt="2022-08-17T01:54:52.826" v="7390" actId="700"/>
          <ac:spMkLst>
            <pc:docMk/>
            <pc:sldMk cId="3939262140" sldId="2434"/>
            <ac:spMk id="5" creationId="{B0CE32E8-41F4-BC33-F0D3-AD2411A93543}"/>
          </ac:spMkLst>
        </pc:spChg>
        <pc:spChg chg="add mod">
          <ac:chgData name="Patrick Boily" userId="4ace92db-0572-4382-889e-50f73e2bf144" providerId="ADAL" clId="{728F63AD-CC09-4241-A141-54AC6A1711BB}" dt="2022-08-16T17:20:33.832" v="5766"/>
          <ac:spMkLst>
            <pc:docMk/>
            <pc:sldMk cId="3939262140" sldId="2434"/>
            <ac:spMk id="6" creationId="{D77E9B9E-DFC7-D0B4-8A35-30158BFF484F}"/>
          </ac:spMkLst>
        </pc:spChg>
        <pc:spChg chg="add mod">
          <ac:chgData name="Patrick Boily" userId="4ace92db-0572-4382-889e-50f73e2bf144" providerId="ADAL" clId="{728F63AD-CC09-4241-A141-54AC6A1711BB}" dt="2022-08-16T17:20:33.832" v="5766"/>
          <ac:spMkLst>
            <pc:docMk/>
            <pc:sldMk cId="3939262140" sldId="2434"/>
            <ac:spMk id="7" creationId="{1FA761B5-FA6A-7408-9A86-4A33E0DF76AD}"/>
          </ac:spMkLst>
        </pc:spChg>
        <pc:spChg chg="add mod ord">
          <ac:chgData name="Patrick Boily" userId="4ace92db-0572-4382-889e-50f73e2bf144" providerId="ADAL" clId="{728F63AD-CC09-4241-A141-54AC6A1711BB}" dt="2022-08-17T02:00:56.467" v="7578" actId="20577"/>
          <ac:spMkLst>
            <pc:docMk/>
            <pc:sldMk cId="3939262140" sldId="2434"/>
            <ac:spMk id="8" creationId="{ADFD95BF-2482-BF05-C451-C889539BA307}"/>
          </ac:spMkLst>
        </pc:spChg>
        <pc:spChg chg="add mod ord">
          <ac:chgData name="Patrick Boily" userId="4ace92db-0572-4382-889e-50f73e2bf144" providerId="ADAL" clId="{728F63AD-CC09-4241-A141-54AC6A1711BB}" dt="2022-08-17T01:59:06.179" v="7451" actId="20577"/>
          <ac:spMkLst>
            <pc:docMk/>
            <pc:sldMk cId="3939262140" sldId="2434"/>
            <ac:spMk id="9" creationId="{B5F2E89F-3B10-39B2-CF73-D85259E48B3E}"/>
          </ac:spMkLst>
        </pc:spChg>
      </pc:sldChg>
      <pc:sldChg chg="addSp delSp modSp mod modClrScheme chgLayout">
        <pc:chgData name="Patrick Boily" userId="4ace92db-0572-4382-889e-50f73e2bf144" providerId="ADAL" clId="{728F63AD-CC09-4241-A141-54AC6A1711BB}" dt="2022-08-22T13:17:55.763" v="14589"/>
        <pc:sldMkLst>
          <pc:docMk/>
          <pc:sldMk cId="909640512" sldId="2435"/>
        </pc:sldMkLst>
        <pc:spChg chg="mod ord">
          <ac:chgData name="Patrick Boily" userId="4ace92db-0572-4382-889e-50f73e2bf144" providerId="ADAL" clId="{728F63AD-CC09-4241-A141-54AC6A1711BB}" dt="2022-08-17T02:00:03.610" v="7555" actId="700"/>
          <ac:spMkLst>
            <pc:docMk/>
            <pc:sldMk cId="909640512" sldId="2435"/>
            <ac:spMk id="2" creationId="{1F7B936F-FEB4-65E2-D74D-B64461644BAD}"/>
          </ac:spMkLst>
        </pc:spChg>
        <pc:spChg chg="del mod ord">
          <ac:chgData name="Patrick Boily" userId="4ace92db-0572-4382-889e-50f73e2bf144" providerId="ADAL" clId="{728F63AD-CC09-4241-A141-54AC6A1711BB}" dt="2022-08-17T02:00:03.610" v="7555" actId="700"/>
          <ac:spMkLst>
            <pc:docMk/>
            <pc:sldMk cId="909640512" sldId="2435"/>
            <ac:spMk id="3" creationId="{9F29C379-A938-FCA2-D713-6475E10DF3EA}"/>
          </ac:spMkLst>
        </pc:spChg>
        <pc:spChg chg="add mod">
          <ac:chgData name="Patrick Boily" userId="4ace92db-0572-4382-889e-50f73e2bf144" providerId="ADAL" clId="{728F63AD-CC09-4241-A141-54AC6A1711BB}" dt="2022-08-22T13:17:55.763" v="14589"/>
          <ac:spMkLst>
            <pc:docMk/>
            <pc:sldMk cId="909640512" sldId="2435"/>
            <ac:spMk id="3" creationId="{B5F93225-82F1-9C7E-5A30-C747D340AA5E}"/>
          </ac:spMkLst>
        </pc:spChg>
        <pc:spChg chg="del mod ord">
          <ac:chgData name="Patrick Boily" userId="4ace92db-0572-4382-889e-50f73e2bf144" providerId="ADAL" clId="{728F63AD-CC09-4241-A141-54AC6A1711BB}" dt="2022-08-22T13:15:08.930" v="14517"/>
          <ac:spMkLst>
            <pc:docMk/>
            <pc:sldMk cId="909640512" sldId="2435"/>
            <ac:spMk id="4" creationId="{435E19E0-7546-00A0-3820-23B070B36949}"/>
          </ac:spMkLst>
        </pc:spChg>
        <pc:spChg chg="mod ord">
          <ac:chgData name="Patrick Boily" userId="4ace92db-0572-4382-889e-50f73e2bf144" providerId="ADAL" clId="{728F63AD-CC09-4241-A141-54AC6A1711BB}" dt="2022-08-17T02:00:03.610" v="7555" actId="700"/>
          <ac:spMkLst>
            <pc:docMk/>
            <pc:sldMk cId="909640512" sldId="2435"/>
            <ac:spMk id="5" creationId="{B0CE32E8-41F4-BC33-F0D3-AD2411A93543}"/>
          </ac:spMkLst>
        </pc:spChg>
        <pc:spChg chg="add mod">
          <ac:chgData name="Patrick Boily" userId="4ace92db-0572-4382-889e-50f73e2bf144" providerId="ADAL" clId="{728F63AD-CC09-4241-A141-54AC6A1711BB}" dt="2022-08-16T17:20:36.381" v="5767"/>
          <ac:spMkLst>
            <pc:docMk/>
            <pc:sldMk cId="909640512" sldId="2435"/>
            <ac:spMk id="6" creationId="{A63D221E-DF58-4A34-CEEF-0227A0EB9F63}"/>
          </ac:spMkLst>
        </pc:spChg>
        <pc:spChg chg="add mod">
          <ac:chgData name="Patrick Boily" userId="4ace92db-0572-4382-889e-50f73e2bf144" providerId="ADAL" clId="{728F63AD-CC09-4241-A141-54AC6A1711BB}" dt="2022-08-16T17:20:36.381" v="5767"/>
          <ac:spMkLst>
            <pc:docMk/>
            <pc:sldMk cId="909640512" sldId="2435"/>
            <ac:spMk id="7" creationId="{DED005D3-2D30-B274-15F6-3C5F232DF745}"/>
          </ac:spMkLst>
        </pc:spChg>
        <pc:spChg chg="add mod ord">
          <ac:chgData name="Patrick Boily" userId="4ace92db-0572-4382-889e-50f73e2bf144" providerId="ADAL" clId="{728F63AD-CC09-4241-A141-54AC6A1711BB}" dt="2022-08-17T02:04:59.585" v="7641" actId="20577"/>
          <ac:spMkLst>
            <pc:docMk/>
            <pc:sldMk cId="909640512" sldId="2435"/>
            <ac:spMk id="8" creationId="{C8579B2E-1189-D6FF-322F-EF2B3C361F4B}"/>
          </ac:spMkLst>
        </pc:spChg>
        <pc:spChg chg="add mod ord">
          <ac:chgData name="Patrick Boily" userId="4ace92db-0572-4382-889e-50f73e2bf144" providerId="ADAL" clId="{728F63AD-CC09-4241-A141-54AC6A1711BB}" dt="2022-08-17T02:04:40.521" v="7637" actId="113"/>
          <ac:spMkLst>
            <pc:docMk/>
            <pc:sldMk cId="909640512" sldId="2435"/>
            <ac:spMk id="9" creationId="{7454217B-75DC-BACD-8266-2DDF48C9CA9A}"/>
          </ac:spMkLst>
        </pc:spChg>
      </pc:sldChg>
      <pc:sldChg chg="addSp delSp modSp mod">
        <pc:chgData name="Patrick Boily" userId="4ace92db-0572-4382-889e-50f73e2bf144" providerId="ADAL" clId="{728F63AD-CC09-4241-A141-54AC6A1711BB}" dt="2022-08-22T13:17:59.780" v="14591"/>
        <pc:sldMkLst>
          <pc:docMk/>
          <pc:sldMk cId="4025931199" sldId="2436"/>
        </pc:sldMkLst>
        <pc:spChg chg="add mod">
          <ac:chgData name="Patrick Boily" userId="4ace92db-0572-4382-889e-50f73e2bf144" providerId="ADAL" clId="{728F63AD-CC09-4241-A141-54AC6A1711BB}" dt="2022-08-16T17:20:38.422" v="5768"/>
          <ac:spMkLst>
            <pc:docMk/>
            <pc:sldMk cId="4025931199" sldId="2436"/>
            <ac:spMk id="3" creationId="{23289905-BF7A-A5F7-F7DE-8CF5C63E1201}"/>
          </ac:spMkLst>
        </pc:spChg>
        <pc:spChg chg="mod">
          <ac:chgData name="Patrick Boily" userId="4ace92db-0572-4382-889e-50f73e2bf144" providerId="ADAL" clId="{728F63AD-CC09-4241-A141-54AC6A1711BB}" dt="2022-08-17T02:17:55.957" v="7893" actId="20577"/>
          <ac:spMkLst>
            <pc:docMk/>
            <pc:sldMk cId="4025931199" sldId="2436"/>
            <ac:spMk id="6" creationId="{0D0D3A08-413F-D1E2-EC2C-F755A9F57264}"/>
          </ac:spMkLst>
        </pc:spChg>
        <pc:spChg chg="add mod">
          <ac:chgData name="Patrick Boily" userId="4ace92db-0572-4382-889e-50f73e2bf144" providerId="ADAL" clId="{728F63AD-CC09-4241-A141-54AC6A1711BB}" dt="2022-08-16T17:20:38.422" v="5768"/>
          <ac:spMkLst>
            <pc:docMk/>
            <pc:sldMk cId="4025931199" sldId="2436"/>
            <ac:spMk id="7" creationId="{71A27081-7849-603C-9499-E55C4761A5ED}"/>
          </ac:spMkLst>
        </pc:spChg>
        <pc:spChg chg="del">
          <ac:chgData name="Patrick Boily" userId="4ace92db-0572-4382-889e-50f73e2bf144" providerId="ADAL" clId="{728F63AD-CC09-4241-A141-54AC6A1711BB}" dt="2022-08-22T13:17:59.435" v="14590" actId="478"/>
          <ac:spMkLst>
            <pc:docMk/>
            <pc:sldMk cId="4025931199" sldId="2436"/>
            <ac:spMk id="9" creationId="{A5645CF0-28D3-5F4E-CB2D-AC931BD263E8}"/>
          </ac:spMkLst>
        </pc:spChg>
        <pc:spChg chg="add mod">
          <ac:chgData name="Patrick Boily" userId="4ace92db-0572-4382-889e-50f73e2bf144" providerId="ADAL" clId="{728F63AD-CC09-4241-A141-54AC6A1711BB}" dt="2022-08-22T13:17:59.780" v="14591"/>
          <ac:spMkLst>
            <pc:docMk/>
            <pc:sldMk cId="4025931199" sldId="2436"/>
            <ac:spMk id="10" creationId="{42E203CF-F489-36FC-1EFE-2F60212FB6AC}"/>
          </ac:spMkLst>
        </pc:spChg>
      </pc:sldChg>
      <pc:sldChg chg="addSp delSp modSp mod">
        <pc:chgData name="Patrick Boily" userId="4ace92db-0572-4382-889e-50f73e2bf144" providerId="ADAL" clId="{728F63AD-CC09-4241-A141-54AC6A1711BB}" dt="2022-08-22T13:18:03.644" v="14593"/>
        <pc:sldMkLst>
          <pc:docMk/>
          <pc:sldMk cId="3171087669" sldId="2437"/>
        </pc:sldMkLst>
        <pc:spChg chg="del">
          <ac:chgData name="Patrick Boily" userId="4ace92db-0572-4382-889e-50f73e2bf144" providerId="ADAL" clId="{728F63AD-CC09-4241-A141-54AC6A1711BB}" dt="2022-08-22T13:18:03.363" v="14592" actId="478"/>
          <ac:spMkLst>
            <pc:docMk/>
            <pc:sldMk cId="3171087669" sldId="2437"/>
            <ac:spMk id="3" creationId="{84D42B7E-B67E-060D-6E0D-58FAE29C899A}"/>
          </ac:spMkLst>
        </pc:spChg>
        <pc:spChg chg="mod">
          <ac:chgData name="Patrick Boily" userId="4ace92db-0572-4382-889e-50f73e2bf144" providerId="ADAL" clId="{728F63AD-CC09-4241-A141-54AC6A1711BB}" dt="2022-08-17T01:59:56.379" v="7554" actId="20577"/>
          <ac:spMkLst>
            <pc:docMk/>
            <pc:sldMk cId="3171087669" sldId="2437"/>
            <ac:spMk id="6" creationId="{0D0D3A08-413F-D1E2-EC2C-F755A9F57264}"/>
          </ac:spMkLst>
        </pc:spChg>
        <pc:spChg chg="add mod">
          <ac:chgData name="Patrick Boily" userId="4ace92db-0572-4382-889e-50f73e2bf144" providerId="ADAL" clId="{728F63AD-CC09-4241-A141-54AC6A1711BB}" dt="2022-08-16T17:20:40.521" v="5769"/>
          <ac:spMkLst>
            <pc:docMk/>
            <pc:sldMk cId="3171087669" sldId="2437"/>
            <ac:spMk id="7" creationId="{A2321FB5-EB8D-3E62-DB15-371A6F645E73}"/>
          </ac:spMkLst>
        </pc:spChg>
        <pc:spChg chg="add mod">
          <ac:chgData name="Patrick Boily" userId="4ace92db-0572-4382-889e-50f73e2bf144" providerId="ADAL" clId="{728F63AD-CC09-4241-A141-54AC6A1711BB}" dt="2022-08-16T17:20:40.521" v="5769"/>
          <ac:spMkLst>
            <pc:docMk/>
            <pc:sldMk cId="3171087669" sldId="2437"/>
            <ac:spMk id="9" creationId="{D7D80A58-B984-A613-1B4A-C0EE2C3B4E11}"/>
          </ac:spMkLst>
        </pc:spChg>
        <pc:spChg chg="add mod">
          <ac:chgData name="Patrick Boily" userId="4ace92db-0572-4382-889e-50f73e2bf144" providerId="ADAL" clId="{728F63AD-CC09-4241-A141-54AC6A1711BB}" dt="2022-08-22T13:18:03.644" v="14593"/>
          <ac:spMkLst>
            <pc:docMk/>
            <pc:sldMk cId="3171087669" sldId="2437"/>
            <ac:spMk id="11" creationId="{29B20BE0-9803-2A9A-3281-F31BBC3C60AC}"/>
          </ac:spMkLst>
        </pc:spChg>
        <pc:grpChg chg="add">
          <ac:chgData name="Patrick Boily" userId="4ace92db-0572-4382-889e-50f73e2bf144" providerId="ADAL" clId="{728F63AD-CC09-4241-A141-54AC6A1711BB}" dt="2022-08-16T17:20:46.309" v="5770" actId="164"/>
          <ac:grpSpMkLst>
            <pc:docMk/>
            <pc:sldMk cId="3171087669" sldId="2437"/>
            <ac:grpSpMk id="10" creationId="{47899728-8C96-FD3F-4F14-C920183AFC30}"/>
          </ac:grpSpMkLst>
        </pc:grpChg>
      </pc:sldChg>
      <pc:sldChg chg="addSp delSp modSp mod">
        <pc:chgData name="Patrick Boily" userId="4ace92db-0572-4382-889e-50f73e2bf144" providerId="ADAL" clId="{728F63AD-CC09-4241-A141-54AC6A1711BB}" dt="2022-08-22T13:18:09.670" v="14595"/>
        <pc:sldMkLst>
          <pc:docMk/>
          <pc:sldMk cId="2101044453" sldId="2438"/>
        </pc:sldMkLst>
        <pc:spChg chg="mod">
          <ac:chgData name="Patrick Boily" userId="4ace92db-0572-4382-889e-50f73e2bf144" providerId="ADAL" clId="{728F63AD-CC09-4241-A141-54AC6A1711BB}" dt="2022-08-17T16:12:57.440" v="8924" actId="6549"/>
          <ac:spMkLst>
            <pc:docMk/>
            <pc:sldMk cId="2101044453" sldId="2438"/>
            <ac:spMk id="3" creationId="{9F29C379-A938-FCA2-D713-6475E10DF3EA}"/>
          </ac:spMkLst>
        </pc:spChg>
        <pc:spChg chg="del">
          <ac:chgData name="Patrick Boily" userId="4ace92db-0572-4382-889e-50f73e2bf144" providerId="ADAL" clId="{728F63AD-CC09-4241-A141-54AC6A1711BB}" dt="2022-08-22T13:15:08.930" v="14517"/>
          <ac:spMkLst>
            <pc:docMk/>
            <pc:sldMk cId="2101044453" sldId="2438"/>
            <ac:spMk id="4" creationId="{435E19E0-7546-00A0-3820-23B070B36949}"/>
          </ac:spMkLst>
        </pc:spChg>
        <pc:spChg chg="add mod">
          <ac:chgData name="Patrick Boily" userId="4ace92db-0572-4382-889e-50f73e2bf144" providerId="ADAL" clId="{728F63AD-CC09-4241-A141-54AC6A1711BB}" dt="2022-08-22T13:18:09.670" v="14595"/>
          <ac:spMkLst>
            <pc:docMk/>
            <pc:sldMk cId="2101044453" sldId="2438"/>
            <ac:spMk id="6" creationId="{0BEF44F1-F730-2606-EE00-C0FEC150F6AD}"/>
          </ac:spMkLst>
        </pc:spChg>
        <pc:spChg chg="mod">
          <ac:chgData name="Patrick Boily" userId="4ace92db-0572-4382-889e-50f73e2bf144" providerId="ADAL" clId="{728F63AD-CC09-4241-A141-54AC6A1711BB}" dt="2022-08-16T17:22:02.634" v="5782"/>
          <ac:spMkLst>
            <pc:docMk/>
            <pc:sldMk cId="2101044453" sldId="2438"/>
            <ac:spMk id="7" creationId="{7597F335-FE01-4A3F-DC17-873EB0563E97}"/>
          </ac:spMkLst>
        </pc:spChg>
        <pc:spChg chg="mod">
          <ac:chgData name="Patrick Boily" userId="4ace92db-0572-4382-889e-50f73e2bf144" providerId="ADAL" clId="{728F63AD-CC09-4241-A141-54AC6A1711BB}" dt="2022-08-16T17:22:02.634" v="5782"/>
          <ac:spMkLst>
            <pc:docMk/>
            <pc:sldMk cId="2101044453" sldId="2438"/>
            <ac:spMk id="8" creationId="{6121AB58-54DF-B01E-20D3-6B10BEB075C7}"/>
          </ac:spMkLst>
        </pc:spChg>
        <pc:spChg chg="add mod">
          <ac:chgData name="Patrick Boily" userId="4ace92db-0572-4382-889e-50f73e2bf144" providerId="ADAL" clId="{728F63AD-CC09-4241-A141-54AC6A1711BB}" dt="2022-08-17T02:44:57.541" v="8017"/>
          <ac:spMkLst>
            <pc:docMk/>
            <pc:sldMk cId="2101044453" sldId="2438"/>
            <ac:spMk id="9" creationId="{DED0D862-D591-01DE-A09D-B78FD48D4F52}"/>
          </ac:spMkLst>
        </pc:spChg>
        <pc:spChg chg="add mod">
          <ac:chgData name="Patrick Boily" userId="4ace92db-0572-4382-889e-50f73e2bf144" providerId="ADAL" clId="{728F63AD-CC09-4241-A141-54AC6A1711BB}" dt="2022-08-17T02:44:57.541" v="8017"/>
          <ac:spMkLst>
            <pc:docMk/>
            <pc:sldMk cId="2101044453" sldId="2438"/>
            <ac:spMk id="10" creationId="{F6F43883-73C4-3B95-4DE3-A7D0307D079A}"/>
          </ac:spMkLst>
        </pc:spChg>
        <pc:grpChg chg="add del mod">
          <ac:chgData name="Patrick Boily" userId="4ace92db-0572-4382-889e-50f73e2bf144" providerId="ADAL" clId="{728F63AD-CC09-4241-A141-54AC6A1711BB}" dt="2022-08-17T02:44:57.385" v="8016" actId="478"/>
          <ac:grpSpMkLst>
            <pc:docMk/>
            <pc:sldMk cId="2101044453" sldId="2438"/>
            <ac:grpSpMk id="6" creationId="{CB970EEE-4675-A9B2-E2A6-F66961A2B97F}"/>
          </ac:grpSpMkLst>
        </pc:grpChg>
      </pc:sldChg>
      <pc:sldChg chg="addSp delSp modSp mod">
        <pc:chgData name="Patrick Boily" userId="4ace92db-0572-4382-889e-50f73e2bf144" providerId="ADAL" clId="{728F63AD-CC09-4241-A141-54AC6A1711BB}" dt="2022-08-22T13:18:11.477" v="14596"/>
        <pc:sldMkLst>
          <pc:docMk/>
          <pc:sldMk cId="4255849037" sldId="2439"/>
        </pc:sldMkLst>
        <pc:spChg chg="mod">
          <ac:chgData name="Patrick Boily" userId="4ace92db-0572-4382-889e-50f73e2bf144" providerId="ADAL" clId="{728F63AD-CC09-4241-A141-54AC6A1711BB}" dt="2022-08-17T16:21:37.003" v="9269" actId="20577"/>
          <ac:spMkLst>
            <pc:docMk/>
            <pc:sldMk cId="4255849037" sldId="2439"/>
            <ac:spMk id="3" creationId="{9F29C379-A938-FCA2-D713-6475E10DF3EA}"/>
          </ac:spMkLst>
        </pc:spChg>
        <pc:spChg chg="del">
          <ac:chgData name="Patrick Boily" userId="4ace92db-0572-4382-889e-50f73e2bf144" providerId="ADAL" clId="{728F63AD-CC09-4241-A141-54AC6A1711BB}" dt="2022-08-22T13:15:08.930" v="14517"/>
          <ac:spMkLst>
            <pc:docMk/>
            <pc:sldMk cId="4255849037" sldId="2439"/>
            <ac:spMk id="4" creationId="{435E19E0-7546-00A0-3820-23B070B36949}"/>
          </ac:spMkLst>
        </pc:spChg>
        <pc:spChg chg="add mod">
          <ac:chgData name="Patrick Boily" userId="4ace92db-0572-4382-889e-50f73e2bf144" providerId="ADAL" clId="{728F63AD-CC09-4241-A141-54AC6A1711BB}" dt="2022-08-22T13:18:11.477" v="14596"/>
          <ac:spMkLst>
            <pc:docMk/>
            <pc:sldMk cId="4255849037" sldId="2439"/>
            <ac:spMk id="6" creationId="{1EB8C89F-61B6-5EDD-028B-D71205896515}"/>
          </ac:spMkLst>
        </pc:spChg>
        <pc:spChg chg="mod">
          <ac:chgData name="Patrick Boily" userId="4ace92db-0572-4382-889e-50f73e2bf144" providerId="ADAL" clId="{728F63AD-CC09-4241-A141-54AC6A1711BB}" dt="2022-08-16T17:22:04.258" v="5783"/>
          <ac:spMkLst>
            <pc:docMk/>
            <pc:sldMk cId="4255849037" sldId="2439"/>
            <ac:spMk id="7" creationId="{AEC47BC9-D64F-9C31-FF02-F95E0C727473}"/>
          </ac:spMkLst>
        </pc:spChg>
        <pc:spChg chg="mod">
          <ac:chgData name="Patrick Boily" userId="4ace92db-0572-4382-889e-50f73e2bf144" providerId="ADAL" clId="{728F63AD-CC09-4241-A141-54AC6A1711BB}" dt="2022-08-16T17:22:04.258" v="5783"/>
          <ac:spMkLst>
            <pc:docMk/>
            <pc:sldMk cId="4255849037" sldId="2439"/>
            <ac:spMk id="8" creationId="{75983E06-D24E-F686-E454-7F0F611D9453}"/>
          </ac:spMkLst>
        </pc:spChg>
        <pc:spChg chg="add mod">
          <ac:chgData name="Patrick Boily" userId="4ace92db-0572-4382-889e-50f73e2bf144" providerId="ADAL" clId="{728F63AD-CC09-4241-A141-54AC6A1711BB}" dt="2022-08-17T02:45:00.702" v="8019"/>
          <ac:spMkLst>
            <pc:docMk/>
            <pc:sldMk cId="4255849037" sldId="2439"/>
            <ac:spMk id="9" creationId="{5316D982-F988-2A8C-1E41-63E59B086954}"/>
          </ac:spMkLst>
        </pc:spChg>
        <pc:spChg chg="add mod">
          <ac:chgData name="Patrick Boily" userId="4ace92db-0572-4382-889e-50f73e2bf144" providerId="ADAL" clId="{728F63AD-CC09-4241-A141-54AC6A1711BB}" dt="2022-08-17T02:45:00.702" v="8019"/>
          <ac:spMkLst>
            <pc:docMk/>
            <pc:sldMk cId="4255849037" sldId="2439"/>
            <ac:spMk id="10" creationId="{74175ED2-454A-A10E-F9AD-8381AC436108}"/>
          </ac:spMkLst>
        </pc:spChg>
        <pc:grpChg chg="add del mod">
          <ac:chgData name="Patrick Boily" userId="4ace92db-0572-4382-889e-50f73e2bf144" providerId="ADAL" clId="{728F63AD-CC09-4241-A141-54AC6A1711BB}" dt="2022-08-17T02:45:00.519" v="8018" actId="478"/>
          <ac:grpSpMkLst>
            <pc:docMk/>
            <pc:sldMk cId="4255849037" sldId="2439"/>
            <ac:grpSpMk id="6" creationId="{65D5B405-EB5D-8224-D213-4EE1A86B0A1A}"/>
          </ac:grpSpMkLst>
        </pc:grpChg>
      </pc:sldChg>
      <pc:sldChg chg="addSp delSp modSp mod">
        <pc:chgData name="Patrick Boily" userId="4ace92db-0572-4382-889e-50f73e2bf144" providerId="ADAL" clId="{728F63AD-CC09-4241-A141-54AC6A1711BB}" dt="2022-08-22T13:18:12.967" v="14597"/>
        <pc:sldMkLst>
          <pc:docMk/>
          <pc:sldMk cId="2623422851" sldId="2440"/>
        </pc:sldMkLst>
        <pc:spChg chg="mod">
          <ac:chgData name="Patrick Boily" userId="4ace92db-0572-4382-889e-50f73e2bf144" providerId="ADAL" clId="{728F63AD-CC09-4241-A141-54AC6A1711BB}" dt="2022-08-17T16:28:38.662" v="9949" actId="20577"/>
          <ac:spMkLst>
            <pc:docMk/>
            <pc:sldMk cId="2623422851" sldId="2440"/>
            <ac:spMk id="3" creationId="{9F29C379-A938-FCA2-D713-6475E10DF3EA}"/>
          </ac:spMkLst>
        </pc:spChg>
        <pc:spChg chg="del">
          <ac:chgData name="Patrick Boily" userId="4ace92db-0572-4382-889e-50f73e2bf144" providerId="ADAL" clId="{728F63AD-CC09-4241-A141-54AC6A1711BB}" dt="2022-08-22T13:15:08.930" v="14517"/>
          <ac:spMkLst>
            <pc:docMk/>
            <pc:sldMk cId="2623422851" sldId="2440"/>
            <ac:spMk id="4" creationId="{435E19E0-7546-00A0-3820-23B070B36949}"/>
          </ac:spMkLst>
        </pc:spChg>
        <pc:spChg chg="add mod">
          <ac:chgData name="Patrick Boily" userId="4ace92db-0572-4382-889e-50f73e2bf144" providerId="ADAL" clId="{728F63AD-CC09-4241-A141-54AC6A1711BB}" dt="2022-08-22T13:18:12.967" v="14597"/>
          <ac:spMkLst>
            <pc:docMk/>
            <pc:sldMk cId="2623422851" sldId="2440"/>
            <ac:spMk id="6" creationId="{2A15A5F3-1274-9C7B-7053-0F032863686E}"/>
          </ac:spMkLst>
        </pc:spChg>
        <pc:spChg chg="mod">
          <ac:chgData name="Patrick Boily" userId="4ace92db-0572-4382-889e-50f73e2bf144" providerId="ADAL" clId="{728F63AD-CC09-4241-A141-54AC6A1711BB}" dt="2022-08-16T17:22:32.242" v="5787"/>
          <ac:spMkLst>
            <pc:docMk/>
            <pc:sldMk cId="2623422851" sldId="2440"/>
            <ac:spMk id="7" creationId="{D61E0939-25B3-2E05-47B8-EB2D01F73212}"/>
          </ac:spMkLst>
        </pc:spChg>
        <pc:spChg chg="mod">
          <ac:chgData name="Patrick Boily" userId="4ace92db-0572-4382-889e-50f73e2bf144" providerId="ADAL" clId="{728F63AD-CC09-4241-A141-54AC6A1711BB}" dt="2022-08-16T17:22:32.242" v="5787"/>
          <ac:spMkLst>
            <pc:docMk/>
            <pc:sldMk cId="2623422851" sldId="2440"/>
            <ac:spMk id="8" creationId="{B5202498-E619-4E61-70B7-B6D7BECB8F0B}"/>
          </ac:spMkLst>
        </pc:spChg>
        <pc:spChg chg="add mod">
          <ac:chgData name="Patrick Boily" userId="4ace92db-0572-4382-889e-50f73e2bf144" providerId="ADAL" clId="{728F63AD-CC09-4241-A141-54AC6A1711BB}" dt="2022-08-17T02:45:04.765" v="8021"/>
          <ac:spMkLst>
            <pc:docMk/>
            <pc:sldMk cId="2623422851" sldId="2440"/>
            <ac:spMk id="9" creationId="{268AC6E0-2228-8B84-29A5-2DE2C8E5D18E}"/>
          </ac:spMkLst>
        </pc:spChg>
        <pc:spChg chg="add mod">
          <ac:chgData name="Patrick Boily" userId="4ace92db-0572-4382-889e-50f73e2bf144" providerId="ADAL" clId="{728F63AD-CC09-4241-A141-54AC6A1711BB}" dt="2022-08-17T02:45:04.765" v="8021"/>
          <ac:spMkLst>
            <pc:docMk/>
            <pc:sldMk cId="2623422851" sldId="2440"/>
            <ac:spMk id="10" creationId="{BAC09863-6BC1-4397-9C9E-4D3E557DCA1D}"/>
          </ac:spMkLst>
        </pc:spChg>
        <pc:grpChg chg="add del mod">
          <ac:chgData name="Patrick Boily" userId="4ace92db-0572-4382-889e-50f73e2bf144" providerId="ADAL" clId="{728F63AD-CC09-4241-A141-54AC6A1711BB}" dt="2022-08-17T02:45:04.559" v="8020" actId="478"/>
          <ac:grpSpMkLst>
            <pc:docMk/>
            <pc:sldMk cId="2623422851" sldId="2440"/>
            <ac:grpSpMk id="6" creationId="{083380C9-6FE1-F634-4844-8D463616B2A8}"/>
          </ac:grpSpMkLst>
        </pc:grpChg>
      </pc:sldChg>
      <pc:sldChg chg="addSp delSp modSp mod">
        <pc:chgData name="Patrick Boily" userId="4ace92db-0572-4382-889e-50f73e2bf144" providerId="ADAL" clId="{728F63AD-CC09-4241-A141-54AC6A1711BB}" dt="2022-08-22T13:18:14.585" v="14598"/>
        <pc:sldMkLst>
          <pc:docMk/>
          <pc:sldMk cId="260123" sldId="2441"/>
        </pc:sldMkLst>
        <pc:spChg chg="mod">
          <ac:chgData name="Patrick Boily" userId="4ace92db-0572-4382-889e-50f73e2bf144" providerId="ADAL" clId="{728F63AD-CC09-4241-A141-54AC6A1711BB}" dt="2022-08-17T16:31:28.927" v="10009" actId="20577"/>
          <ac:spMkLst>
            <pc:docMk/>
            <pc:sldMk cId="260123" sldId="2441"/>
            <ac:spMk id="3" creationId="{9F29C379-A938-FCA2-D713-6475E10DF3EA}"/>
          </ac:spMkLst>
        </pc:spChg>
        <pc:spChg chg="del">
          <ac:chgData name="Patrick Boily" userId="4ace92db-0572-4382-889e-50f73e2bf144" providerId="ADAL" clId="{728F63AD-CC09-4241-A141-54AC6A1711BB}" dt="2022-08-22T13:15:08.930" v="14517"/>
          <ac:spMkLst>
            <pc:docMk/>
            <pc:sldMk cId="260123" sldId="2441"/>
            <ac:spMk id="4" creationId="{435E19E0-7546-00A0-3820-23B070B36949}"/>
          </ac:spMkLst>
        </pc:spChg>
        <pc:spChg chg="add mod">
          <ac:chgData name="Patrick Boily" userId="4ace92db-0572-4382-889e-50f73e2bf144" providerId="ADAL" clId="{728F63AD-CC09-4241-A141-54AC6A1711BB}" dt="2022-08-22T13:18:14.585" v="14598"/>
          <ac:spMkLst>
            <pc:docMk/>
            <pc:sldMk cId="260123" sldId="2441"/>
            <ac:spMk id="6" creationId="{3362F4E1-A1E7-F508-C9BA-AB564B753313}"/>
          </ac:spMkLst>
        </pc:spChg>
        <pc:spChg chg="mod">
          <ac:chgData name="Patrick Boily" userId="4ace92db-0572-4382-889e-50f73e2bf144" providerId="ADAL" clId="{728F63AD-CC09-4241-A141-54AC6A1711BB}" dt="2022-08-16T17:22:33.388" v="5788"/>
          <ac:spMkLst>
            <pc:docMk/>
            <pc:sldMk cId="260123" sldId="2441"/>
            <ac:spMk id="7" creationId="{BB3F4A2F-3CDA-248F-384A-A39508FC69A5}"/>
          </ac:spMkLst>
        </pc:spChg>
        <pc:spChg chg="mod">
          <ac:chgData name="Patrick Boily" userId="4ace92db-0572-4382-889e-50f73e2bf144" providerId="ADAL" clId="{728F63AD-CC09-4241-A141-54AC6A1711BB}" dt="2022-08-16T17:22:33.388" v="5788"/>
          <ac:spMkLst>
            <pc:docMk/>
            <pc:sldMk cId="260123" sldId="2441"/>
            <ac:spMk id="8" creationId="{5410C4B8-3768-3583-F3ED-DBC5EFABF56B}"/>
          </ac:spMkLst>
        </pc:spChg>
        <pc:spChg chg="add mod">
          <ac:chgData name="Patrick Boily" userId="4ace92db-0572-4382-889e-50f73e2bf144" providerId="ADAL" clId="{728F63AD-CC09-4241-A141-54AC6A1711BB}" dt="2022-08-17T02:45:08.560" v="8023"/>
          <ac:spMkLst>
            <pc:docMk/>
            <pc:sldMk cId="260123" sldId="2441"/>
            <ac:spMk id="9" creationId="{2B4248CB-8F2C-03CC-898A-6E186606CC0C}"/>
          </ac:spMkLst>
        </pc:spChg>
        <pc:spChg chg="add mod">
          <ac:chgData name="Patrick Boily" userId="4ace92db-0572-4382-889e-50f73e2bf144" providerId="ADAL" clId="{728F63AD-CC09-4241-A141-54AC6A1711BB}" dt="2022-08-17T02:45:08.560" v="8023"/>
          <ac:spMkLst>
            <pc:docMk/>
            <pc:sldMk cId="260123" sldId="2441"/>
            <ac:spMk id="10" creationId="{9EA9B3FA-09C1-93D5-3F2F-67C5408935B5}"/>
          </ac:spMkLst>
        </pc:spChg>
        <pc:grpChg chg="add del mod">
          <ac:chgData name="Patrick Boily" userId="4ace92db-0572-4382-889e-50f73e2bf144" providerId="ADAL" clId="{728F63AD-CC09-4241-A141-54AC6A1711BB}" dt="2022-08-17T02:45:08.390" v="8022" actId="478"/>
          <ac:grpSpMkLst>
            <pc:docMk/>
            <pc:sldMk cId="260123" sldId="2441"/>
            <ac:grpSpMk id="6" creationId="{C6C9DB4C-B2AB-F17E-2CBD-90A37EE1A0CB}"/>
          </ac:grpSpMkLst>
        </pc:grpChg>
      </pc:sldChg>
      <pc:sldChg chg="addSp delSp modSp mod">
        <pc:chgData name="Patrick Boily" userId="4ace92db-0572-4382-889e-50f73e2bf144" providerId="ADAL" clId="{728F63AD-CC09-4241-A141-54AC6A1711BB}" dt="2022-08-22T13:18:16.080" v="14599"/>
        <pc:sldMkLst>
          <pc:docMk/>
          <pc:sldMk cId="3328031178" sldId="2442"/>
        </pc:sldMkLst>
        <pc:spChg chg="mod">
          <ac:chgData name="Patrick Boily" userId="4ace92db-0572-4382-889e-50f73e2bf144" providerId="ADAL" clId="{728F63AD-CC09-4241-A141-54AC6A1711BB}" dt="2022-08-17T16:33:14.040" v="10071" actId="20577"/>
          <ac:spMkLst>
            <pc:docMk/>
            <pc:sldMk cId="3328031178" sldId="2442"/>
            <ac:spMk id="3" creationId="{9F29C379-A938-FCA2-D713-6475E10DF3EA}"/>
          </ac:spMkLst>
        </pc:spChg>
        <pc:spChg chg="del">
          <ac:chgData name="Patrick Boily" userId="4ace92db-0572-4382-889e-50f73e2bf144" providerId="ADAL" clId="{728F63AD-CC09-4241-A141-54AC6A1711BB}" dt="2022-08-22T13:15:08.930" v="14517"/>
          <ac:spMkLst>
            <pc:docMk/>
            <pc:sldMk cId="3328031178" sldId="2442"/>
            <ac:spMk id="4" creationId="{435E19E0-7546-00A0-3820-23B070B36949}"/>
          </ac:spMkLst>
        </pc:spChg>
        <pc:spChg chg="add mod">
          <ac:chgData name="Patrick Boily" userId="4ace92db-0572-4382-889e-50f73e2bf144" providerId="ADAL" clId="{728F63AD-CC09-4241-A141-54AC6A1711BB}" dt="2022-08-22T13:18:16.080" v="14599"/>
          <ac:spMkLst>
            <pc:docMk/>
            <pc:sldMk cId="3328031178" sldId="2442"/>
            <ac:spMk id="6" creationId="{892F097A-8C91-A469-2634-5CE6FC1DEAB4}"/>
          </ac:spMkLst>
        </pc:spChg>
        <pc:spChg chg="mod">
          <ac:chgData name="Patrick Boily" userId="4ace92db-0572-4382-889e-50f73e2bf144" providerId="ADAL" clId="{728F63AD-CC09-4241-A141-54AC6A1711BB}" dt="2022-08-16T17:22:35.177" v="5789"/>
          <ac:spMkLst>
            <pc:docMk/>
            <pc:sldMk cId="3328031178" sldId="2442"/>
            <ac:spMk id="7" creationId="{421A57BE-DD8F-3B18-4F25-A87C0A13724D}"/>
          </ac:spMkLst>
        </pc:spChg>
        <pc:spChg chg="mod">
          <ac:chgData name="Patrick Boily" userId="4ace92db-0572-4382-889e-50f73e2bf144" providerId="ADAL" clId="{728F63AD-CC09-4241-A141-54AC6A1711BB}" dt="2022-08-16T17:22:35.177" v="5789"/>
          <ac:spMkLst>
            <pc:docMk/>
            <pc:sldMk cId="3328031178" sldId="2442"/>
            <ac:spMk id="8" creationId="{09159BE3-146D-24B9-4633-C53E0ED2CF2D}"/>
          </ac:spMkLst>
        </pc:spChg>
        <pc:spChg chg="add mod">
          <ac:chgData name="Patrick Boily" userId="4ace92db-0572-4382-889e-50f73e2bf144" providerId="ADAL" clId="{728F63AD-CC09-4241-A141-54AC6A1711BB}" dt="2022-08-17T02:45:12.280" v="8025"/>
          <ac:spMkLst>
            <pc:docMk/>
            <pc:sldMk cId="3328031178" sldId="2442"/>
            <ac:spMk id="9" creationId="{07FDD532-68F6-B1E6-5F1D-7F59E9B891D4}"/>
          </ac:spMkLst>
        </pc:spChg>
        <pc:spChg chg="add mod">
          <ac:chgData name="Patrick Boily" userId="4ace92db-0572-4382-889e-50f73e2bf144" providerId="ADAL" clId="{728F63AD-CC09-4241-A141-54AC6A1711BB}" dt="2022-08-17T02:45:12.280" v="8025"/>
          <ac:spMkLst>
            <pc:docMk/>
            <pc:sldMk cId="3328031178" sldId="2442"/>
            <ac:spMk id="10" creationId="{0B86483D-E27F-300E-354D-06059A7A0600}"/>
          </ac:spMkLst>
        </pc:spChg>
        <pc:grpChg chg="add del mod">
          <ac:chgData name="Patrick Boily" userId="4ace92db-0572-4382-889e-50f73e2bf144" providerId="ADAL" clId="{728F63AD-CC09-4241-A141-54AC6A1711BB}" dt="2022-08-17T02:45:12.048" v="8024" actId="478"/>
          <ac:grpSpMkLst>
            <pc:docMk/>
            <pc:sldMk cId="3328031178" sldId="2442"/>
            <ac:grpSpMk id="6" creationId="{00795AB0-2F60-1EA5-A1FF-E1AB9694591C}"/>
          </ac:grpSpMkLst>
        </pc:grpChg>
      </pc:sldChg>
      <pc:sldChg chg="addSp delSp modSp mod">
        <pc:chgData name="Patrick Boily" userId="4ace92db-0572-4382-889e-50f73e2bf144" providerId="ADAL" clId="{728F63AD-CC09-4241-A141-54AC6A1711BB}" dt="2022-08-22T13:18:17.823" v="14600"/>
        <pc:sldMkLst>
          <pc:docMk/>
          <pc:sldMk cId="1037706456" sldId="2443"/>
        </pc:sldMkLst>
        <pc:spChg chg="mod">
          <ac:chgData name="Patrick Boily" userId="4ace92db-0572-4382-889e-50f73e2bf144" providerId="ADAL" clId="{728F63AD-CC09-4241-A141-54AC6A1711BB}" dt="2022-08-17T16:37:23.220" v="10213" actId="20577"/>
          <ac:spMkLst>
            <pc:docMk/>
            <pc:sldMk cId="1037706456" sldId="2443"/>
            <ac:spMk id="3" creationId="{9F29C379-A938-FCA2-D713-6475E10DF3EA}"/>
          </ac:spMkLst>
        </pc:spChg>
        <pc:spChg chg="del">
          <ac:chgData name="Patrick Boily" userId="4ace92db-0572-4382-889e-50f73e2bf144" providerId="ADAL" clId="{728F63AD-CC09-4241-A141-54AC6A1711BB}" dt="2022-08-22T13:15:08.930" v="14517"/>
          <ac:spMkLst>
            <pc:docMk/>
            <pc:sldMk cId="1037706456" sldId="2443"/>
            <ac:spMk id="4" creationId="{435E19E0-7546-00A0-3820-23B070B36949}"/>
          </ac:spMkLst>
        </pc:spChg>
        <pc:spChg chg="add mod">
          <ac:chgData name="Patrick Boily" userId="4ace92db-0572-4382-889e-50f73e2bf144" providerId="ADAL" clId="{728F63AD-CC09-4241-A141-54AC6A1711BB}" dt="2022-08-22T13:18:17.823" v="14600"/>
          <ac:spMkLst>
            <pc:docMk/>
            <pc:sldMk cId="1037706456" sldId="2443"/>
            <ac:spMk id="6" creationId="{D2EDB60D-5370-E3F1-C252-BE12BD1B0835}"/>
          </ac:spMkLst>
        </pc:spChg>
        <pc:spChg chg="mod">
          <ac:chgData name="Patrick Boily" userId="4ace92db-0572-4382-889e-50f73e2bf144" providerId="ADAL" clId="{728F63AD-CC09-4241-A141-54AC6A1711BB}" dt="2022-08-16T17:22:37.014" v="5790"/>
          <ac:spMkLst>
            <pc:docMk/>
            <pc:sldMk cId="1037706456" sldId="2443"/>
            <ac:spMk id="7" creationId="{DC41F2B0-90B4-57A4-058E-BBA3ACDCFF9F}"/>
          </ac:spMkLst>
        </pc:spChg>
        <pc:spChg chg="mod">
          <ac:chgData name="Patrick Boily" userId="4ace92db-0572-4382-889e-50f73e2bf144" providerId="ADAL" clId="{728F63AD-CC09-4241-A141-54AC6A1711BB}" dt="2022-08-16T17:22:37.014" v="5790"/>
          <ac:spMkLst>
            <pc:docMk/>
            <pc:sldMk cId="1037706456" sldId="2443"/>
            <ac:spMk id="8" creationId="{CB351BFE-91CB-C695-BD30-26F9B8BDFEAF}"/>
          </ac:spMkLst>
        </pc:spChg>
        <pc:spChg chg="add mod">
          <ac:chgData name="Patrick Boily" userId="4ace92db-0572-4382-889e-50f73e2bf144" providerId="ADAL" clId="{728F63AD-CC09-4241-A141-54AC6A1711BB}" dt="2022-08-17T02:45:16.063" v="8027"/>
          <ac:spMkLst>
            <pc:docMk/>
            <pc:sldMk cId="1037706456" sldId="2443"/>
            <ac:spMk id="9" creationId="{4E3D858C-B435-49DF-68E0-E38F59C3CC61}"/>
          </ac:spMkLst>
        </pc:spChg>
        <pc:spChg chg="add mod">
          <ac:chgData name="Patrick Boily" userId="4ace92db-0572-4382-889e-50f73e2bf144" providerId="ADAL" clId="{728F63AD-CC09-4241-A141-54AC6A1711BB}" dt="2022-08-17T02:45:16.063" v="8027"/>
          <ac:spMkLst>
            <pc:docMk/>
            <pc:sldMk cId="1037706456" sldId="2443"/>
            <ac:spMk id="10" creationId="{37BF2175-3925-5786-1123-E866DF1F8503}"/>
          </ac:spMkLst>
        </pc:spChg>
        <pc:grpChg chg="add del mod">
          <ac:chgData name="Patrick Boily" userId="4ace92db-0572-4382-889e-50f73e2bf144" providerId="ADAL" clId="{728F63AD-CC09-4241-A141-54AC6A1711BB}" dt="2022-08-17T02:45:15.871" v="8026" actId="478"/>
          <ac:grpSpMkLst>
            <pc:docMk/>
            <pc:sldMk cId="1037706456" sldId="2443"/>
            <ac:grpSpMk id="6" creationId="{5A27AEC4-DBF6-B2DB-F2CF-E8B0B39A7CC5}"/>
          </ac:grpSpMkLst>
        </pc:grpChg>
      </pc:sldChg>
      <pc:sldChg chg="addSp delSp modSp mod">
        <pc:chgData name="Patrick Boily" userId="4ace92db-0572-4382-889e-50f73e2bf144" providerId="ADAL" clId="{728F63AD-CC09-4241-A141-54AC6A1711BB}" dt="2022-08-22T13:18:19.372" v="14601"/>
        <pc:sldMkLst>
          <pc:docMk/>
          <pc:sldMk cId="794949585" sldId="2444"/>
        </pc:sldMkLst>
        <pc:spChg chg="mod">
          <ac:chgData name="Patrick Boily" userId="4ace92db-0572-4382-889e-50f73e2bf144" providerId="ADAL" clId="{728F63AD-CC09-4241-A141-54AC6A1711BB}" dt="2022-08-17T16:39:16.870" v="10234" actId="114"/>
          <ac:spMkLst>
            <pc:docMk/>
            <pc:sldMk cId="794949585" sldId="2444"/>
            <ac:spMk id="3" creationId="{9F29C379-A938-FCA2-D713-6475E10DF3EA}"/>
          </ac:spMkLst>
        </pc:spChg>
        <pc:spChg chg="del">
          <ac:chgData name="Patrick Boily" userId="4ace92db-0572-4382-889e-50f73e2bf144" providerId="ADAL" clId="{728F63AD-CC09-4241-A141-54AC6A1711BB}" dt="2022-08-22T13:15:08.930" v="14517"/>
          <ac:spMkLst>
            <pc:docMk/>
            <pc:sldMk cId="794949585" sldId="2444"/>
            <ac:spMk id="4" creationId="{435E19E0-7546-00A0-3820-23B070B36949}"/>
          </ac:spMkLst>
        </pc:spChg>
        <pc:spChg chg="add mod">
          <ac:chgData name="Patrick Boily" userId="4ace92db-0572-4382-889e-50f73e2bf144" providerId="ADAL" clId="{728F63AD-CC09-4241-A141-54AC6A1711BB}" dt="2022-08-22T13:18:19.372" v="14601"/>
          <ac:spMkLst>
            <pc:docMk/>
            <pc:sldMk cId="794949585" sldId="2444"/>
            <ac:spMk id="6" creationId="{DAC54E43-CEE5-B58B-4BB3-49C73CAED2F2}"/>
          </ac:spMkLst>
        </pc:spChg>
        <pc:spChg chg="mod">
          <ac:chgData name="Patrick Boily" userId="4ace92db-0572-4382-889e-50f73e2bf144" providerId="ADAL" clId="{728F63AD-CC09-4241-A141-54AC6A1711BB}" dt="2022-08-16T17:22:38.781" v="5791"/>
          <ac:spMkLst>
            <pc:docMk/>
            <pc:sldMk cId="794949585" sldId="2444"/>
            <ac:spMk id="7" creationId="{6C1D3FC5-61EA-7011-B979-F117AFC83B41}"/>
          </ac:spMkLst>
        </pc:spChg>
        <pc:spChg chg="mod">
          <ac:chgData name="Patrick Boily" userId="4ace92db-0572-4382-889e-50f73e2bf144" providerId="ADAL" clId="{728F63AD-CC09-4241-A141-54AC6A1711BB}" dt="2022-08-16T17:22:38.781" v="5791"/>
          <ac:spMkLst>
            <pc:docMk/>
            <pc:sldMk cId="794949585" sldId="2444"/>
            <ac:spMk id="8" creationId="{D3F87B50-0A90-8FD2-5578-3366FAF7DF0C}"/>
          </ac:spMkLst>
        </pc:spChg>
        <pc:spChg chg="add mod">
          <ac:chgData name="Patrick Boily" userId="4ace92db-0572-4382-889e-50f73e2bf144" providerId="ADAL" clId="{728F63AD-CC09-4241-A141-54AC6A1711BB}" dt="2022-08-17T02:45:20.233" v="8029"/>
          <ac:spMkLst>
            <pc:docMk/>
            <pc:sldMk cId="794949585" sldId="2444"/>
            <ac:spMk id="9" creationId="{1F8F216A-570F-3D7A-FCB3-C1A75ECF132C}"/>
          </ac:spMkLst>
        </pc:spChg>
        <pc:spChg chg="add mod">
          <ac:chgData name="Patrick Boily" userId="4ace92db-0572-4382-889e-50f73e2bf144" providerId="ADAL" clId="{728F63AD-CC09-4241-A141-54AC6A1711BB}" dt="2022-08-17T02:45:20.233" v="8029"/>
          <ac:spMkLst>
            <pc:docMk/>
            <pc:sldMk cId="794949585" sldId="2444"/>
            <ac:spMk id="10" creationId="{1D93FA8F-4AD3-C819-2605-1781A55BE998}"/>
          </ac:spMkLst>
        </pc:spChg>
        <pc:grpChg chg="add del mod">
          <ac:chgData name="Patrick Boily" userId="4ace92db-0572-4382-889e-50f73e2bf144" providerId="ADAL" clId="{728F63AD-CC09-4241-A141-54AC6A1711BB}" dt="2022-08-17T02:45:20.054" v="8028" actId="478"/>
          <ac:grpSpMkLst>
            <pc:docMk/>
            <pc:sldMk cId="794949585" sldId="2444"/>
            <ac:grpSpMk id="6" creationId="{130E29B1-EF4D-3613-2420-9B717B306571}"/>
          </ac:grpSpMkLst>
        </pc:grpChg>
      </pc:sldChg>
      <pc:sldChg chg="addSp delSp modSp mod">
        <pc:chgData name="Patrick Boily" userId="4ace92db-0572-4382-889e-50f73e2bf144" providerId="ADAL" clId="{728F63AD-CC09-4241-A141-54AC6A1711BB}" dt="2022-08-22T13:18:20.972" v="14602"/>
        <pc:sldMkLst>
          <pc:docMk/>
          <pc:sldMk cId="3610151415" sldId="2445"/>
        </pc:sldMkLst>
        <pc:spChg chg="mod">
          <ac:chgData name="Patrick Boily" userId="4ace92db-0572-4382-889e-50f73e2bf144" providerId="ADAL" clId="{728F63AD-CC09-4241-A141-54AC6A1711BB}" dt="2022-08-17T17:42:16.516" v="10533" actId="114"/>
          <ac:spMkLst>
            <pc:docMk/>
            <pc:sldMk cId="3610151415" sldId="2445"/>
            <ac:spMk id="3" creationId="{9F29C379-A938-FCA2-D713-6475E10DF3EA}"/>
          </ac:spMkLst>
        </pc:spChg>
        <pc:spChg chg="del">
          <ac:chgData name="Patrick Boily" userId="4ace92db-0572-4382-889e-50f73e2bf144" providerId="ADAL" clId="{728F63AD-CC09-4241-A141-54AC6A1711BB}" dt="2022-08-22T13:15:08.930" v="14517"/>
          <ac:spMkLst>
            <pc:docMk/>
            <pc:sldMk cId="3610151415" sldId="2445"/>
            <ac:spMk id="4" creationId="{435E19E0-7546-00A0-3820-23B070B36949}"/>
          </ac:spMkLst>
        </pc:spChg>
        <pc:spChg chg="add mod">
          <ac:chgData name="Patrick Boily" userId="4ace92db-0572-4382-889e-50f73e2bf144" providerId="ADAL" clId="{728F63AD-CC09-4241-A141-54AC6A1711BB}" dt="2022-08-22T13:18:20.972" v="14602"/>
          <ac:spMkLst>
            <pc:docMk/>
            <pc:sldMk cId="3610151415" sldId="2445"/>
            <ac:spMk id="6" creationId="{FF92B652-D7C0-7A63-D833-B9999834F4E1}"/>
          </ac:spMkLst>
        </pc:spChg>
        <pc:spChg chg="mod">
          <ac:chgData name="Patrick Boily" userId="4ace92db-0572-4382-889e-50f73e2bf144" providerId="ADAL" clId="{728F63AD-CC09-4241-A141-54AC6A1711BB}" dt="2022-08-16T17:22:40.684" v="5792"/>
          <ac:spMkLst>
            <pc:docMk/>
            <pc:sldMk cId="3610151415" sldId="2445"/>
            <ac:spMk id="7" creationId="{5BFA43A1-CFB5-F471-D2B2-A1318D3D5F94}"/>
          </ac:spMkLst>
        </pc:spChg>
        <pc:spChg chg="mod">
          <ac:chgData name="Patrick Boily" userId="4ace92db-0572-4382-889e-50f73e2bf144" providerId="ADAL" clId="{728F63AD-CC09-4241-A141-54AC6A1711BB}" dt="2022-08-16T17:22:40.684" v="5792"/>
          <ac:spMkLst>
            <pc:docMk/>
            <pc:sldMk cId="3610151415" sldId="2445"/>
            <ac:spMk id="8" creationId="{D7FFEAFB-6214-FAA1-6869-3B3F6DD4606F}"/>
          </ac:spMkLst>
        </pc:spChg>
        <pc:spChg chg="add mod">
          <ac:chgData name="Patrick Boily" userId="4ace92db-0572-4382-889e-50f73e2bf144" providerId="ADAL" clId="{728F63AD-CC09-4241-A141-54AC6A1711BB}" dt="2022-08-17T02:45:23.838" v="8031"/>
          <ac:spMkLst>
            <pc:docMk/>
            <pc:sldMk cId="3610151415" sldId="2445"/>
            <ac:spMk id="9" creationId="{F785C4B3-5A71-85C3-CFFB-98082E5D69B3}"/>
          </ac:spMkLst>
        </pc:spChg>
        <pc:spChg chg="add mod">
          <ac:chgData name="Patrick Boily" userId="4ace92db-0572-4382-889e-50f73e2bf144" providerId="ADAL" clId="{728F63AD-CC09-4241-A141-54AC6A1711BB}" dt="2022-08-17T02:45:23.838" v="8031"/>
          <ac:spMkLst>
            <pc:docMk/>
            <pc:sldMk cId="3610151415" sldId="2445"/>
            <ac:spMk id="10" creationId="{35917CB1-D604-AFB6-E790-CF2985385B80}"/>
          </ac:spMkLst>
        </pc:spChg>
        <pc:grpChg chg="add del mod">
          <ac:chgData name="Patrick Boily" userId="4ace92db-0572-4382-889e-50f73e2bf144" providerId="ADAL" clId="{728F63AD-CC09-4241-A141-54AC6A1711BB}" dt="2022-08-17T02:45:23.638" v="8030" actId="478"/>
          <ac:grpSpMkLst>
            <pc:docMk/>
            <pc:sldMk cId="3610151415" sldId="2445"/>
            <ac:grpSpMk id="6" creationId="{21962DFC-3AFE-1D0E-0844-61C88D78EBBD}"/>
          </ac:grpSpMkLst>
        </pc:grpChg>
      </pc:sldChg>
      <pc:sldChg chg="addSp delSp modSp mod">
        <pc:chgData name="Patrick Boily" userId="4ace92db-0572-4382-889e-50f73e2bf144" providerId="ADAL" clId="{728F63AD-CC09-4241-A141-54AC6A1711BB}" dt="2022-08-22T13:18:22.970" v="14603"/>
        <pc:sldMkLst>
          <pc:docMk/>
          <pc:sldMk cId="2793023569" sldId="2446"/>
        </pc:sldMkLst>
        <pc:spChg chg="mod">
          <ac:chgData name="Patrick Boily" userId="4ace92db-0572-4382-889e-50f73e2bf144" providerId="ADAL" clId="{728F63AD-CC09-4241-A141-54AC6A1711BB}" dt="2022-08-17T18:03:51.425" v="10713" actId="20577"/>
          <ac:spMkLst>
            <pc:docMk/>
            <pc:sldMk cId="2793023569" sldId="2446"/>
            <ac:spMk id="3" creationId="{9F29C379-A938-FCA2-D713-6475E10DF3EA}"/>
          </ac:spMkLst>
        </pc:spChg>
        <pc:spChg chg="del">
          <ac:chgData name="Patrick Boily" userId="4ace92db-0572-4382-889e-50f73e2bf144" providerId="ADAL" clId="{728F63AD-CC09-4241-A141-54AC6A1711BB}" dt="2022-08-22T13:15:08.930" v="14517"/>
          <ac:spMkLst>
            <pc:docMk/>
            <pc:sldMk cId="2793023569" sldId="2446"/>
            <ac:spMk id="4" creationId="{435E19E0-7546-00A0-3820-23B070B36949}"/>
          </ac:spMkLst>
        </pc:spChg>
        <pc:spChg chg="add mod">
          <ac:chgData name="Patrick Boily" userId="4ace92db-0572-4382-889e-50f73e2bf144" providerId="ADAL" clId="{728F63AD-CC09-4241-A141-54AC6A1711BB}" dt="2022-08-22T13:18:22.970" v="14603"/>
          <ac:spMkLst>
            <pc:docMk/>
            <pc:sldMk cId="2793023569" sldId="2446"/>
            <ac:spMk id="6" creationId="{840A6A04-E8DE-9193-66E6-D7434BF5C8E6}"/>
          </ac:spMkLst>
        </pc:spChg>
        <pc:spChg chg="mod">
          <ac:chgData name="Patrick Boily" userId="4ace92db-0572-4382-889e-50f73e2bf144" providerId="ADAL" clId="{728F63AD-CC09-4241-A141-54AC6A1711BB}" dt="2022-08-16T17:22:42.719" v="5793"/>
          <ac:spMkLst>
            <pc:docMk/>
            <pc:sldMk cId="2793023569" sldId="2446"/>
            <ac:spMk id="7" creationId="{CF0B12C4-78DF-102E-3EF9-C5A4FAF432B7}"/>
          </ac:spMkLst>
        </pc:spChg>
        <pc:spChg chg="mod">
          <ac:chgData name="Patrick Boily" userId="4ace92db-0572-4382-889e-50f73e2bf144" providerId="ADAL" clId="{728F63AD-CC09-4241-A141-54AC6A1711BB}" dt="2022-08-16T17:22:42.719" v="5793"/>
          <ac:spMkLst>
            <pc:docMk/>
            <pc:sldMk cId="2793023569" sldId="2446"/>
            <ac:spMk id="8" creationId="{0608871F-DECF-3363-0444-8EC06700BB71}"/>
          </ac:spMkLst>
        </pc:spChg>
        <pc:spChg chg="add mod">
          <ac:chgData name="Patrick Boily" userId="4ace92db-0572-4382-889e-50f73e2bf144" providerId="ADAL" clId="{728F63AD-CC09-4241-A141-54AC6A1711BB}" dt="2022-08-17T02:45:28.230" v="8033"/>
          <ac:spMkLst>
            <pc:docMk/>
            <pc:sldMk cId="2793023569" sldId="2446"/>
            <ac:spMk id="9" creationId="{FA378F65-F1A5-75C2-5EEF-15001F2FF7DE}"/>
          </ac:spMkLst>
        </pc:spChg>
        <pc:spChg chg="add mod">
          <ac:chgData name="Patrick Boily" userId="4ace92db-0572-4382-889e-50f73e2bf144" providerId="ADAL" clId="{728F63AD-CC09-4241-A141-54AC6A1711BB}" dt="2022-08-17T02:45:28.230" v="8033"/>
          <ac:spMkLst>
            <pc:docMk/>
            <pc:sldMk cId="2793023569" sldId="2446"/>
            <ac:spMk id="10" creationId="{FEBE9104-4E74-69A8-3386-8E2DE414A9A9}"/>
          </ac:spMkLst>
        </pc:spChg>
        <pc:grpChg chg="add del mod">
          <ac:chgData name="Patrick Boily" userId="4ace92db-0572-4382-889e-50f73e2bf144" providerId="ADAL" clId="{728F63AD-CC09-4241-A141-54AC6A1711BB}" dt="2022-08-17T02:45:28.038" v="8032" actId="478"/>
          <ac:grpSpMkLst>
            <pc:docMk/>
            <pc:sldMk cId="2793023569" sldId="2446"/>
            <ac:grpSpMk id="6" creationId="{9CB6DFA0-EFCE-9C52-E124-C9B3A446500E}"/>
          </ac:grpSpMkLst>
        </pc:grpChg>
      </pc:sldChg>
      <pc:sldChg chg="addSp delSp modSp del mod">
        <pc:chgData name="Patrick Boily" userId="4ace92db-0572-4382-889e-50f73e2bf144" providerId="ADAL" clId="{728F63AD-CC09-4241-A141-54AC6A1711BB}" dt="2022-08-18T00:46:44.507" v="12118" actId="2696"/>
        <pc:sldMkLst>
          <pc:docMk/>
          <pc:sldMk cId="317466797" sldId="2447"/>
        </pc:sldMkLst>
        <pc:spChg chg="mod">
          <ac:chgData name="Patrick Boily" userId="4ace92db-0572-4382-889e-50f73e2bf144" providerId="ADAL" clId="{728F63AD-CC09-4241-A141-54AC6A1711BB}" dt="2022-08-17T18:36:16.145" v="10836" actId="20577"/>
          <ac:spMkLst>
            <pc:docMk/>
            <pc:sldMk cId="317466797" sldId="2447"/>
            <ac:spMk id="3" creationId="{9F29C379-A938-FCA2-D713-6475E10DF3EA}"/>
          </ac:spMkLst>
        </pc:spChg>
        <pc:spChg chg="mod">
          <ac:chgData name="Patrick Boily" userId="4ace92db-0572-4382-889e-50f73e2bf144" providerId="ADAL" clId="{728F63AD-CC09-4241-A141-54AC6A1711BB}" dt="2022-08-16T17:22:44.585" v="5794"/>
          <ac:spMkLst>
            <pc:docMk/>
            <pc:sldMk cId="317466797" sldId="2447"/>
            <ac:spMk id="7" creationId="{31BE384C-39FC-3A2E-BAC8-CC0F6E334D61}"/>
          </ac:spMkLst>
        </pc:spChg>
        <pc:spChg chg="mod">
          <ac:chgData name="Patrick Boily" userId="4ace92db-0572-4382-889e-50f73e2bf144" providerId="ADAL" clId="{728F63AD-CC09-4241-A141-54AC6A1711BB}" dt="2022-08-16T17:22:44.585" v="5794"/>
          <ac:spMkLst>
            <pc:docMk/>
            <pc:sldMk cId="317466797" sldId="2447"/>
            <ac:spMk id="8" creationId="{8A2BC970-2A4C-7290-E830-B205DD1D6711}"/>
          </ac:spMkLst>
        </pc:spChg>
        <pc:spChg chg="add mod">
          <ac:chgData name="Patrick Boily" userId="4ace92db-0572-4382-889e-50f73e2bf144" providerId="ADAL" clId="{728F63AD-CC09-4241-A141-54AC6A1711BB}" dt="2022-08-17T02:45:32.710" v="8035"/>
          <ac:spMkLst>
            <pc:docMk/>
            <pc:sldMk cId="317466797" sldId="2447"/>
            <ac:spMk id="9" creationId="{A75FBE9D-C735-4BB5-201B-584AFE06097F}"/>
          </ac:spMkLst>
        </pc:spChg>
        <pc:spChg chg="add mod">
          <ac:chgData name="Patrick Boily" userId="4ace92db-0572-4382-889e-50f73e2bf144" providerId="ADAL" clId="{728F63AD-CC09-4241-A141-54AC6A1711BB}" dt="2022-08-17T02:45:32.710" v="8035"/>
          <ac:spMkLst>
            <pc:docMk/>
            <pc:sldMk cId="317466797" sldId="2447"/>
            <ac:spMk id="10" creationId="{283861FA-A1AA-6C62-DF0D-AA72E4D27693}"/>
          </ac:spMkLst>
        </pc:spChg>
        <pc:grpChg chg="add del mod">
          <ac:chgData name="Patrick Boily" userId="4ace92db-0572-4382-889e-50f73e2bf144" providerId="ADAL" clId="{728F63AD-CC09-4241-A141-54AC6A1711BB}" dt="2022-08-17T02:45:32.520" v="8034" actId="478"/>
          <ac:grpSpMkLst>
            <pc:docMk/>
            <pc:sldMk cId="317466797" sldId="2447"/>
            <ac:grpSpMk id="6" creationId="{AC3B1CFA-6504-8351-7609-466A5A907D46}"/>
          </ac:grpSpMkLst>
        </pc:grpChg>
      </pc:sldChg>
      <pc:sldChg chg="addSp delSp modSp del mod">
        <pc:chgData name="Patrick Boily" userId="4ace92db-0572-4382-889e-50f73e2bf144" providerId="ADAL" clId="{728F63AD-CC09-4241-A141-54AC6A1711BB}" dt="2022-08-18T00:46:44.507" v="12118" actId="2696"/>
        <pc:sldMkLst>
          <pc:docMk/>
          <pc:sldMk cId="1321253022" sldId="2448"/>
        </pc:sldMkLst>
        <pc:spChg chg="mod">
          <ac:chgData name="Patrick Boily" userId="4ace92db-0572-4382-889e-50f73e2bf144" providerId="ADAL" clId="{728F63AD-CC09-4241-A141-54AC6A1711BB}" dt="2022-08-17T18:41:39.393" v="10964" actId="6549"/>
          <ac:spMkLst>
            <pc:docMk/>
            <pc:sldMk cId="1321253022" sldId="2448"/>
            <ac:spMk id="3" creationId="{9F29C379-A938-FCA2-D713-6475E10DF3EA}"/>
          </ac:spMkLst>
        </pc:spChg>
        <pc:spChg chg="mod">
          <ac:chgData name="Patrick Boily" userId="4ace92db-0572-4382-889e-50f73e2bf144" providerId="ADAL" clId="{728F63AD-CC09-4241-A141-54AC6A1711BB}" dt="2022-08-16T17:22:46.143" v="5795"/>
          <ac:spMkLst>
            <pc:docMk/>
            <pc:sldMk cId="1321253022" sldId="2448"/>
            <ac:spMk id="7" creationId="{A35EBD2E-9259-B595-42DD-9E7C8627605A}"/>
          </ac:spMkLst>
        </pc:spChg>
        <pc:spChg chg="mod">
          <ac:chgData name="Patrick Boily" userId="4ace92db-0572-4382-889e-50f73e2bf144" providerId="ADAL" clId="{728F63AD-CC09-4241-A141-54AC6A1711BB}" dt="2022-08-16T17:22:46.143" v="5795"/>
          <ac:spMkLst>
            <pc:docMk/>
            <pc:sldMk cId="1321253022" sldId="2448"/>
            <ac:spMk id="8" creationId="{0F5FB83C-EEE1-9A73-14BF-2D47DC1BC7D0}"/>
          </ac:spMkLst>
        </pc:spChg>
        <pc:spChg chg="add mod">
          <ac:chgData name="Patrick Boily" userId="4ace92db-0572-4382-889e-50f73e2bf144" providerId="ADAL" clId="{728F63AD-CC09-4241-A141-54AC6A1711BB}" dt="2022-08-17T02:45:38.698" v="8037"/>
          <ac:spMkLst>
            <pc:docMk/>
            <pc:sldMk cId="1321253022" sldId="2448"/>
            <ac:spMk id="9" creationId="{529D9408-47B3-F96E-FD63-133555042558}"/>
          </ac:spMkLst>
        </pc:spChg>
        <pc:spChg chg="add mod">
          <ac:chgData name="Patrick Boily" userId="4ace92db-0572-4382-889e-50f73e2bf144" providerId="ADAL" clId="{728F63AD-CC09-4241-A141-54AC6A1711BB}" dt="2022-08-17T02:45:38.698" v="8037"/>
          <ac:spMkLst>
            <pc:docMk/>
            <pc:sldMk cId="1321253022" sldId="2448"/>
            <ac:spMk id="10" creationId="{CF52FEEA-3D67-07C4-ECA8-ADE8A5290450}"/>
          </ac:spMkLst>
        </pc:spChg>
        <pc:grpChg chg="add del mod">
          <ac:chgData name="Patrick Boily" userId="4ace92db-0572-4382-889e-50f73e2bf144" providerId="ADAL" clId="{728F63AD-CC09-4241-A141-54AC6A1711BB}" dt="2022-08-17T02:45:38.294" v="8036" actId="478"/>
          <ac:grpSpMkLst>
            <pc:docMk/>
            <pc:sldMk cId="1321253022" sldId="2448"/>
            <ac:grpSpMk id="6" creationId="{AA3DF74F-7095-EB11-5346-47F778D9A398}"/>
          </ac:grpSpMkLst>
        </pc:grpChg>
      </pc:sldChg>
      <pc:sldChg chg="addSp delSp modSp del mod">
        <pc:chgData name="Patrick Boily" userId="4ace92db-0572-4382-889e-50f73e2bf144" providerId="ADAL" clId="{728F63AD-CC09-4241-A141-54AC6A1711BB}" dt="2022-08-18T00:46:44.507" v="12118" actId="2696"/>
        <pc:sldMkLst>
          <pc:docMk/>
          <pc:sldMk cId="2648135017" sldId="2449"/>
        </pc:sldMkLst>
        <pc:spChg chg="mod">
          <ac:chgData name="Patrick Boily" userId="4ace92db-0572-4382-889e-50f73e2bf144" providerId="ADAL" clId="{728F63AD-CC09-4241-A141-54AC6A1711BB}" dt="2022-08-17T18:46:23.135" v="11058" actId="20577"/>
          <ac:spMkLst>
            <pc:docMk/>
            <pc:sldMk cId="2648135017" sldId="2449"/>
            <ac:spMk id="3" creationId="{9F29C379-A938-FCA2-D713-6475E10DF3EA}"/>
          </ac:spMkLst>
        </pc:spChg>
        <pc:spChg chg="mod">
          <ac:chgData name="Patrick Boily" userId="4ace92db-0572-4382-889e-50f73e2bf144" providerId="ADAL" clId="{728F63AD-CC09-4241-A141-54AC6A1711BB}" dt="2022-08-16T17:22:47.213" v="5796"/>
          <ac:spMkLst>
            <pc:docMk/>
            <pc:sldMk cId="2648135017" sldId="2449"/>
            <ac:spMk id="7" creationId="{0BE5DC95-E238-C16C-B0F3-C4856E5AD95C}"/>
          </ac:spMkLst>
        </pc:spChg>
        <pc:spChg chg="mod">
          <ac:chgData name="Patrick Boily" userId="4ace92db-0572-4382-889e-50f73e2bf144" providerId="ADAL" clId="{728F63AD-CC09-4241-A141-54AC6A1711BB}" dt="2022-08-16T17:22:47.213" v="5796"/>
          <ac:spMkLst>
            <pc:docMk/>
            <pc:sldMk cId="2648135017" sldId="2449"/>
            <ac:spMk id="8" creationId="{44EBEE05-0A57-1726-EB1F-A71743CE7D8B}"/>
          </ac:spMkLst>
        </pc:spChg>
        <pc:spChg chg="add mod">
          <ac:chgData name="Patrick Boily" userId="4ace92db-0572-4382-889e-50f73e2bf144" providerId="ADAL" clId="{728F63AD-CC09-4241-A141-54AC6A1711BB}" dt="2022-08-17T02:45:43.663" v="8039"/>
          <ac:spMkLst>
            <pc:docMk/>
            <pc:sldMk cId="2648135017" sldId="2449"/>
            <ac:spMk id="9" creationId="{69E06705-BB96-535E-D0BA-2F047D341C9D}"/>
          </ac:spMkLst>
        </pc:spChg>
        <pc:spChg chg="add mod">
          <ac:chgData name="Patrick Boily" userId="4ace92db-0572-4382-889e-50f73e2bf144" providerId="ADAL" clId="{728F63AD-CC09-4241-A141-54AC6A1711BB}" dt="2022-08-17T02:45:43.663" v="8039"/>
          <ac:spMkLst>
            <pc:docMk/>
            <pc:sldMk cId="2648135017" sldId="2449"/>
            <ac:spMk id="10" creationId="{47AA2645-6C53-E960-F6F8-BDF7E6AD2611}"/>
          </ac:spMkLst>
        </pc:spChg>
        <pc:grpChg chg="add del mod">
          <ac:chgData name="Patrick Boily" userId="4ace92db-0572-4382-889e-50f73e2bf144" providerId="ADAL" clId="{728F63AD-CC09-4241-A141-54AC6A1711BB}" dt="2022-08-17T02:45:43.167" v="8038" actId="478"/>
          <ac:grpSpMkLst>
            <pc:docMk/>
            <pc:sldMk cId="2648135017" sldId="2449"/>
            <ac:grpSpMk id="6" creationId="{2FBA0536-7430-A153-2DBC-CB4019BF3EC9}"/>
          </ac:grpSpMkLst>
        </pc:grpChg>
      </pc:sldChg>
      <pc:sldChg chg="addSp delSp modSp mod">
        <pc:chgData name="Patrick Boily" userId="4ace92db-0572-4382-889e-50f73e2bf144" providerId="ADAL" clId="{728F63AD-CC09-4241-A141-54AC6A1711BB}" dt="2022-08-22T13:18:27.795" v="14606"/>
        <pc:sldMkLst>
          <pc:docMk/>
          <pc:sldMk cId="990587" sldId="2450"/>
        </pc:sldMkLst>
        <pc:spChg chg="mod">
          <ac:chgData name="Patrick Boily" userId="4ace92db-0572-4382-889e-50f73e2bf144" providerId="ADAL" clId="{728F63AD-CC09-4241-A141-54AC6A1711BB}" dt="2022-08-17T19:39:08.781" v="11151" actId="20577"/>
          <ac:spMkLst>
            <pc:docMk/>
            <pc:sldMk cId="990587" sldId="2450"/>
            <ac:spMk id="3" creationId="{9F29C379-A938-FCA2-D713-6475E10DF3EA}"/>
          </ac:spMkLst>
        </pc:spChg>
        <pc:spChg chg="del">
          <ac:chgData name="Patrick Boily" userId="4ace92db-0572-4382-889e-50f73e2bf144" providerId="ADAL" clId="{728F63AD-CC09-4241-A141-54AC6A1711BB}" dt="2022-08-22T13:15:08.930" v="14517"/>
          <ac:spMkLst>
            <pc:docMk/>
            <pc:sldMk cId="990587" sldId="2450"/>
            <ac:spMk id="4" creationId="{435E19E0-7546-00A0-3820-23B070B36949}"/>
          </ac:spMkLst>
        </pc:spChg>
        <pc:spChg chg="add mod">
          <ac:chgData name="Patrick Boily" userId="4ace92db-0572-4382-889e-50f73e2bf144" providerId="ADAL" clId="{728F63AD-CC09-4241-A141-54AC6A1711BB}" dt="2022-08-22T13:18:27.795" v="14606"/>
          <ac:spMkLst>
            <pc:docMk/>
            <pc:sldMk cId="990587" sldId="2450"/>
            <ac:spMk id="6" creationId="{36FCBF6C-8538-F554-63D6-A8A3D0B405BC}"/>
          </ac:spMkLst>
        </pc:spChg>
        <pc:spChg chg="mod">
          <ac:chgData name="Patrick Boily" userId="4ace92db-0572-4382-889e-50f73e2bf144" providerId="ADAL" clId="{728F63AD-CC09-4241-A141-54AC6A1711BB}" dt="2022-08-16T17:22:49.047" v="5797"/>
          <ac:spMkLst>
            <pc:docMk/>
            <pc:sldMk cId="990587" sldId="2450"/>
            <ac:spMk id="7" creationId="{B202EDF9-34D8-D245-1D4D-B000D2970EDB}"/>
          </ac:spMkLst>
        </pc:spChg>
        <pc:spChg chg="mod">
          <ac:chgData name="Patrick Boily" userId="4ace92db-0572-4382-889e-50f73e2bf144" providerId="ADAL" clId="{728F63AD-CC09-4241-A141-54AC6A1711BB}" dt="2022-08-16T17:22:49.047" v="5797"/>
          <ac:spMkLst>
            <pc:docMk/>
            <pc:sldMk cId="990587" sldId="2450"/>
            <ac:spMk id="8" creationId="{FC93258D-0735-D932-C8E9-4CBD3AA1F025}"/>
          </ac:spMkLst>
        </pc:spChg>
        <pc:spChg chg="add mod">
          <ac:chgData name="Patrick Boily" userId="4ace92db-0572-4382-889e-50f73e2bf144" providerId="ADAL" clId="{728F63AD-CC09-4241-A141-54AC6A1711BB}" dt="2022-08-17T02:45:47.270" v="8041"/>
          <ac:spMkLst>
            <pc:docMk/>
            <pc:sldMk cId="990587" sldId="2450"/>
            <ac:spMk id="9" creationId="{64773E41-F60D-88FB-4FD9-CA8283F3849B}"/>
          </ac:spMkLst>
        </pc:spChg>
        <pc:spChg chg="add mod">
          <ac:chgData name="Patrick Boily" userId="4ace92db-0572-4382-889e-50f73e2bf144" providerId="ADAL" clId="{728F63AD-CC09-4241-A141-54AC6A1711BB}" dt="2022-08-17T02:45:47.270" v="8041"/>
          <ac:spMkLst>
            <pc:docMk/>
            <pc:sldMk cId="990587" sldId="2450"/>
            <ac:spMk id="10" creationId="{3E4281AD-1D16-25E9-2106-F282B3B50EE1}"/>
          </ac:spMkLst>
        </pc:spChg>
        <pc:grpChg chg="add del mod">
          <ac:chgData name="Patrick Boily" userId="4ace92db-0572-4382-889e-50f73e2bf144" providerId="ADAL" clId="{728F63AD-CC09-4241-A141-54AC6A1711BB}" dt="2022-08-17T02:45:47.078" v="8040" actId="478"/>
          <ac:grpSpMkLst>
            <pc:docMk/>
            <pc:sldMk cId="990587" sldId="2450"/>
            <ac:grpSpMk id="6" creationId="{33B307C0-09BA-43C3-50C0-A3CA2FDB3256}"/>
          </ac:grpSpMkLst>
        </pc:grpChg>
      </pc:sldChg>
      <pc:sldChg chg="addSp delSp modSp mod">
        <pc:chgData name="Patrick Boily" userId="4ace92db-0572-4382-889e-50f73e2bf144" providerId="ADAL" clId="{728F63AD-CC09-4241-A141-54AC6A1711BB}" dt="2022-08-22T13:18:29.566" v="14607"/>
        <pc:sldMkLst>
          <pc:docMk/>
          <pc:sldMk cId="924731920" sldId="2451"/>
        </pc:sldMkLst>
        <pc:spChg chg="mod">
          <ac:chgData name="Patrick Boily" userId="4ace92db-0572-4382-889e-50f73e2bf144" providerId="ADAL" clId="{728F63AD-CC09-4241-A141-54AC6A1711BB}" dt="2022-08-17T19:40:41.388" v="11181"/>
          <ac:spMkLst>
            <pc:docMk/>
            <pc:sldMk cId="924731920" sldId="2451"/>
            <ac:spMk id="3" creationId="{9F29C379-A938-FCA2-D713-6475E10DF3EA}"/>
          </ac:spMkLst>
        </pc:spChg>
        <pc:spChg chg="del">
          <ac:chgData name="Patrick Boily" userId="4ace92db-0572-4382-889e-50f73e2bf144" providerId="ADAL" clId="{728F63AD-CC09-4241-A141-54AC6A1711BB}" dt="2022-08-22T13:15:08.930" v="14517"/>
          <ac:spMkLst>
            <pc:docMk/>
            <pc:sldMk cId="924731920" sldId="2451"/>
            <ac:spMk id="4" creationId="{435E19E0-7546-00A0-3820-23B070B36949}"/>
          </ac:spMkLst>
        </pc:spChg>
        <pc:spChg chg="add mod">
          <ac:chgData name="Patrick Boily" userId="4ace92db-0572-4382-889e-50f73e2bf144" providerId="ADAL" clId="{728F63AD-CC09-4241-A141-54AC6A1711BB}" dt="2022-08-22T13:18:29.566" v="14607"/>
          <ac:spMkLst>
            <pc:docMk/>
            <pc:sldMk cId="924731920" sldId="2451"/>
            <ac:spMk id="6" creationId="{BF1C6E6E-3290-36D8-F7A6-8B5BD823C73B}"/>
          </ac:spMkLst>
        </pc:spChg>
        <pc:spChg chg="mod">
          <ac:chgData name="Patrick Boily" userId="4ace92db-0572-4382-889e-50f73e2bf144" providerId="ADAL" clId="{728F63AD-CC09-4241-A141-54AC6A1711BB}" dt="2022-08-16T17:22:50.721" v="5798"/>
          <ac:spMkLst>
            <pc:docMk/>
            <pc:sldMk cId="924731920" sldId="2451"/>
            <ac:spMk id="7" creationId="{DF8590BA-8773-1C4D-F5BD-C83AA350630B}"/>
          </ac:spMkLst>
        </pc:spChg>
        <pc:spChg chg="mod">
          <ac:chgData name="Patrick Boily" userId="4ace92db-0572-4382-889e-50f73e2bf144" providerId="ADAL" clId="{728F63AD-CC09-4241-A141-54AC6A1711BB}" dt="2022-08-16T17:22:50.721" v="5798"/>
          <ac:spMkLst>
            <pc:docMk/>
            <pc:sldMk cId="924731920" sldId="2451"/>
            <ac:spMk id="8" creationId="{A250BB9D-CE0A-56A0-7826-0061820C5545}"/>
          </ac:spMkLst>
        </pc:spChg>
        <pc:spChg chg="add mod">
          <ac:chgData name="Patrick Boily" userId="4ace92db-0572-4382-889e-50f73e2bf144" providerId="ADAL" clId="{728F63AD-CC09-4241-A141-54AC6A1711BB}" dt="2022-08-17T02:45:51.007" v="8043"/>
          <ac:spMkLst>
            <pc:docMk/>
            <pc:sldMk cId="924731920" sldId="2451"/>
            <ac:spMk id="9" creationId="{74E67737-3CD8-FE3F-1079-64D6B962F943}"/>
          </ac:spMkLst>
        </pc:spChg>
        <pc:spChg chg="add mod">
          <ac:chgData name="Patrick Boily" userId="4ace92db-0572-4382-889e-50f73e2bf144" providerId="ADAL" clId="{728F63AD-CC09-4241-A141-54AC6A1711BB}" dt="2022-08-17T02:45:51.007" v="8043"/>
          <ac:spMkLst>
            <pc:docMk/>
            <pc:sldMk cId="924731920" sldId="2451"/>
            <ac:spMk id="10" creationId="{C5CBF64F-E035-2194-37EF-3FB12B506BCA}"/>
          </ac:spMkLst>
        </pc:spChg>
        <pc:grpChg chg="add del mod">
          <ac:chgData name="Patrick Boily" userId="4ace92db-0572-4382-889e-50f73e2bf144" providerId="ADAL" clId="{728F63AD-CC09-4241-A141-54AC6A1711BB}" dt="2022-08-17T02:45:50.830" v="8042" actId="478"/>
          <ac:grpSpMkLst>
            <pc:docMk/>
            <pc:sldMk cId="924731920" sldId="2451"/>
            <ac:grpSpMk id="6" creationId="{C03A8B4B-5DD4-0668-A6A6-49046A461212}"/>
          </ac:grpSpMkLst>
        </pc:grpChg>
      </pc:sldChg>
      <pc:sldChg chg="addSp delSp modSp del mod">
        <pc:chgData name="Patrick Boily" userId="4ace92db-0572-4382-889e-50f73e2bf144" providerId="ADAL" clId="{728F63AD-CC09-4241-A141-54AC6A1711BB}" dt="2022-08-17T19:40:46.809" v="11182" actId="2696"/>
        <pc:sldMkLst>
          <pc:docMk/>
          <pc:sldMk cId="2343500962" sldId="2452"/>
        </pc:sldMkLst>
        <pc:spChg chg="mod">
          <ac:chgData name="Patrick Boily" userId="4ace92db-0572-4382-889e-50f73e2bf144" providerId="ADAL" clId="{728F63AD-CC09-4241-A141-54AC6A1711BB}" dt="2022-08-16T17:22:52.506" v="5799"/>
          <ac:spMkLst>
            <pc:docMk/>
            <pc:sldMk cId="2343500962" sldId="2452"/>
            <ac:spMk id="7" creationId="{D5E47D5F-8A84-9276-1C7E-B8E6CF11A0F1}"/>
          </ac:spMkLst>
        </pc:spChg>
        <pc:spChg chg="mod">
          <ac:chgData name="Patrick Boily" userId="4ace92db-0572-4382-889e-50f73e2bf144" providerId="ADAL" clId="{728F63AD-CC09-4241-A141-54AC6A1711BB}" dt="2022-08-16T17:22:52.506" v="5799"/>
          <ac:spMkLst>
            <pc:docMk/>
            <pc:sldMk cId="2343500962" sldId="2452"/>
            <ac:spMk id="8" creationId="{91D7826B-064A-2DAA-D226-F65CCB795A4C}"/>
          </ac:spMkLst>
        </pc:spChg>
        <pc:spChg chg="add mod">
          <ac:chgData name="Patrick Boily" userId="4ace92db-0572-4382-889e-50f73e2bf144" providerId="ADAL" clId="{728F63AD-CC09-4241-A141-54AC6A1711BB}" dt="2022-08-17T02:45:55.103" v="8045"/>
          <ac:spMkLst>
            <pc:docMk/>
            <pc:sldMk cId="2343500962" sldId="2452"/>
            <ac:spMk id="9" creationId="{DC0464CA-67C5-4D29-A77A-7D70E1391E2C}"/>
          </ac:spMkLst>
        </pc:spChg>
        <pc:spChg chg="add mod">
          <ac:chgData name="Patrick Boily" userId="4ace92db-0572-4382-889e-50f73e2bf144" providerId="ADAL" clId="{728F63AD-CC09-4241-A141-54AC6A1711BB}" dt="2022-08-17T02:45:55.103" v="8045"/>
          <ac:spMkLst>
            <pc:docMk/>
            <pc:sldMk cId="2343500962" sldId="2452"/>
            <ac:spMk id="10" creationId="{736D7E75-B16C-3417-7812-AE5D1B61E645}"/>
          </ac:spMkLst>
        </pc:spChg>
        <pc:grpChg chg="add del mod">
          <ac:chgData name="Patrick Boily" userId="4ace92db-0572-4382-889e-50f73e2bf144" providerId="ADAL" clId="{728F63AD-CC09-4241-A141-54AC6A1711BB}" dt="2022-08-17T02:45:54.927" v="8044" actId="478"/>
          <ac:grpSpMkLst>
            <pc:docMk/>
            <pc:sldMk cId="2343500962" sldId="2452"/>
            <ac:grpSpMk id="6" creationId="{CCC71748-EE1C-E3FA-62E9-46E33745EFFF}"/>
          </ac:grpSpMkLst>
        </pc:grpChg>
      </pc:sldChg>
      <pc:sldChg chg="addSp delSp modSp mod">
        <pc:chgData name="Patrick Boily" userId="4ace92db-0572-4382-889e-50f73e2bf144" providerId="ADAL" clId="{728F63AD-CC09-4241-A141-54AC6A1711BB}" dt="2022-08-22T13:18:37.907" v="14611"/>
        <pc:sldMkLst>
          <pc:docMk/>
          <pc:sldMk cId="1522753346" sldId="2453"/>
        </pc:sldMkLst>
        <pc:spChg chg="add mod">
          <ac:chgData name="Patrick Boily" userId="4ace92db-0572-4382-889e-50f73e2bf144" providerId="ADAL" clId="{728F63AD-CC09-4241-A141-54AC6A1711BB}" dt="2022-08-22T13:18:37.907" v="14611"/>
          <ac:spMkLst>
            <pc:docMk/>
            <pc:sldMk cId="1522753346" sldId="2453"/>
            <ac:spMk id="3" creationId="{E9BA8803-584C-5ADF-4856-24C01FD530DB}"/>
          </ac:spMkLst>
        </pc:spChg>
        <pc:spChg chg="mod">
          <ac:chgData name="Patrick Boily" userId="4ace92db-0572-4382-889e-50f73e2bf144" providerId="ADAL" clId="{728F63AD-CC09-4241-A141-54AC6A1711BB}" dt="2022-08-17T17:54:25.351" v="10552" actId="20577"/>
          <ac:spMkLst>
            <pc:docMk/>
            <pc:sldMk cId="1522753346" sldId="2453"/>
            <ac:spMk id="6" creationId="{0D0D3A08-413F-D1E2-EC2C-F755A9F57264}"/>
          </ac:spMkLst>
        </pc:spChg>
        <pc:spChg chg="mod">
          <ac:chgData name="Patrick Boily" userId="4ace92db-0572-4382-889e-50f73e2bf144" providerId="ADAL" clId="{728F63AD-CC09-4241-A141-54AC6A1711BB}" dt="2022-08-16T17:22:54.094" v="5800"/>
          <ac:spMkLst>
            <pc:docMk/>
            <pc:sldMk cId="1522753346" sldId="2453"/>
            <ac:spMk id="7" creationId="{68C1ACEB-B868-D2A6-AA3B-F52DEC77B591}"/>
          </ac:spMkLst>
        </pc:spChg>
        <pc:spChg chg="del">
          <ac:chgData name="Patrick Boily" userId="4ace92db-0572-4382-889e-50f73e2bf144" providerId="ADAL" clId="{728F63AD-CC09-4241-A141-54AC6A1711BB}" dt="2022-08-22T13:18:37.595" v="14610" actId="478"/>
          <ac:spMkLst>
            <pc:docMk/>
            <pc:sldMk cId="1522753346" sldId="2453"/>
            <ac:spMk id="9" creationId="{A5645CF0-28D3-5F4E-CB2D-AC931BD263E8}"/>
          </ac:spMkLst>
        </pc:spChg>
        <pc:spChg chg="mod">
          <ac:chgData name="Patrick Boily" userId="4ace92db-0572-4382-889e-50f73e2bf144" providerId="ADAL" clId="{728F63AD-CC09-4241-A141-54AC6A1711BB}" dt="2022-08-16T17:22:54.094" v="5800"/>
          <ac:spMkLst>
            <pc:docMk/>
            <pc:sldMk cId="1522753346" sldId="2453"/>
            <ac:spMk id="10" creationId="{6ADB0049-FB07-EC48-0CA3-B5739F0A57DC}"/>
          </ac:spMkLst>
        </pc:spChg>
        <pc:spChg chg="add mod">
          <ac:chgData name="Patrick Boily" userId="4ace92db-0572-4382-889e-50f73e2bf144" providerId="ADAL" clId="{728F63AD-CC09-4241-A141-54AC6A1711BB}" dt="2022-08-17T02:45:59.639" v="8047"/>
          <ac:spMkLst>
            <pc:docMk/>
            <pc:sldMk cId="1522753346" sldId="2453"/>
            <ac:spMk id="11" creationId="{EBD70EAA-B164-0D98-788B-0A9ABE10ACCB}"/>
          </ac:spMkLst>
        </pc:spChg>
        <pc:spChg chg="add mod">
          <ac:chgData name="Patrick Boily" userId="4ace92db-0572-4382-889e-50f73e2bf144" providerId="ADAL" clId="{728F63AD-CC09-4241-A141-54AC6A1711BB}" dt="2022-08-17T02:45:59.639" v="8047"/>
          <ac:spMkLst>
            <pc:docMk/>
            <pc:sldMk cId="1522753346" sldId="2453"/>
            <ac:spMk id="12" creationId="{636DBF7F-452F-1194-2DF6-392C79C83B4C}"/>
          </ac:spMkLst>
        </pc:spChg>
        <pc:grpChg chg="add del mod">
          <ac:chgData name="Patrick Boily" userId="4ace92db-0572-4382-889e-50f73e2bf144" providerId="ADAL" clId="{728F63AD-CC09-4241-A141-54AC6A1711BB}" dt="2022-08-17T02:45:58.974" v="8046" actId="478"/>
          <ac:grpSpMkLst>
            <pc:docMk/>
            <pc:sldMk cId="1522753346" sldId="2453"/>
            <ac:grpSpMk id="3" creationId="{8433614A-F249-304E-ADC7-9FCCD5E4E62D}"/>
          </ac:grpSpMkLst>
        </pc:grpChg>
      </pc:sldChg>
      <pc:sldChg chg="addSp delSp modSp mod">
        <pc:chgData name="Patrick Boily" userId="4ace92db-0572-4382-889e-50f73e2bf144" providerId="ADAL" clId="{728F63AD-CC09-4241-A141-54AC6A1711BB}" dt="2022-08-22T13:18:41.794" v="14613"/>
        <pc:sldMkLst>
          <pc:docMk/>
          <pc:sldMk cId="792803352" sldId="2454"/>
        </pc:sldMkLst>
        <pc:spChg chg="del">
          <ac:chgData name="Patrick Boily" userId="4ace92db-0572-4382-889e-50f73e2bf144" providerId="ADAL" clId="{728F63AD-CC09-4241-A141-54AC6A1711BB}" dt="2022-08-22T13:18:41.483" v="14612" actId="478"/>
          <ac:spMkLst>
            <pc:docMk/>
            <pc:sldMk cId="792803352" sldId="2454"/>
            <ac:spMk id="3" creationId="{84D42B7E-B67E-060D-6E0D-58FAE29C899A}"/>
          </ac:spMkLst>
        </pc:spChg>
        <pc:spChg chg="mod">
          <ac:chgData name="Patrick Boily" userId="4ace92db-0572-4382-889e-50f73e2bf144" providerId="ADAL" clId="{728F63AD-CC09-4241-A141-54AC6A1711BB}" dt="2022-08-17T16:26:36.005" v="9772" actId="20577"/>
          <ac:spMkLst>
            <pc:docMk/>
            <pc:sldMk cId="792803352" sldId="2454"/>
            <ac:spMk id="6" creationId="{0D0D3A08-413F-D1E2-EC2C-F755A9F57264}"/>
          </ac:spMkLst>
        </pc:spChg>
        <pc:spChg chg="add mod">
          <ac:chgData name="Patrick Boily" userId="4ace92db-0572-4382-889e-50f73e2bf144" providerId="ADAL" clId="{728F63AD-CC09-4241-A141-54AC6A1711BB}" dt="2022-08-22T13:18:41.794" v="14613"/>
          <ac:spMkLst>
            <pc:docMk/>
            <pc:sldMk cId="792803352" sldId="2454"/>
            <ac:spMk id="7" creationId="{93A3403C-9D19-B1BE-F1BF-15C76EC863D4}"/>
          </ac:spMkLst>
        </pc:spChg>
        <pc:spChg chg="mod">
          <ac:chgData name="Patrick Boily" userId="4ace92db-0572-4382-889e-50f73e2bf144" providerId="ADAL" clId="{728F63AD-CC09-4241-A141-54AC6A1711BB}" dt="2022-08-16T17:22:56.138" v="5801"/>
          <ac:spMkLst>
            <pc:docMk/>
            <pc:sldMk cId="792803352" sldId="2454"/>
            <ac:spMk id="9" creationId="{B13C9B73-8661-2273-7CA9-5EFC1426B60E}"/>
          </ac:spMkLst>
        </pc:spChg>
        <pc:spChg chg="mod">
          <ac:chgData name="Patrick Boily" userId="4ace92db-0572-4382-889e-50f73e2bf144" providerId="ADAL" clId="{728F63AD-CC09-4241-A141-54AC6A1711BB}" dt="2022-08-16T17:22:56.138" v="5801"/>
          <ac:spMkLst>
            <pc:docMk/>
            <pc:sldMk cId="792803352" sldId="2454"/>
            <ac:spMk id="10" creationId="{5DBFD241-8A9F-A94B-722B-7B5517B27057}"/>
          </ac:spMkLst>
        </pc:spChg>
        <pc:spChg chg="add mod">
          <ac:chgData name="Patrick Boily" userId="4ace92db-0572-4382-889e-50f73e2bf144" providerId="ADAL" clId="{728F63AD-CC09-4241-A141-54AC6A1711BB}" dt="2022-08-17T02:46:05.527" v="8049"/>
          <ac:spMkLst>
            <pc:docMk/>
            <pc:sldMk cId="792803352" sldId="2454"/>
            <ac:spMk id="11" creationId="{160345FF-FDE1-3148-2523-624AAFD140E1}"/>
          </ac:spMkLst>
        </pc:spChg>
        <pc:spChg chg="add mod">
          <ac:chgData name="Patrick Boily" userId="4ace92db-0572-4382-889e-50f73e2bf144" providerId="ADAL" clId="{728F63AD-CC09-4241-A141-54AC6A1711BB}" dt="2022-08-17T02:46:05.527" v="8049"/>
          <ac:spMkLst>
            <pc:docMk/>
            <pc:sldMk cId="792803352" sldId="2454"/>
            <ac:spMk id="12" creationId="{95B1C2A0-72A2-DAB3-3372-AF0A4185EC9D}"/>
          </ac:spMkLst>
        </pc:spChg>
        <pc:grpChg chg="add del mod">
          <ac:chgData name="Patrick Boily" userId="4ace92db-0572-4382-889e-50f73e2bf144" providerId="ADAL" clId="{728F63AD-CC09-4241-A141-54AC6A1711BB}" dt="2022-08-17T02:46:05.296" v="8048" actId="478"/>
          <ac:grpSpMkLst>
            <pc:docMk/>
            <pc:sldMk cId="792803352" sldId="2454"/>
            <ac:grpSpMk id="7" creationId="{7F9D41FA-A982-AB21-FE2C-98C2FC18BED3}"/>
          </ac:grpSpMkLst>
        </pc:grpChg>
      </pc:sldChg>
      <pc:sldChg chg="addSp delSp modSp mod">
        <pc:chgData name="Patrick Boily" userId="4ace92db-0572-4382-889e-50f73e2bf144" providerId="ADAL" clId="{728F63AD-CC09-4241-A141-54AC6A1711BB}" dt="2022-08-22T13:18:46.676" v="14615"/>
        <pc:sldMkLst>
          <pc:docMk/>
          <pc:sldMk cId="1331780481" sldId="2455"/>
        </pc:sldMkLst>
        <pc:spChg chg="mod">
          <ac:chgData name="Patrick Boily" userId="4ace92db-0572-4382-889e-50f73e2bf144" providerId="ADAL" clId="{728F63AD-CC09-4241-A141-54AC6A1711BB}" dt="2022-08-17T20:50:19.309" v="11517" actId="20577"/>
          <ac:spMkLst>
            <pc:docMk/>
            <pc:sldMk cId="1331780481" sldId="2455"/>
            <ac:spMk id="3" creationId="{9F29C379-A938-FCA2-D713-6475E10DF3EA}"/>
          </ac:spMkLst>
        </pc:spChg>
        <pc:spChg chg="del">
          <ac:chgData name="Patrick Boily" userId="4ace92db-0572-4382-889e-50f73e2bf144" providerId="ADAL" clId="{728F63AD-CC09-4241-A141-54AC6A1711BB}" dt="2022-08-22T13:15:08.930" v="14517"/>
          <ac:spMkLst>
            <pc:docMk/>
            <pc:sldMk cId="1331780481" sldId="2455"/>
            <ac:spMk id="4" creationId="{435E19E0-7546-00A0-3820-23B070B36949}"/>
          </ac:spMkLst>
        </pc:spChg>
        <pc:spChg chg="add mod">
          <ac:chgData name="Patrick Boily" userId="4ace92db-0572-4382-889e-50f73e2bf144" providerId="ADAL" clId="{728F63AD-CC09-4241-A141-54AC6A1711BB}" dt="2022-08-22T13:18:46.676" v="14615"/>
          <ac:spMkLst>
            <pc:docMk/>
            <pc:sldMk cId="1331780481" sldId="2455"/>
            <ac:spMk id="6" creationId="{1663BD50-08E7-5415-DE61-A7A57FDAF0A7}"/>
          </ac:spMkLst>
        </pc:spChg>
        <pc:spChg chg="mod">
          <ac:chgData name="Patrick Boily" userId="4ace92db-0572-4382-889e-50f73e2bf144" providerId="ADAL" clId="{728F63AD-CC09-4241-A141-54AC6A1711BB}" dt="2022-08-16T17:23:00.225" v="5803"/>
          <ac:spMkLst>
            <pc:docMk/>
            <pc:sldMk cId="1331780481" sldId="2455"/>
            <ac:spMk id="7" creationId="{6EA20E27-0E0B-CC63-F045-DBE0B825CA9B}"/>
          </ac:spMkLst>
        </pc:spChg>
        <pc:spChg chg="mod">
          <ac:chgData name="Patrick Boily" userId="4ace92db-0572-4382-889e-50f73e2bf144" providerId="ADAL" clId="{728F63AD-CC09-4241-A141-54AC6A1711BB}" dt="2022-08-16T17:23:00.225" v="5803"/>
          <ac:spMkLst>
            <pc:docMk/>
            <pc:sldMk cId="1331780481" sldId="2455"/>
            <ac:spMk id="8" creationId="{81BF7129-511D-1447-DD32-992D9EEF52B3}"/>
          </ac:spMkLst>
        </pc:spChg>
        <pc:spChg chg="add mod">
          <ac:chgData name="Patrick Boily" userId="4ace92db-0572-4382-889e-50f73e2bf144" providerId="ADAL" clId="{728F63AD-CC09-4241-A141-54AC6A1711BB}" dt="2022-08-17T02:46:12.839" v="8053"/>
          <ac:spMkLst>
            <pc:docMk/>
            <pc:sldMk cId="1331780481" sldId="2455"/>
            <ac:spMk id="9" creationId="{F1ED23CB-C5AA-FFF6-E17D-3A70279D5BEA}"/>
          </ac:spMkLst>
        </pc:spChg>
        <pc:spChg chg="add mod">
          <ac:chgData name="Patrick Boily" userId="4ace92db-0572-4382-889e-50f73e2bf144" providerId="ADAL" clId="{728F63AD-CC09-4241-A141-54AC6A1711BB}" dt="2022-08-17T02:46:12.839" v="8053"/>
          <ac:spMkLst>
            <pc:docMk/>
            <pc:sldMk cId="1331780481" sldId="2455"/>
            <ac:spMk id="10" creationId="{59EC7FE5-AC38-2AFD-0B9D-BF0830ADF944}"/>
          </ac:spMkLst>
        </pc:spChg>
        <pc:grpChg chg="add del mod">
          <ac:chgData name="Patrick Boily" userId="4ace92db-0572-4382-889e-50f73e2bf144" providerId="ADAL" clId="{728F63AD-CC09-4241-A141-54AC6A1711BB}" dt="2022-08-17T02:46:12.655" v="8052" actId="478"/>
          <ac:grpSpMkLst>
            <pc:docMk/>
            <pc:sldMk cId="1331780481" sldId="2455"/>
            <ac:grpSpMk id="6" creationId="{364DD28E-C0E2-FFFF-69CE-3D923840075D}"/>
          </ac:grpSpMkLst>
        </pc:grpChg>
      </pc:sldChg>
      <pc:sldChg chg="addSp delSp modSp mod modClrScheme chgLayout">
        <pc:chgData name="Patrick Boily" userId="4ace92db-0572-4382-889e-50f73e2bf144" providerId="ADAL" clId="{728F63AD-CC09-4241-A141-54AC6A1711BB}" dt="2022-08-22T13:18:48.251" v="14616"/>
        <pc:sldMkLst>
          <pc:docMk/>
          <pc:sldMk cId="1170907684" sldId="2456"/>
        </pc:sldMkLst>
        <pc:spChg chg="mod ord">
          <ac:chgData name="Patrick Boily" userId="4ace92db-0572-4382-889e-50f73e2bf144" providerId="ADAL" clId="{728F63AD-CC09-4241-A141-54AC6A1711BB}" dt="2022-08-17T20:59:08.387" v="11653" actId="20577"/>
          <ac:spMkLst>
            <pc:docMk/>
            <pc:sldMk cId="1170907684" sldId="2456"/>
            <ac:spMk id="2" creationId="{1F7B936F-FEB4-65E2-D74D-B64461644BAD}"/>
          </ac:spMkLst>
        </pc:spChg>
        <pc:spChg chg="mod ord">
          <ac:chgData name="Patrick Boily" userId="4ace92db-0572-4382-889e-50f73e2bf144" providerId="ADAL" clId="{728F63AD-CC09-4241-A141-54AC6A1711BB}" dt="2022-08-17T20:53:41.448" v="11530" actId="21"/>
          <ac:spMkLst>
            <pc:docMk/>
            <pc:sldMk cId="1170907684" sldId="2456"/>
            <ac:spMk id="3" creationId="{9F29C379-A938-FCA2-D713-6475E10DF3EA}"/>
          </ac:spMkLst>
        </pc:spChg>
        <pc:spChg chg="del mod ord">
          <ac:chgData name="Patrick Boily" userId="4ace92db-0572-4382-889e-50f73e2bf144" providerId="ADAL" clId="{728F63AD-CC09-4241-A141-54AC6A1711BB}" dt="2022-08-22T13:15:08.930" v="14517"/>
          <ac:spMkLst>
            <pc:docMk/>
            <pc:sldMk cId="1170907684" sldId="2456"/>
            <ac:spMk id="4" creationId="{435E19E0-7546-00A0-3820-23B070B36949}"/>
          </ac:spMkLst>
        </pc:spChg>
        <pc:spChg chg="mod ord">
          <ac:chgData name="Patrick Boily" userId="4ace92db-0572-4382-889e-50f73e2bf144" providerId="ADAL" clId="{728F63AD-CC09-4241-A141-54AC6A1711BB}" dt="2022-08-17T20:53:17.457" v="11528" actId="700"/>
          <ac:spMkLst>
            <pc:docMk/>
            <pc:sldMk cId="1170907684" sldId="2456"/>
            <ac:spMk id="5" creationId="{B0CE32E8-41F4-BC33-F0D3-AD2411A93543}"/>
          </ac:spMkLst>
        </pc:spChg>
        <pc:spChg chg="add mod ord">
          <ac:chgData name="Patrick Boily" userId="4ace92db-0572-4382-889e-50f73e2bf144" providerId="ADAL" clId="{728F63AD-CC09-4241-A141-54AC6A1711BB}" dt="2022-08-17T21:04:48.715" v="11789" actId="20577"/>
          <ac:spMkLst>
            <pc:docMk/>
            <pc:sldMk cId="1170907684" sldId="2456"/>
            <ac:spMk id="6" creationId="{5FE6BAF0-00B5-3F74-8105-F8C1E6FA4FEF}"/>
          </ac:spMkLst>
        </pc:spChg>
        <pc:spChg chg="mod">
          <ac:chgData name="Patrick Boily" userId="4ace92db-0572-4382-889e-50f73e2bf144" providerId="ADAL" clId="{728F63AD-CC09-4241-A141-54AC6A1711BB}" dt="2022-08-16T17:23:01.814" v="5804"/>
          <ac:spMkLst>
            <pc:docMk/>
            <pc:sldMk cId="1170907684" sldId="2456"/>
            <ac:spMk id="7" creationId="{46130688-F870-A775-12D2-F05FED637E91}"/>
          </ac:spMkLst>
        </pc:spChg>
        <pc:spChg chg="add mod">
          <ac:chgData name="Patrick Boily" userId="4ace92db-0572-4382-889e-50f73e2bf144" providerId="ADAL" clId="{728F63AD-CC09-4241-A141-54AC6A1711BB}" dt="2022-08-22T13:18:48.251" v="14616"/>
          <ac:spMkLst>
            <pc:docMk/>
            <pc:sldMk cId="1170907684" sldId="2456"/>
            <ac:spMk id="7" creationId="{65B9E960-F66A-ACC0-773D-488A0BFD4653}"/>
          </ac:spMkLst>
        </pc:spChg>
        <pc:spChg chg="mod">
          <ac:chgData name="Patrick Boily" userId="4ace92db-0572-4382-889e-50f73e2bf144" providerId="ADAL" clId="{728F63AD-CC09-4241-A141-54AC6A1711BB}" dt="2022-08-16T17:23:01.814" v="5804"/>
          <ac:spMkLst>
            <pc:docMk/>
            <pc:sldMk cId="1170907684" sldId="2456"/>
            <ac:spMk id="8" creationId="{2DD8540E-A165-8C26-B5D2-7B26A7B1054E}"/>
          </ac:spMkLst>
        </pc:spChg>
        <pc:spChg chg="add mod">
          <ac:chgData name="Patrick Boily" userId="4ace92db-0572-4382-889e-50f73e2bf144" providerId="ADAL" clId="{728F63AD-CC09-4241-A141-54AC6A1711BB}" dt="2022-08-17T02:46:16.295" v="8055"/>
          <ac:spMkLst>
            <pc:docMk/>
            <pc:sldMk cId="1170907684" sldId="2456"/>
            <ac:spMk id="9" creationId="{A0C30F5C-4C81-A82D-B777-F81AB0E6D32F}"/>
          </ac:spMkLst>
        </pc:spChg>
        <pc:spChg chg="add mod">
          <ac:chgData name="Patrick Boily" userId="4ace92db-0572-4382-889e-50f73e2bf144" providerId="ADAL" clId="{728F63AD-CC09-4241-A141-54AC6A1711BB}" dt="2022-08-17T02:46:16.295" v="8055"/>
          <ac:spMkLst>
            <pc:docMk/>
            <pc:sldMk cId="1170907684" sldId="2456"/>
            <ac:spMk id="10" creationId="{BDE90D03-71ED-D71F-3854-70C1E73CCEDB}"/>
          </ac:spMkLst>
        </pc:spChg>
        <pc:grpChg chg="add del mod">
          <ac:chgData name="Patrick Boily" userId="4ace92db-0572-4382-889e-50f73e2bf144" providerId="ADAL" clId="{728F63AD-CC09-4241-A141-54AC6A1711BB}" dt="2022-08-17T02:46:16.118" v="8054" actId="478"/>
          <ac:grpSpMkLst>
            <pc:docMk/>
            <pc:sldMk cId="1170907684" sldId="2456"/>
            <ac:grpSpMk id="6" creationId="{BF4455E5-0080-BFD0-992F-ABFF593DD91A}"/>
          </ac:grpSpMkLst>
        </pc:grpChg>
      </pc:sldChg>
      <pc:sldChg chg="addSp delSp modSp mod">
        <pc:chgData name="Patrick Boily" userId="4ace92db-0572-4382-889e-50f73e2bf144" providerId="ADAL" clId="{728F63AD-CC09-4241-A141-54AC6A1711BB}" dt="2022-08-22T13:18:49.984" v="14617"/>
        <pc:sldMkLst>
          <pc:docMk/>
          <pc:sldMk cId="1934309516" sldId="2457"/>
        </pc:sldMkLst>
        <pc:spChg chg="add mod">
          <ac:chgData name="Patrick Boily" userId="4ace92db-0572-4382-889e-50f73e2bf144" providerId="ADAL" clId="{728F63AD-CC09-4241-A141-54AC6A1711BB}" dt="2022-08-22T13:18:49.984" v="14617"/>
          <ac:spMkLst>
            <pc:docMk/>
            <pc:sldMk cId="1934309516" sldId="2457"/>
            <ac:spMk id="3" creationId="{67ACFB09-40E3-463A-A5D5-9620F1F20B31}"/>
          </ac:spMkLst>
        </pc:spChg>
        <pc:spChg chg="del">
          <ac:chgData name="Patrick Boily" userId="4ace92db-0572-4382-889e-50f73e2bf144" providerId="ADAL" clId="{728F63AD-CC09-4241-A141-54AC6A1711BB}" dt="2022-08-17T20:52:30.259" v="11524" actId="478"/>
          <ac:spMkLst>
            <pc:docMk/>
            <pc:sldMk cId="1934309516" sldId="2457"/>
            <ac:spMk id="3" creationId="{9F29C379-A938-FCA2-D713-6475E10DF3EA}"/>
          </ac:spMkLst>
        </pc:spChg>
        <pc:spChg chg="del">
          <ac:chgData name="Patrick Boily" userId="4ace92db-0572-4382-889e-50f73e2bf144" providerId="ADAL" clId="{728F63AD-CC09-4241-A141-54AC6A1711BB}" dt="2022-08-22T13:15:08.930" v="14517"/>
          <ac:spMkLst>
            <pc:docMk/>
            <pc:sldMk cId="1934309516" sldId="2457"/>
            <ac:spMk id="4" creationId="{435E19E0-7546-00A0-3820-23B070B36949}"/>
          </ac:spMkLst>
        </pc:spChg>
        <pc:spChg chg="mod">
          <ac:chgData name="Patrick Boily" userId="4ace92db-0572-4382-889e-50f73e2bf144" providerId="ADAL" clId="{728F63AD-CC09-4241-A141-54AC6A1711BB}" dt="2022-08-16T17:23:03.364" v="5805"/>
          <ac:spMkLst>
            <pc:docMk/>
            <pc:sldMk cId="1934309516" sldId="2457"/>
            <ac:spMk id="7" creationId="{F177E0EB-A814-4030-C15C-838EBE904FAD}"/>
          </ac:spMkLst>
        </pc:spChg>
        <pc:spChg chg="mod">
          <ac:chgData name="Patrick Boily" userId="4ace92db-0572-4382-889e-50f73e2bf144" providerId="ADAL" clId="{728F63AD-CC09-4241-A141-54AC6A1711BB}" dt="2022-08-16T17:23:03.364" v="5805"/>
          <ac:spMkLst>
            <pc:docMk/>
            <pc:sldMk cId="1934309516" sldId="2457"/>
            <ac:spMk id="8" creationId="{82E97704-8AC3-FBFB-1DCE-6007BDD0A91E}"/>
          </ac:spMkLst>
        </pc:spChg>
        <pc:spChg chg="add mod">
          <ac:chgData name="Patrick Boily" userId="4ace92db-0572-4382-889e-50f73e2bf144" providerId="ADAL" clId="{728F63AD-CC09-4241-A141-54AC6A1711BB}" dt="2022-08-17T02:46:19.872" v="8057"/>
          <ac:spMkLst>
            <pc:docMk/>
            <pc:sldMk cId="1934309516" sldId="2457"/>
            <ac:spMk id="9" creationId="{C0302858-C08F-F213-594A-EA98E920DE3F}"/>
          </ac:spMkLst>
        </pc:spChg>
        <pc:spChg chg="add mod">
          <ac:chgData name="Patrick Boily" userId="4ace92db-0572-4382-889e-50f73e2bf144" providerId="ADAL" clId="{728F63AD-CC09-4241-A141-54AC6A1711BB}" dt="2022-08-17T02:46:19.872" v="8057"/>
          <ac:spMkLst>
            <pc:docMk/>
            <pc:sldMk cId="1934309516" sldId="2457"/>
            <ac:spMk id="10" creationId="{791CD056-40A0-23AF-C59D-E22F25F52912}"/>
          </ac:spMkLst>
        </pc:spChg>
        <pc:grpChg chg="add del mod">
          <ac:chgData name="Patrick Boily" userId="4ace92db-0572-4382-889e-50f73e2bf144" providerId="ADAL" clId="{728F63AD-CC09-4241-A141-54AC6A1711BB}" dt="2022-08-17T02:46:19.678" v="8056" actId="478"/>
          <ac:grpSpMkLst>
            <pc:docMk/>
            <pc:sldMk cId="1934309516" sldId="2457"/>
            <ac:grpSpMk id="6" creationId="{E79D7A87-A137-855C-C837-D10977F4FAB1}"/>
          </ac:grpSpMkLst>
        </pc:grpChg>
        <pc:picChg chg="add mod">
          <ac:chgData name="Patrick Boily" userId="4ace92db-0572-4382-889e-50f73e2bf144" providerId="ADAL" clId="{728F63AD-CC09-4241-A141-54AC6A1711BB}" dt="2022-08-17T20:52:44.311" v="11527" actId="1076"/>
          <ac:picMkLst>
            <pc:docMk/>
            <pc:sldMk cId="1934309516" sldId="2457"/>
            <ac:picMk id="1026" creationId="{E4004E73-436D-7998-352B-19E0F7ECA9C6}"/>
          </ac:picMkLst>
        </pc:picChg>
      </pc:sldChg>
      <pc:sldChg chg="addSp delSp modSp mod modClrScheme chgLayout">
        <pc:chgData name="Patrick Boily" userId="4ace92db-0572-4382-889e-50f73e2bf144" providerId="ADAL" clId="{728F63AD-CC09-4241-A141-54AC6A1711BB}" dt="2022-08-22T13:18:53.076" v="14619"/>
        <pc:sldMkLst>
          <pc:docMk/>
          <pc:sldMk cId="3516763145" sldId="2458"/>
        </pc:sldMkLst>
        <pc:spChg chg="mod ord">
          <ac:chgData name="Patrick Boily" userId="4ace92db-0572-4382-889e-50f73e2bf144" providerId="ADAL" clId="{728F63AD-CC09-4241-A141-54AC6A1711BB}" dt="2022-08-17T21:04:01.880" v="11780" actId="700"/>
          <ac:spMkLst>
            <pc:docMk/>
            <pc:sldMk cId="3516763145" sldId="2458"/>
            <ac:spMk id="2" creationId="{1F7B936F-FEB4-65E2-D74D-B64461644BAD}"/>
          </ac:spMkLst>
        </pc:spChg>
        <pc:spChg chg="mod ord">
          <ac:chgData name="Patrick Boily" userId="4ace92db-0572-4382-889e-50f73e2bf144" providerId="ADAL" clId="{728F63AD-CC09-4241-A141-54AC6A1711BB}" dt="2022-08-17T21:10:12.021" v="11849" actId="6549"/>
          <ac:spMkLst>
            <pc:docMk/>
            <pc:sldMk cId="3516763145" sldId="2458"/>
            <ac:spMk id="3" creationId="{9F29C379-A938-FCA2-D713-6475E10DF3EA}"/>
          </ac:spMkLst>
        </pc:spChg>
        <pc:spChg chg="del mod ord">
          <ac:chgData name="Patrick Boily" userId="4ace92db-0572-4382-889e-50f73e2bf144" providerId="ADAL" clId="{728F63AD-CC09-4241-A141-54AC6A1711BB}" dt="2022-08-22T13:15:08.930" v="14517"/>
          <ac:spMkLst>
            <pc:docMk/>
            <pc:sldMk cId="3516763145" sldId="2458"/>
            <ac:spMk id="4" creationId="{435E19E0-7546-00A0-3820-23B070B36949}"/>
          </ac:spMkLst>
        </pc:spChg>
        <pc:spChg chg="mod ord">
          <ac:chgData name="Patrick Boily" userId="4ace92db-0572-4382-889e-50f73e2bf144" providerId="ADAL" clId="{728F63AD-CC09-4241-A141-54AC6A1711BB}" dt="2022-08-17T21:04:01.880" v="11780" actId="700"/>
          <ac:spMkLst>
            <pc:docMk/>
            <pc:sldMk cId="3516763145" sldId="2458"/>
            <ac:spMk id="5" creationId="{B0CE32E8-41F4-BC33-F0D3-AD2411A93543}"/>
          </ac:spMkLst>
        </pc:spChg>
        <pc:spChg chg="add mod ord">
          <ac:chgData name="Patrick Boily" userId="4ace92db-0572-4382-889e-50f73e2bf144" providerId="ADAL" clId="{728F63AD-CC09-4241-A141-54AC6A1711BB}" dt="2022-08-17T21:10:26.541" v="11853" actId="20577"/>
          <ac:spMkLst>
            <pc:docMk/>
            <pc:sldMk cId="3516763145" sldId="2458"/>
            <ac:spMk id="6" creationId="{FBD67466-E2FA-8BA1-9EC3-589E48B1D4C6}"/>
          </ac:spMkLst>
        </pc:spChg>
        <pc:spChg chg="add mod">
          <ac:chgData name="Patrick Boily" userId="4ace92db-0572-4382-889e-50f73e2bf144" providerId="ADAL" clId="{728F63AD-CC09-4241-A141-54AC6A1711BB}" dt="2022-08-22T13:18:53.076" v="14619"/>
          <ac:spMkLst>
            <pc:docMk/>
            <pc:sldMk cId="3516763145" sldId="2458"/>
            <ac:spMk id="7" creationId="{142D3974-8B96-C57E-4F32-3369FCADE5C4}"/>
          </ac:spMkLst>
        </pc:spChg>
        <pc:spChg chg="mod">
          <ac:chgData name="Patrick Boily" userId="4ace92db-0572-4382-889e-50f73e2bf144" providerId="ADAL" clId="{728F63AD-CC09-4241-A141-54AC6A1711BB}" dt="2022-08-16T17:23:04.826" v="5806"/>
          <ac:spMkLst>
            <pc:docMk/>
            <pc:sldMk cId="3516763145" sldId="2458"/>
            <ac:spMk id="7" creationId="{E72027A0-A546-89CC-D4F4-7E7B4C28DC70}"/>
          </ac:spMkLst>
        </pc:spChg>
        <pc:spChg chg="mod">
          <ac:chgData name="Patrick Boily" userId="4ace92db-0572-4382-889e-50f73e2bf144" providerId="ADAL" clId="{728F63AD-CC09-4241-A141-54AC6A1711BB}" dt="2022-08-16T17:23:04.826" v="5806"/>
          <ac:spMkLst>
            <pc:docMk/>
            <pc:sldMk cId="3516763145" sldId="2458"/>
            <ac:spMk id="8" creationId="{6FC1F394-D450-5653-9EF4-29264115F284}"/>
          </ac:spMkLst>
        </pc:spChg>
        <pc:spChg chg="add mod">
          <ac:chgData name="Patrick Boily" userId="4ace92db-0572-4382-889e-50f73e2bf144" providerId="ADAL" clId="{728F63AD-CC09-4241-A141-54AC6A1711BB}" dt="2022-08-17T02:46:23.342" v="8059"/>
          <ac:spMkLst>
            <pc:docMk/>
            <pc:sldMk cId="3516763145" sldId="2458"/>
            <ac:spMk id="9" creationId="{4CF30829-4485-1ABE-803A-8D1A080357BC}"/>
          </ac:spMkLst>
        </pc:spChg>
        <pc:spChg chg="add mod">
          <ac:chgData name="Patrick Boily" userId="4ace92db-0572-4382-889e-50f73e2bf144" providerId="ADAL" clId="{728F63AD-CC09-4241-A141-54AC6A1711BB}" dt="2022-08-17T02:46:23.342" v="8059"/>
          <ac:spMkLst>
            <pc:docMk/>
            <pc:sldMk cId="3516763145" sldId="2458"/>
            <ac:spMk id="10" creationId="{49AD5736-92B6-FBA9-109F-6032F222F9B4}"/>
          </ac:spMkLst>
        </pc:spChg>
        <pc:grpChg chg="add del mod">
          <ac:chgData name="Patrick Boily" userId="4ace92db-0572-4382-889e-50f73e2bf144" providerId="ADAL" clId="{728F63AD-CC09-4241-A141-54AC6A1711BB}" dt="2022-08-17T02:46:23.168" v="8058" actId="478"/>
          <ac:grpSpMkLst>
            <pc:docMk/>
            <pc:sldMk cId="3516763145" sldId="2458"/>
            <ac:grpSpMk id="6" creationId="{AF1669CA-2722-371F-B833-07D01D7B6BB9}"/>
          </ac:grpSpMkLst>
        </pc:grpChg>
      </pc:sldChg>
      <pc:sldChg chg="addSp delSp modSp mod ord modClrScheme chgLayout">
        <pc:chgData name="Patrick Boily" userId="4ace92db-0572-4382-889e-50f73e2bf144" providerId="ADAL" clId="{728F63AD-CC09-4241-A141-54AC6A1711BB}" dt="2022-08-22T13:18:51.587" v="14618"/>
        <pc:sldMkLst>
          <pc:docMk/>
          <pc:sldMk cId="3212476404" sldId="2459"/>
        </pc:sldMkLst>
        <pc:spChg chg="mod ord">
          <ac:chgData name="Patrick Boily" userId="4ace92db-0572-4382-889e-50f73e2bf144" providerId="ADAL" clId="{728F63AD-CC09-4241-A141-54AC6A1711BB}" dt="2022-08-17T20:56:08.909" v="11606" actId="700"/>
          <ac:spMkLst>
            <pc:docMk/>
            <pc:sldMk cId="3212476404" sldId="2459"/>
            <ac:spMk id="2" creationId="{1F7B936F-FEB4-65E2-D74D-B64461644BAD}"/>
          </ac:spMkLst>
        </pc:spChg>
        <pc:spChg chg="del mod ord">
          <ac:chgData name="Patrick Boily" userId="4ace92db-0572-4382-889e-50f73e2bf144" providerId="ADAL" clId="{728F63AD-CC09-4241-A141-54AC6A1711BB}" dt="2022-08-17T20:56:08.909" v="11606" actId="700"/>
          <ac:spMkLst>
            <pc:docMk/>
            <pc:sldMk cId="3212476404" sldId="2459"/>
            <ac:spMk id="3" creationId="{9F29C379-A938-FCA2-D713-6475E10DF3EA}"/>
          </ac:spMkLst>
        </pc:spChg>
        <pc:spChg chg="add mod">
          <ac:chgData name="Patrick Boily" userId="4ace92db-0572-4382-889e-50f73e2bf144" providerId="ADAL" clId="{728F63AD-CC09-4241-A141-54AC6A1711BB}" dt="2022-08-22T13:18:51.587" v="14618"/>
          <ac:spMkLst>
            <pc:docMk/>
            <pc:sldMk cId="3212476404" sldId="2459"/>
            <ac:spMk id="3" creationId="{F38B9AB6-3A17-9327-6D09-4BB8754164AC}"/>
          </ac:spMkLst>
        </pc:spChg>
        <pc:spChg chg="del mod ord">
          <ac:chgData name="Patrick Boily" userId="4ace92db-0572-4382-889e-50f73e2bf144" providerId="ADAL" clId="{728F63AD-CC09-4241-A141-54AC6A1711BB}" dt="2022-08-22T13:15:08.930" v="14517"/>
          <ac:spMkLst>
            <pc:docMk/>
            <pc:sldMk cId="3212476404" sldId="2459"/>
            <ac:spMk id="4" creationId="{435E19E0-7546-00A0-3820-23B070B36949}"/>
          </ac:spMkLst>
        </pc:spChg>
        <pc:spChg chg="mod ord">
          <ac:chgData name="Patrick Boily" userId="4ace92db-0572-4382-889e-50f73e2bf144" providerId="ADAL" clId="{728F63AD-CC09-4241-A141-54AC6A1711BB}" dt="2022-08-17T20:56:08.909" v="11606" actId="700"/>
          <ac:spMkLst>
            <pc:docMk/>
            <pc:sldMk cId="3212476404" sldId="2459"/>
            <ac:spMk id="5" creationId="{B0CE32E8-41F4-BC33-F0D3-AD2411A93543}"/>
          </ac:spMkLst>
        </pc:spChg>
        <pc:spChg chg="add del mod ord">
          <ac:chgData name="Patrick Boily" userId="4ace92db-0572-4382-889e-50f73e2bf144" providerId="ADAL" clId="{728F63AD-CC09-4241-A141-54AC6A1711BB}" dt="2022-08-17T20:59:53.843" v="11658" actId="478"/>
          <ac:spMkLst>
            <pc:docMk/>
            <pc:sldMk cId="3212476404" sldId="2459"/>
            <ac:spMk id="6" creationId="{8C1DB88C-6819-6796-2975-D415950534B7}"/>
          </ac:spMkLst>
        </pc:spChg>
        <pc:spChg chg="add del mod ord">
          <ac:chgData name="Patrick Boily" userId="4ace92db-0572-4382-889e-50f73e2bf144" providerId="ADAL" clId="{728F63AD-CC09-4241-A141-54AC6A1711BB}" dt="2022-08-17T20:56:14.563" v="11607" actId="478"/>
          <ac:spMkLst>
            <pc:docMk/>
            <pc:sldMk cId="3212476404" sldId="2459"/>
            <ac:spMk id="7" creationId="{31CA5A9A-8AA2-2154-202B-1EC0CC877AC4}"/>
          </ac:spMkLst>
        </pc:spChg>
        <pc:spChg chg="mod">
          <ac:chgData name="Patrick Boily" userId="4ace92db-0572-4382-889e-50f73e2bf144" providerId="ADAL" clId="{728F63AD-CC09-4241-A141-54AC6A1711BB}" dt="2022-08-16T17:23:06.423" v="5807"/>
          <ac:spMkLst>
            <pc:docMk/>
            <pc:sldMk cId="3212476404" sldId="2459"/>
            <ac:spMk id="7" creationId="{DC7E9461-E348-C1F7-CD05-47CDB26CF076}"/>
          </ac:spMkLst>
        </pc:spChg>
        <pc:spChg chg="mod">
          <ac:chgData name="Patrick Boily" userId="4ace92db-0572-4382-889e-50f73e2bf144" providerId="ADAL" clId="{728F63AD-CC09-4241-A141-54AC6A1711BB}" dt="2022-08-16T17:23:06.423" v="5807"/>
          <ac:spMkLst>
            <pc:docMk/>
            <pc:sldMk cId="3212476404" sldId="2459"/>
            <ac:spMk id="8" creationId="{AD70702B-4EA2-9DE7-FF17-215AFC467016}"/>
          </ac:spMkLst>
        </pc:spChg>
        <pc:spChg chg="add mod">
          <ac:chgData name="Patrick Boily" userId="4ace92db-0572-4382-889e-50f73e2bf144" providerId="ADAL" clId="{728F63AD-CC09-4241-A141-54AC6A1711BB}" dt="2022-08-17T02:46:27.023" v="8061"/>
          <ac:spMkLst>
            <pc:docMk/>
            <pc:sldMk cId="3212476404" sldId="2459"/>
            <ac:spMk id="9" creationId="{627FB65A-D0F4-91AF-3D7B-70A5F0967046}"/>
          </ac:spMkLst>
        </pc:spChg>
        <pc:spChg chg="add mod">
          <ac:chgData name="Patrick Boily" userId="4ace92db-0572-4382-889e-50f73e2bf144" providerId="ADAL" clId="{728F63AD-CC09-4241-A141-54AC6A1711BB}" dt="2022-08-17T02:46:27.023" v="8061"/>
          <ac:spMkLst>
            <pc:docMk/>
            <pc:sldMk cId="3212476404" sldId="2459"/>
            <ac:spMk id="10" creationId="{29D57F70-96BD-8C96-0E1E-699FAA0946B9}"/>
          </ac:spMkLst>
        </pc:spChg>
        <pc:spChg chg="add mod">
          <ac:chgData name="Patrick Boily" userId="4ace92db-0572-4382-889e-50f73e2bf144" providerId="ADAL" clId="{728F63AD-CC09-4241-A141-54AC6A1711BB}" dt="2022-08-17T21:03:06.377" v="11772" actId="207"/>
          <ac:spMkLst>
            <pc:docMk/>
            <pc:sldMk cId="3212476404" sldId="2459"/>
            <ac:spMk id="11" creationId="{4B721650-89B6-0DE8-9B7C-7244F15A85EA}"/>
          </ac:spMkLst>
        </pc:spChg>
        <pc:grpChg chg="add del mod">
          <ac:chgData name="Patrick Boily" userId="4ace92db-0572-4382-889e-50f73e2bf144" providerId="ADAL" clId="{728F63AD-CC09-4241-A141-54AC6A1711BB}" dt="2022-08-17T02:46:26.830" v="8060" actId="478"/>
          <ac:grpSpMkLst>
            <pc:docMk/>
            <pc:sldMk cId="3212476404" sldId="2459"/>
            <ac:grpSpMk id="6" creationId="{DD431540-37CE-1F97-B722-15CB91D705E7}"/>
          </ac:grpSpMkLst>
        </pc:grpChg>
        <pc:picChg chg="add mod">
          <ac:chgData name="Patrick Boily" userId="4ace92db-0572-4382-889e-50f73e2bf144" providerId="ADAL" clId="{728F63AD-CC09-4241-A141-54AC6A1711BB}" dt="2022-08-17T21:00:38.183" v="11665" actId="12789"/>
          <ac:picMkLst>
            <pc:docMk/>
            <pc:sldMk cId="3212476404" sldId="2459"/>
            <ac:picMk id="2050" creationId="{4C9F63D9-51AF-DA1C-60A5-6135619B7CB3}"/>
          </ac:picMkLst>
        </pc:picChg>
        <pc:picChg chg="add mod">
          <ac:chgData name="Patrick Boily" userId="4ace92db-0572-4382-889e-50f73e2bf144" providerId="ADAL" clId="{728F63AD-CC09-4241-A141-54AC6A1711BB}" dt="2022-08-17T21:00:38.183" v="11665" actId="12789"/>
          <ac:picMkLst>
            <pc:docMk/>
            <pc:sldMk cId="3212476404" sldId="2459"/>
            <ac:picMk id="2052" creationId="{C7A5FDED-D608-945A-21E5-DA74FF2F0E86}"/>
          </ac:picMkLst>
        </pc:picChg>
      </pc:sldChg>
      <pc:sldChg chg="addSp delSp modSp mod">
        <pc:chgData name="Patrick Boily" userId="4ace92db-0572-4382-889e-50f73e2bf144" providerId="ADAL" clId="{728F63AD-CC09-4241-A141-54AC6A1711BB}" dt="2022-08-22T13:18:54.674" v="14620"/>
        <pc:sldMkLst>
          <pc:docMk/>
          <pc:sldMk cId="1151463068" sldId="2460"/>
        </pc:sldMkLst>
        <pc:spChg chg="del">
          <ac:chgData name="Patrick Boily" userId="4ace92db-0572-4382-889e-50f73e2bf144" providerId="ADAL" clId="{728F63AD-CC09-4241-A141-54AC6A1711BB}" dt="2022-08-17T21:11:28.702" v="11854" actId="478"/>
          <ac:spMkLst>
            <pc:docMk/>
            <pc:sldMk cId="1151463068" sldId="2460"/>
            <ac:spMk id="2" creationId="{1F7B936F-FEB4-65E2-D74D-B64461644BAD}"/>
          </ac:spMkLst>
        </pc:spChg>
        <pc:spChg chg="add mod">
          <ac:chgData name="Patrick Boily" userId="4ace92db-0572-4382-889e-50f73e2bf144" providerId="ADAL" clId="{728F63AD-CC09-4241-A141-54AC6A1711BB}" dt="2022-08-22T13:18:54.674" v="14620"/>
          <ac:spMkLst>
            <pc:docMk/>
            <pc:sldMk cId="1151463068" sldId="2460"/>
            <ac:spMk id="2" creationId="{FB5D96BC-3C3A-9DBE-52F1-E35AA4F2D188}"/>
          </ac:spMkLst>
        </pc:spChg>
        <pc:spChg chg="mod">
          <ac:chgData name="Patrick Boily" userId="4ace92db-0572-4382-889e-50f73e2bf144" providerId="ADAL" clId="{728F63AD-CC09-4241-A141-54AC6A1711BB}" dt="2022-08-17T21:40:10.885" v="12028" actId="20577"/>
          <ac:spMkLst>
            <pc:docMk/>
            <pc:sldMk cId="1151463068" sldId="2460"/>
            <ac:spMk id="3" creationId="{9F29C379-A938-FCA2-D713-6475E10DF3EA}"/>
          </ac:spMkLst>
        </pc:spChg>
        <pc:spChg chg="del">
          <ac:chgData name="Patrick Boily" userId="4ace92db-0572-4382-889e-50f73e2bf144" providerId="ADAL" clId="{728F63AD-CC09-4241-A141-54AC6A1711BB}" dt="2022-08-22T13:15:08.930" v="14517"/>
          <ac:spMkLst>
            <pc:docMk/>
            <pc:sldMk cId="1151463068" sldId="2460"/>
            <ac:spMk id="4" creationId="{435E19E0-7546-00A0-3820-23B070B36949}"/>
          </ac:spMkLst>
        </pc:spChg>
        <pc:spChg chg="mod">
          <ac:chgData name="Patrick Boily" userId="4ace92db-0572-4382-889e-50f73e2bf144" providerId="ADAL" clId="{728F63AD-CC09-4241-A141-54AC6A1711BB}" dt="2022-08-16T17:23:08.101" v="5808"/>
          <ac:spMkLst>
            <pc:docMk/>
            <pc:sldMk cId="1151463068" sldId="2460"/>
            <ac:spMk id="7" creationId="{10EC249E-9CCB-B5DC-512B-9EC35A764357}"/>
          </ac:spMkLst>
        </pc:spChg>
        <pc:spChg chg="add del mod">
          <ac:chgData name="Patrick Boily" userId="4ace92db-0572-4382-889e-50f73e2bf144" providerId="ADAL" clId="{728F63AD-CC09-4241-A141-54AC6A1711BB}" dt="2022-08-17T21:11:30.957" v="11855"/>
          <ac:spMkLst>
            <pc:docMk/>
            <pc:sldMk cId="1151463068" sldId="2460"/>
            <ac:spMk id="7" creationId="{F8EA4C81-7FED-B870-B12F-D4A3F51C8B56}"/>
          </ac:spMkLst>
        </pc:spChg>
        <pc:spChg chg="add mod">
          <ac:chgData name="Patrick Boily" userId="4ace92db-0572-4382-889e-50f73e2bf144" providerId="ADAL" clId="{728F63AD-CC09-4241-A141-54AC6A1711BB}" dt="2022-08-17T21:35:48.044" v="11974" actId="6549"/>
          <ac:spMkLst>
            <pc:docMk/>
            <pc:sldMk cId="1151463068" sldId="2460"/>
            <ac:spMk id="8" creationId="{A6826D1E-9B33-E37E-4DF1-F53203358E9F}"/>
          </ac:spMkLst>
        </pc:spChg>
        <pc:spChg chg="mod">
          <ac:chgData name="Patrick Boily" userId="4ace92db-0572-4382-889e-50f73e2bf144" providerId="ADAL" clId="{728F63AD-CC09-4241-A141-54AC6A1711BB}" dt="2022-08-16T17:23:08.101" v="5808"/>
          <ac:spMkLst>
            <pc:docMk/>
            <pc:sldMk cId="1151463068" sldId="2460"/>
            <ac:spMk id="8" creationId="{B49D7D9C-334C-3D8C-D459-084B4A6696BC}"/>
          </ac:spMkLst>
        </pc:spChg>
        <pc:spChg chg="add mod">
          <ac:chgData name="Patrick Boily" userId="4ace92db-0572-4382-889e-50f73e2bf144" providerId="ADAL" clId="{728F63AD-CC09-4241-A141-54AC6A1711BB}" dt="2022-08-17T02:46:30.605" v="8063"/>
          <ac:spMkLst>
            <pc:docMk/>
            <pc:sldMk cId="1151463068" sldId="2460"/>
            <ac:spMk id="9" creationId="{90110EFE-A4B8-A59E-7D90-F75D21F9C1DE}"/>
          </ac:spMkLst>
        </pc:spChg>
        <pc:spChg chg="add mod">
          <ac:chgData name="Patrick Boily" userId="4ace92db-0572-4382-889e-50f73e2bf144" providerId="ADAL" clId="{728F63AD-CC09-4241-A141-54AC6A1711BB}" dt="2022-08-17T02:46:30.605" v="8063"/>
          <ac:spMkLst>
            <pc:docMk/>
            <pc:sldMk cId="1151463068" sldId="2460"/>
            <ac:spMk id="10" creationId="{5DB97BB1-F5BD-F9E5-7793-279941BC5177}"/>
          </ac:spMkLst>
        </pc:spChg>
        <pc:grpChg chg="add del mod">
          <ac:chgData name="Patrick Boily" userId="4ace92db-0572-4382-889e-50f73e2bf144" providerId="ADAL" clId="{728F63AD-CC09-4241-A141-54AC6A1711BB}" dt="2022-08-17T02:46:30.414" v="8062" actId="478"/>
          <ac:grpSpMkLst>
            <pc:docMk/>
            <pc:sldMk cId="1151463068" sldId="2460"/>
            <ac:grpSpMk id="6" creationId="{819E6373-3A48-284B-2FE6-0A0834D76724}"/>
          </ac:grpSpMkLst>
        </pc:grpChg>
      </pc:sldChg>
      <pc:sldChg chg="addSp delSp modSp mod">
        <pc:chgData name="Patrick Boily" userId="4ace92db-0572-4382-889e-50f73e2bf144" providerId="ADAL" clId="{728F63AD-CC09-4241-A141-54AC6A1711BB}" dt="2022-08-22T13:18:56.306" v="14621"/>
        <pc:sldMkLst>
          <pc:docMk/>
          <pc:sldMk cId="1955657904" sldId="2461"/>
        </pc:sldMkLst>
        <pc:spChg chg="mod">
          <ac:chgData name="Patrick Boily" userId="4ace92db-0572-4382-889e-50f73e2bf144" providerId="ADAL" clId="{728F63AD-CC09-4241-A141-54AC6A1711BB}" dt="2022-08-17T21:35:58.573" v="11980" actId="6549"/>
          <ac:spMkLst>
            <pc:docMk/>
            <pc:sldMk cId="1955657904" sldId="2461"/>
            <ac:spMk id="2" creationId="{1F7B936F-FEB4-65E2-D74D-B64461644BAD}"/>
          </ac:spMkLst>
        </pc:spChg>
        <pc:spChg chg="mod">
          <ac:chgData name="Patrick Boily" userId="4ace92db-0572-4382-889e-50f73e2bf144" providerId="ADAL" clId="{728F63AD-CC09-4241-A141-54AC6A1711BB}" dt="2022-08-17T21:40:16.279" v="12035" actId="20577"/>
          <ac:spMkLst>
            <pc:docMk/>
            <pc:sldMk cId="1955657904" sldId="2461"/>
            <ac:spMk id="3" creationId="{9F29C379-A938-FCA2-D713-6475E10DF3EA}"/>
          </ac:spMkLst>
        </pc:spChg>
        <pc:spChg chg="del">
          <ac:chgData name="Patrick Boily" userId="4ace92db-0572-4382-889e-50f73e2bf144" providerId="ADAL" clId="{728F63AD-CC09-4241-A141-54AC6A1711BB}" dt="2022-08-22T13:15:08.930" v="14517"/>
          <ac:spMkLst>
            <pc:docMk/>
            <pc:sldMk cId="1955657904" sldId="2461"/>
            <ac:spMk id="4" creationId="{435E19E0-7546-00A0-3820-23B070B36949}"/>
          </ac:spMkLst>
        </pc:spChg>
        <pc:spChg chg="add mod">
          <ac:chgData name="Patrick Boily" userId="4ace92db-0572-4382-889e-50f73e2bf144" providerId="ADAL" clId="{728F63AD-CC09-4241-A141-54AC6A1711BB}" dt="2022-08-22T13:18:56.306" v="14621"/>
          <ac:spMkLst>
            <pc:docMk/>
            <pc:sldMk cId="1955657904" sldId="2461"/>
            <ac:spMk id="6" creationId="{97EF7CEB-5C0C-F869-6C57-B4CB7D066745}"/>
          </ac:spMkLst>
        </pc:spChg>
        <pc:spChg chg="mod">
          <ac:chgData name="Patrick Boily" userId="4ace92db-0572-4382-889e-50f73e2bf144" providerId="ADAL" clId="{728F63AD-CC09-4241-A141-54AC6A1711BB}" dt="2022-08-16T17:23:09.507" v="5809"/>
          <ac:spMkLst>
            <pc:docMk/>
            <pc:sldMk cId="1955657904" sldId="2461"/>
            <ac:spMk id="7" creationId="{A1F61130-3772-59B9-FBA3-174138A7509B}"/>
          </ac:spMkLst>
        </pc:spChg>
        <pc:spChg chg="mod">
          <ac:chgData name="Patrick Boily" userId="4ace92db-0572-4382-889e-50f73e2bf144" providerId="ADAL" clId="{728F63AD-CC09-4241-A141-54AC6A1711BB}" dt="2022-08-16T17:23:09.507" v="5809"/>
          <ac:spMkLst>
            <pc:docMk/>
            <pc:sldMk cId="1955657904" sldId="2461"/>
            <ac:spMk id="8" creationId="{4C56692F-8E63-6884-6E9C-128741D45A3F}"/>
          </ac:spMkLst>
        </pc:spChg>
        <pc:spChg chg="add mod">
          <ac:chgData name="Patrick Boily" userId="4ace92db-0572-4382-889e-50f73e2bf144" providerId="ADAL" clId="{728F63AD-CC09-4241-A141-54AC6A1711BB}" dt="2022-08-17T02:46:34.463" v="8065"/>
          <ac:spMkLst>
            <pc:docMk/>
            <pc:sldMk cId="1955657904" sldId="2461"/>
            <ac:spMk id="9" creationId="{791775F3-4449-B918-0E37-57B278B88EB9}"/>
          </ac:spMkLst>
        </pc:spChg>
        <pc:spChg chg="add mod">
          <ac:chgData name="Patrick Boily" userId="4ace92db-0572-4382-889e-50f73e2bf144" providerId="ADAL" clId="{728F63AD-CC09-4241-A141-54AC6A1711BB}" dt="2022-08-17T02:46:34.463" v="8065"/>
          <ac:spMkLst>
            <pc:docMk/>
            <pc:sldMk cId="1955657904" sldId="2461"/>
            <ac:spMk id="10" creationId="{F6C1B448-AD36-79F5-7097-6D1D98E78B77}"/>
          </ac:spMkLst>
        </pc:spChg>
        <pc:grpChg chg="add del mod">
          <ac:chgData name="Patrick Boily" userId="4ace92db-0572-4382-889e-50f73e2bf144" providerId="ADAL" clId="{728F63AD-CC09-4241-A141-54AC6A1711BB}" dt="2022-08-17T02:46:34.286" v="8064" actId="478"/>
          <ac:grpSpMkLst>
            <pc:docMk/>
            <pc:sldMk cId="1955657904" sldId="2461"/>
            <ac:grpSpMk id="6" creationId="{AE18B86B-3E81-4532-3125-347065742770}"/>
          </ac:grpSpMkLst>
        </pc:grpChg>
      </pc:sldChg>
      <pc:sldChg chg="addSp delSp modSp mod">
        <pc:chgData name="Patrick Boily" userId="4ace92db-0572-4382-889e-50f73e2bf144" providerId="ADAL" clId="{728F63AD-CC09-4241-A141-54AC6A1711BB}" dt="2022-08-22T13:18:57.818" v="14622"/>
        <pc:sldMkLst>
          <pc:docMk/>
          <pc:sldMk cId="3065193236" sldId="2462"/>
        </pc:sldMkLst>
        <pc:spChg chg="mod">
          <ac:chgData name="Patrick Boily" userId="4ace92db-0572-4382-889e-50f73e2bf144" providerId="ADAL" clId="{728F63AD-CC09-4241-A141-54AC6A1711BB}" dt="2022-08-17T21:36:10.011" v="11986" actId="6549"/>
          <ac:spMkLst>
            <pc:docMk/>
            <pc:sldMk cId="3065193236" sldId="2462"/>
            <ac:spMk id="2" creationId="{1F7B936F-FEB4-65E2-D74D-B64461644BAD}"/>
          </ac:spMkLst>
        </pc:spChg>
        <pc:spChg chg="mod">
          <ac:chgData name="Patrick Boily" userId="4ace92db-0572-4382-889e-50f73e2bf144" providerId="ADAL" clId="{728F63AD-CC09-4241-A141-54AC6A1711BB}" dt="2022-08-17T21:41:58.890" v="12058" actId="6549"/>
          <ac:spMkLst>
            <pc:docMk/>
            <pc:sldMk cId="3065193236" sldId="2462"/>
            <ac:spMk id="3" creationId="{9F29C379-A938-FCA2-D713-6475E10DF3EA}"/>
          </ac:spMkLst>
        </pc:spChg>
        <pc:spChg chg="del">
          <ac:chgData name="Patrick Boily" userId="4ace92db-0572-4382-889e-50f73e2bf144" providerId="ADAL" clId="{728F63AD-CC09-4241-A141-54AC6A1711BB}" dt="2022-08-22T13:15:08.930" v="14517"/>
          <ac:spMkLst>
            <pc:docMk/>
            <pc:sldMk cId="3065193236" sldId="2462"/>
            <ac:spMk id="4" creationId="{435E19E0-7546-00A0-3820-23B070B36949}"/>
          </ac:spMkLst>
        </pc:spChg>
        <pc:spChg chg="add mod">
          <ac:chgData name="Patrick Boily" userId="4ace92db-0572-4382-889e-50f73e2bf144" providerId="ADAL" clId="{728F63AD-CC09-4241-A141-54AC6A1711BB}" dt="2022-08-22T13:18:57.818" v="14622"/>
          <ac:spMkLst>
            <pc:docMk/>
            <pc:sldMk cId="3065193236" sldId="2462"/>
            <ac:spMk id="6" creationId="{9B69C004-E823-60A0-E079-F221CDF18D03}"/>
          </ac:spMkLst>
        </pc:spChg>
        <pc:spChg chg="mod">
          <ac:chgData name="Patrick Boily" userId="4ace92db-0572-4382-889e-50f73e2bf144" providerId="ADAL" clId="{728F63AD-CC09-4241-A141-54AC6A1711BB}" dt="2022-08-16T17:23:11.026" v="5810"/>
          <ac:spMkLst>
            <pc:docMk/>
            <pc:sldMk cId="3065193236" sldId="2462"/>
            <ac:spMk id="7" creationId="{0EE29CBA-8F00-F5C8-BF05-7481E6ED3531}"/>
          </ac:spMkLst>
        </pc:spChg>
        <pc:spChg chg="mod">
          <ac:chgData name="Patrick Boily" userId="4ace92db-0572-4382-889e-50f73e2bf144" providerId="ADAL" clId="{728F63AD-CC09-4241-A141-54AC6A1711BB}" dt="2022-08-16T17:23:11.026" v="5810"/>
          <ac:spMkLst>
            <pc:docMk/>
            <pc:sldMk cId="3065193236" sldId="2462"/>
            <ac:spMk id="8" creationId="{1AFDB386-186E-F303-A4F4-67950F33EA44}"/>
          </ac:spMkLst>
        </pc:spChg>
        <pc:spChg chg="add mod">
          <ac:chgData name="Patrick Boily" userId="4ace92db-0572-4382-889e-50f73e2bf144" providerId="ADAL" clId="{728F63AD-CC09-4241-A141-54AC6A1711BB}" dt="2022-08-17T02:46:37.949" v="8067"/>
          <ac:spMkLst>
            <pc:docMk/>
            <pc:sldMk cId="3065193236" sldId="2462"/>
            <ac:spMk id="9" creationId="{C839A69D-D7B7-5F46-5C05-FC1D7239F65D}"/>
          </ac:spMkLst>
        </pc:spChg>
        <pc:spChg chg="add mod">
          <ac:chgData name="Patrick Boily" userId="4ace92db-0572-4382-889e-50f73e2bf144" providerId="ADAL" clId="{728F63AD-CC09-4241-A141-54AC6A1711BB}" dt="2022-08-17T02:46:37.949" v="8067"/>
          <ac:spMkLst>
            <pc:docMk/>
            <pc:sldMk cId="3065193236" sldId="2462"/>
            <ac:spMk id="10" creationId="{9E968F70-043C-C6B5-259F-D6D36E49ADE5}"/>
          </ac:spMkLst>
        </pc:spChg>
        <pc:grpChg chg="add del mod">
          <ac:chgData name="Patrick Boily" userId="4ace92db-0572-4382-889e-50f73e2bf144" providerId="ADAL" clId="{728F63AD-CC09-4241-A141-54AC6A1711BB}" dt="2022-08-17T02:46:37.766" v="8066" actId="478"/>
          <ac:grpSpMkLst>
            <pc:docMk/>
            <pc:sldMk cId="3065193236" sldId="2462"/>
            <ac:grpSpMk id="6" creationId="{03AA527D-27A8-FE70-064A-149A0EDF4034}"/>
          </ac:grpSpMkLst>
        </pc:grpChg>
      </pc:sldChg>
      <pc:sldChg chg="addSp delSp modSp mod">
        <pc:chgData name="Patrick Boily" userId="4ace92db-0572-4382-889e-50f73e2bf144" providerId="ADAL" clId="{728F63AD-CC09-4241-A141-54AC6A1711BB}" dt="2022-08-22T13:19:03.362" v="14625"/>
        <pc:sldMkLst>
          <pc:docMk/>
          <pc:sldMk cId="1643397995" sldId="2463"/>
        </pc:sldMkLst>
        <pc:spChg chg="mod">
          <ac:chgData name="Patrick Boily" userId="4ace92db-0572-4382-889e-50f73e2bf144" providerId="ADAL" clId="{728F63AD-CC09-4241-A141-54AC6A1711BB}" dt="2022-08-18T00:58:29.986" v="12326"/>
          <ac:spMkLst>
            <pc:docMk/>
            <pc:sldMk cId="1643397995" sldId="2463"/>
            <ac:spMk id="3" creationId="{9F29C379-A938-FCA2-D713-6475E10DF3EA}"/>
          </ac:spMkLst>
        </pc:spChg>
        <pc:spChg chg="del">
          <ac:chgData name="Patrick Boily" userId="4ace92db-0572-4382-889e-50f73e2bf144" providerId="ADAL" clId="{728F63AD-CC09-4241-A141-54AC6A1711BB}" dt="2022-08-22T13:15:08.930" v="14517"/>
          <ac:spMkLst>
            <pc:docMk/>
            <pc:sldMk cId="1643397995" sldId="2463"/>
            <ac:spMk id="4" creationId="{435E19E0-7546-00A0-3820-23B070B36949}"/>
          </ac:spMkLst>
        </pc:spChg>
        <pc:spChg chg="add mod">
          <ac:chgData name="Patrick Boily" userId="4ace92db-0572-4382-889e-50f73e2bf144" providerId="ADAL" clId="{728F63AD-CC09-4241-A141-54AC6A1711BB}" dt="2022-08-22T13:19:03.362" v="14625"/>
          <ac:spMkLst>
            <pc:docMk/>
            <pc:sldMk cId="1643397995" sldId="2463"/>
            <ac:spMk id="6" creationId="{EE445AD8-1CE8-55EA-492A-D5074B52CED3}"/>
          </ac:spMkLst>
        </pc:spChg>
        <pc:spChg chg="mod">
          <ac:chgData name="Patrick Boily" userId="4ace92db-0572-4382-889e-50f73e2bf144" providerId="ADAL" clId="{728F63AD-CC09-4241-A141-54AC6A1711BB}" dt="2022-08-16T17:23:16.286" v="5813"/>
          <ac:spMkLst>
            <pc:docMk/>
            <pc:sldMk cId="1643397995" sldId="2463"/>
            <ac:spMk id="7" creationId="{485C5406-5FA5-AEBA-E8D9-AA37A3F668C1}"/>
          </ac:spMkLst>
        </pc:spChg>
        <pc:spChg chg="mod">
          <ac:chgData name="Patrick Boily" userId="4ace92db-0572-4382-889e-50f73e2bf144" providerId="ADAL" clId="{728F63AD-CC09-4241-A141-54AC6A1711BB}" dt="2022-08-16T17:23:16.286" v="5813"/>
          <ac:spMkLst>
            <pc:docMk/>
            <pc:sldMk cId="1643397995" sldId="2463"/>
            <ac:spMk id="8" creationId="{B0703015-B775-7410-2DA8-8421A7F76F3C}"/>
          </ac:spMkLst>
        </pc:spChg>
        <pc:spChg chg="add mod">
          <ac:chgData name="Patrick Boily" userId="4ace92db-0572-4382-889e-50f73e2bf144" providerId="ADAL" clId="{728F63AD-CC09-4241-A141-54AC6A1711BB}" dt="2022-08-17T02:46:49.518" v="8073"/>
          <ac:spMkLst>
            <pc:docMk/>
            <pc:sldMk cId="1643397995" sldId="2463"/>
            <ac:spMk id="9" creationId="{4F72BD8F-AE45-72C0-5CE6-DCE60F7A1917}"/>
          </ac:spMkLst>
        </pc:spChg>
        <pc:spChg chg="add mod">
          <ac:chgData name="Patrick Boily" userId="4ace92db-0572-4382-889e-50f73e2bf144" providerId="ADAL" clId="{728F63AD-CC09-4241-A141-54AC6A1711BB}" dt="2022-08-17T02:46:49.518" v="8073"/>
          <ac:spMkLst>
            <pc:docMk/>
            <pc:sldMk cId="1643397995" sldId="2463"/>
            <ac:spMk id="10" creationId="{5CBB529A-587E-F88C-5122-FEBF4D864AA4}"/>
          </ac:spMkLst>
        </pc:spChg>
        <pc:grpChg chg="add del mod">
          <ac:chgData name="Patrick Boily" userId="4ace92db-0572-4382-889e-50f73e2bf144" providerId="ADAL" clId="{728F63AD-CC09-4241-A141-54AC6A1711BB}" dt="2022-08-17T02:46:49.342" v="8072" actId="478"/>
          <ac:grpSpMkLst>
            <pc:docMk/>
            <pc:sldMk cId="1643397995" sldId="2463"/>
            <ac:grpSpMk id="6" creationId="{BF400156-F2FA-AB34-3316-8CE01AE9C831}"/>
          </ac:grpSpMkLst>
        </pc:grpChg>
      </pc:sldChg>
      <pc:sldChg chg="addSp delSp modSp mod">
        <pc:chgData name="Patrick Boily" userId="4ace92db-0572-4382-889e-50f73e2bf144" providerId="ADAL" clId="{728F63AD-CC09-4241-A141-54AC6A1711BB}" dt="2022-08-22T13:19:05.058" v="14626"/>
        <pc:sldMkLst>
          <pc:docMk/>
          <pc:sldMk cId="857686112" sldId="2464"/>
        </pc:sldMkLst>
        <pc:spChg chg="mod">
          <ac:chgData name="Patrick Boily" userId="4ace92db-0572-4382-889e-50f73e2bf144" providerId="ADAL" clId="{728F63AD-CC09-4241-A141-54AC6A1711BB}" dt="2022-08-18T01:07:47.121" v="12449" actId="20577"/>
          <ac:spMkLst>
            <pc:docMk/>
            <pc:sldMk cId="857686112" sldId="2464"/>
            <ac:spMk id="3" creationId="{9F29C379-A938-FCA2-D713-6475E10DF3EA}"/>
          </ac:spMkLst>
        </pc:spChg>
        <pc:spChg chg="del">
          <ac:chgData name="Patrick Boily" userId="4ace92db-0572-4382-889e-50f73e2bf144" providerId="ADAL" clId="{728F63AD-CC09-4241-A141-54AC6A1711BB}" dt="2022-08-22T13:15:08.930" v="14517"/>
          <ac:spMkLst>
            <pc:docMk/>
            <pc:sldMk cId="857686112" sldId="2464"/>
            <ac:spMk id="4" creationId="{435E19E0-7546-00A0-3820-23B070B36949}"/>
          </ac:spMkLst>
        </pc:spChg>
        <pc:spChg chg="add mod">
          <ac:chgData name="Patrick Boily" userId="4ace92db-0572-4382-889e-50f73e2bf144" providerId="ADAL" clId="{728F63AD-CC09-4241-A141-54AC6A1711BB}" dt="2022-08-22T13:19:05.058" v="14626"/>
          <ac:spMkLst>
            <pc:docMk/>
            <pc:sldMk cId="857686112" sldId="2464"/>
            <ac:spMk id="6" creationId="{065C6612-2CE2-9C79-5495-C459211CA60C}"/>
          </ac:spMkLst>
        </pc:spChg>
        <pc:spChg chg="mod">
          <ac:chgData name="Patrick Boily" userId="4ace92db-0572-4382-889e-50f73e2bf144" providerId="ADAL" clId="{728F63AD-CC09-4241-A141-54AC6A1711BB}" dt="2022-08-16T17:23:18.477" v="5814"/>
          <ac:spMkLst>
            <pc:docMk/>
            <pc:sldMk cId="857686112" sldId="2464"/>
            <ac:spMk id="7" creationId="{6A561785-C72F-FFE6-E312-BA407CB886F8}"/>
          </ac:spMkLst>
        </pc:spChg>
        <pc:spChg chg="mod">
          <ac:chgData name="Patrick Boily" userId="4ace92db-0572-4382-889e-50f73e2bf144" providerId="ADAL" clId="{728F63AD-CC09-4241-A141-54AC6A1711BB}" dt="2022-08-16T17:23:18.477" v="5814"/>
          <ac:spMkLst>
            <pc:docMk/>
            <pc:sldMk cId="857686112" sldId="2464"/>
            <ac:spMk id="8" creationId="{79A40CB7-187C-E98D-C611-BCC4E2FE9A91}"/>
          </ac:spMkLst>
        </pc:spChg>
        <pc:spChg chg="add mod">
          <ac:chgData name="Patrick Boily" userId="4ace92db-0572-4382-889e-50f73e2bf144" providerId="ADAL" clId="{728F63AD-CC09-4241-A141-54AC6A1711BB}" dt="2022-08-17T02:46:52.981" v="8075"/>
          <ac:spMkLst>
            <pc:docMk/>
            <pc:sldMk cId="857686112" sldId="2464"/>
            <ac:spMk id="9" creationId="{E248A9A3-3856-4D2A-7FC8-66AC1F7C750B}"/>
          </ac:spMkLst>
        </pc:spChg>
        <pc:spChg chg="add mod">
          <ac:chgData name="Patrick Boily" userId="4ace92db-0572-4382-889e-50f73e2bf144" providerId="ADAL" clId="{728F63AD-CC09-4241-A141-54AC6A1711BB}" dt="2022-08-17T02:46:52.981" v="8075"/>
          <ac:spMkLst>
            <pc:docMk/>
            <pc:sldMk cId="857686112" sldId="2464"/>
            <ac:spMk id="10" creationId="{CCE5942C-AAB0-F9FB-C051-EF8AAD527AF5}"/>
          </ac:spMkLst>
        </pc:spChg>
        <pc:grpChg chg="add del mod">
          <ac:chgData name="Patrick Boily" userId="4ace92db-0572-4382-889e-50f73e2bf144" providerId="ADAL" clId="{728F63AD-CC09-4241-A141-54AC6A1711BB}" dt="2022-08-17T02:46:52.798" v="8074" actId="478"/>
          <ac:grpSpMkLst>
            <pc:docMk/>
            <pc:sldMk cId="857686112" sldId="2464"/>
            <ac:grpSpMk id="6" creationId="{F50F9EAC-B6C3-A582-87F8-ABEF47EE74E1}"/>
          </ac:grpSpMkLst>
        </pc:grpChg>
      </pc:sldChg>
      <pc:sldChg chg="addSp delSp modSp mod">
        <pc:chgData name="Patrick Boily" userId="4ace92db-0572-4382-889e-50f73e2bf144" providerId="ADAL" clId="{728F63AD-CC09-4241-A141-54AC6A1711BB}" dt="2022-08-22T13:19:08.926" v="14628"/>
        <pc:sldMkLst>
          <pc:docMk/>
          <pc:sldMk cId="1445500062" sldId="2465"/>
        </pc:sldMkLst>
        <pc:spChg chg="mod">
          <ac:chgData name="Patrick Boily" userId="4ace92db-0572-4382-889e-50f73e2bf144" providerId="ADAL" clId="{728F63AD-CC09-4241-A141-54AC6A1711BB}" dt="2022-08-18T01:17:42.496" v="12530" actId="20577"/>
          <ac:spMkLst>
            <pc:docMk/>
            <pc:sldMk cId="1445500062" sldId="2465"/>
            <ac:spMk id="2" creationId="{1F7B936F-FEB4-65E2-D74D-B64461644BAD}"/>
          </ac:spMkLst>
        </pc:spChg>
        <pc:spChg chg="mod">
          <ac:chgData name="Patrick Boily" userId="4ace92db-0572-4382-889e-50f73e2bf144" providerId="ADAL" clId="{728F63AD-CC09-4241-A141-54AC6A1711BB}" dt="2022-08-18T01:09:37.016" v="12484" actId="20577"/>
          <ac:spMkLst>
            <pc:docMk/>
            <pc:sldMk cId="1445500062" sldId="2465"/>
            <ac:spMk id="3" creationId="{9F29C379-A938-FCA2-D713-6475E10DF3EA}"/>
          </ac:spMkLst>
        </pc:spChg>
        <pc:spChg chg="del">
          <ac:chgData name="Patrick Boily" userId="4ace92db-0572-4382-889e-50f73e2bf144" providerId="ADAL" clId="{728F63AD-CC09-4241-A141-54AC6A1711BB}" dt="2022-08-22T13:15:08.930" v="14517"/>
          <ac:spMkLst>
            <pc:docMk/>
            <pc:sldMk cId="1445500062" sldId="2465"/>
            <ac:spMk id="4" creationId="{435E19E0-7546-00A0-3820-23B070B36949}"/>
          </ac:spMkLst>
        </pc:spChg>
        <pc:spChg chg="add mod">
          <ac:chgData name="Patrick Boily" userId="4ace92db-0572-4382-889e-50f73e2bf144" providerId="ADAL" clId="{728F63AD-CC09-4241-A141-54AC6A1711BB}" dt="2022-08-22T13:19:08.926" v="14628"/>
          <ac:spMkLst>
            <pc:docMk/>
            <pc:sldMk cId="1445500062" sldId="2465"/>
            <ac:spMk id="6" creationId="{027A17A9-783C-153B-000F-31B737752274}"/>
          </ac:spMkLst>
        </pc:spChg>
        <pc:spChg chg="mod">
          <ac:chgData name="Patrick Boily" userId="4ace92db-0572-4382-889e-50f73e2bf144" providerId="ADAL" clId="{728F63AD-CC09-4241-A141-54AC6A1711BB}" dt="2022-08-16T17:23:23.016" v="5816"/>
          <ac:spMkLst>
            <pc:docMk/>
            <pc:sldMk cId="1445500062" sldId="2465"/>
            <ac:spMk id="7" creationId="{5164AD2B-6344-D1C0-DFAC-96BE5AE16FB5}"/>
          </ac:spMkLst>
        </pc:spChg>
        <pc:spChg chg="mod">
          <ac:chgData name="Patrick Boily" userId="4ace92db-0572-4382-889e-50f73e2bf144" providerId="ADAL" clId="{728F63AD-CC09-4241-A141-54AC6A1711BB}" dt="2022-08-16T17:23:23.016" v="5816"/>
          <ac:spMkLst>
            <pc:docMk/>
            <pc:sldMk cId="1445500062" sldId="2465"/>
            <ac:spMk id="8" creationId="{57EF9BCD-4A2D-B206-F38D-83410C5C3A85}"/>
          </ac:spMkLst>
        </pc:spChg>
        <pc:spChg chg="add mod">
          <ac:chgData name="Patrick Boily" userId="4ace92db-0572-4382-889e-50f73e2bf144" providerId="ADAL" clId="{728F63AD-CC09-4241-A141-54AC6A1711BB}" dt="2022-08-17T02:47:00.182" v="8079"/>
          <ac:spMkLst>
            <pc:docMk/>
            <pc:sldMk cId="1445500062" sldId="2465"/>
            <ac:spMk id="9" creationId="{3674DB95-AB0F-57A0-1603-CC38065B3AAD}"/>
          </ac:spMkLst>
        </pc:spChg>
        <pc:spChg chg="add mod">
          <ac:chgData name="Patrick Boily" userId="4ace92db-0572-4382-889e-50f73e2bf144" providerId="ADAL" clId="{728F63AD-CC09-4241-A141-54AC6A1711BB}" dt="2022-08-17T02:47:00.182" v="8079"/>
          <ac:spMkLst>
            <pc:docMk/>
            <pc:sldMk cId="1445500062" sldId="2465"/>
            <ac:spMk id="10" creationId="{B79933E5-35DD-9EA6-7339-BEE6C9C9B756}"/>
          </ac:spMkLst>
        </pc:spChg>
        <pc:grpChg chg="add del mod">
          <ac:chgData name="Patrick Boily" userId="4ace92db-0572-4382-889e-50f73e2bf144" providerId="ADAL" clId="{728F63AD-CC09-4241-A141-54AC6A1711BB}" dt="2022-08-17T02:46:59.998" v="8078" actId="478"/>
          <ac:grpSpMkLst>
            <pc:docMk/>
            <pc:sldMk cId="1445500062" sldId="2465"/>
            <ac:grpSpMk id="6" creationId="{2E2EFC35-3ED9-D91C-D2BA-DF2268D55F66}"/>
          </ac:grpSpMkLst>
        </pc:grpChg>
        <pc:picChg chg="add mod">
          <ac:chgData name="Patrick Boily" userId="4ace92db-0572-4382-889e-50f73e2bf144" providerId="ADAL" clId="{728F63AD-CC09-4241-A141-54AC6A1711BB}" dt="2022-08-18T01:09:49.898" v="12486" actId="1076"/>
          <ac:picMkLst>
            <pc:docMk/>
            <pc:sldMk cId="1445500062" sldId="2465"/>
            <ac:picMk id="3074" creationId="{0A2578A5-85A1-D8C4-300F-75FB83794D79}"/>
          </ac:picMkLst>
        </pc:picChg>
      </pc:sldChg>
      <pc:sldChg chg="addSp delSp modSp del mod">
        <pc:chgData name="Patrick Boily" userId="4ace92db-0572-4382-889e-50f73e2bf144" providerId="ADAL" clId="{728F63AD-CC09-4241-A141-54AC6A1711BB}" dt="2022-08-18T00:58:38.987" v="12327" actId="2696"/>
        <pc:sldMkLst>
          <pc:docMk/>
          <pc:sldMk cId="240470970" sldId="2466"/>
        </pc:sldMkLst>
        <pc:spChg chg="mod">
          <ac:chgData name="Patrick Boily" userId="4ace92db-0572-4382-889e-50f73e2bf144" providerId="ADAL" clId="{728F63AD-CC09-4241-A141-54AC6A1711BB}" dt="2022-08-16T17:23:24.947" v="5817"/>
          <ac:spMkLst>
            <pc:docMk/>
            <pc:sldMk cId="240470970" sldId="2466"/>
            <ac:spMk id="7" creationId="{80028937-3608-0B36-85B5-75C243EB538F}"/>
          </ac:spMkLst>
        </pc:spChg>
        <pc:spChg chg="mod">
          <ac:chgData name="Patrick Boily" userId="4ace92db-0572-4382-889e-50f73e2bf144" providerId="ADAL" clId="{728F63AD-CC09-4241-A141-54AC6A1711BB}" dt="2022-08-16T17:23:24.947" v="5817"/>
          <ac:spMkLst>
            <pc:docMk/>
            <pc:sldMk cId="240470970" sldId="2466"/>
            <ac:spMk id="8" creationId="{F7BE2347-49F9-875A-A394-18D4CD7AA595}"/>
          </ac:spMkLst>
        </pc:spChg>
        <pc:spChg chg="add mod">
          <ac:chgData name="Patrick Boily" userId="4ace92db-0572-4382-889e-50f73e2bf144" providerId="ADAL" clId="{728F63AD-CC09-4241-A141-54AC6A1711BB}" dt="2022-08-17T02:47:03.790" v="8081"/>
          <ac:spMkLst>
            <pc:docMk/>
            <pc:sldMk cId="240470970" sldId="2466"/>
            <ac:spMk id="9" creationId="{06861447-854B-1605-FED8-4BDE7AA7346F}"/>
          </ac:spMkLst>
        </pc:spChg>
        <pc:spChg chg="add mod">
          <ac:chgData name="Patrick Boily" userId="4ace92db-0572-4382-889e-50f73e2bf144" providerId="ADAL" clId="{728F63AD-CC09-4241-A141-54AC6A1711BB}" dt="2022-08-17T02:47:03.790" v="8081"/>
          <ac:spMkLst>
            <pc:docMk/>
            <pc:sldMk cId="240470970" sldId="2466"/>
            <ac:spMk id="10" creationId="{400834F0-69A6-9CE9-A819-A4C69543F791}"/>
          </ac:spMkLst>
        </pc:spChg>
        <pc:grpChg chg="add del mod">
          <ac:chgData name="Patrick Boily" userId="4ace92db-0572-4382-889e-50f73e2bf144" providerId="ADAL" clId="{728F63AD-CC09-4241-A141-54AC6A1711BB}" dt="2022-08-17T02:47:03.574" v="8080" actId="478"/>
          <ac:grpSpMkLst>
            <pc:docMk/>
            <pc:sldMk cId="240470970" sldId="2466"/>
            <ac:grpSpMk id="6" creationId="{5E36786D-75D7-140D-69B4-5A542028B59E}"/>
          </ac:grpSpMkLst>
        </pc:grpChg>
      </pc:sldChg>
      <pc:sldChg chg="addSp delSp modSp mod modClrScheme chgLayout">
        <pc:chgData name="Patrick Boily" userId="4ace92db-0572-4382-889e-50f73e2bf144" providerId="ADAL" clId="{728F63AD-CC09-4241-A141-54AC6A1711BB}" dt="2022-08-22T13:18:59.444" v="14623"/>
        <pc:sldMkLst>
          <pc:docMk/>
          <pc:sldMk cId="2843192167" sldId="2467"/>
        </pc:sldMkLst>
        <pc:spChg chg="mod ord">
          <ac:chgData name="Patrick Boily" userId="4ace92db-0572-4382-889e-50f73e2bf144" providerId="ADAL" clId="{728F63AD-CC09-4241-A141-54AC6A1711BB}" dt="2022-08-17T21:36:15.867" v="11987" actId="6549"/>
          <ac:spMkLst>
            <pc:docMk/>
            <pc:sldMk cId="2843192167" sldId="2467"/>
            <ac:spMk id="2" creationId="{1F7B936F-FEB4-65E2-D74D-B64461644BAD}"/>
          </ac:spMkLst>
        </pc:spChg>
        <pc:spChg chg="del mod ord">
          <ac:chgData name="Patrick Boily" userId="4ace92db-0572-4382-889e-50f73e2bf144" providerId="ADAL" clId="{728F63AD-CC09-4241-A141-54AC6A1711BB}" dt="2022-08-17T21:27:47.587" v="11868" actId="700"/>
          <ac:spMkLst>
            <pc:docMk/>
            <pc:sldMk cId="2843192167" sldId="2467"/>
            <ac:spMk id="3" creationId="{9F29C379-A938-FCA2-D713-6475E10DF3EA}"/>
          </ac:spMkLst>
        </pc:spChg>
        <pc:spChg chg="add mod">
          <ac:chgData name="Patrick Boily" userId="4ace92db-0572-4382-889e-50f73e2bf144" providerId="ADAL" clId="{728F63AD-CC09-4241-A141-54AC6A1711BB}" dt="2022-08-22T13:18:59.444" v="14623"/>
          <ac:spMkLst>
            <pc:docMk/>
            <pc:sldMk cId="2843192167" sldId="2467"/>
            <ac:spMk id="3" creationId="{D1115DF0-9ED5-65B9-DFC2-EDDFCADED27F}"/>
          </ac:spMkLst>
        </pc:spChg>
        <pc:spChg chg="del mod ord">
          <ac:chgData name="Patrick Boily" userId="4ace92db-0572-4382-889e-50f73e2bf144" providerId="ADAL" clId="{728F63AD-CC09-4241-A141-54AC6A1711BB}" dt="2022-08-22T13:15:08.930" v="14517"/>
          <ac:spMkLst>
            <pc:docMk/>
            <pc:sldMk cId="2843192167" sldId="2467"/>
            <ac:spMk id="4" creationId="{435E19E0-7546-00A0-3820-23B070B36949}"/>
          </ac:spMkLst>
        </pc:spChg>
        <pc:spChg chg="mod ord">
          <ac:chgData name="Patrick Boily" userId="4ace92db-0572-4382-889e-50f73e2bf144" providerId="ADAL" clId="{728F63AD-CC09-4241-A141-54AC6A1711BB}" dt="2022-08-17T21:27:47.587" v="11868" actId="700"/>
          <ac:spMkLst>
            <pc:docMk/>
            <pc:sldMk cId="2843192167" sldId="2467"/>
            <ac:spMk id="5" creationId="{B0CE32E8-41F4-BC33-F0D3-AD2411A93543}"/>
          </ac:spMkLst>
        </pc:spChg>
        <pc:spChg chg="add mod ord">
          <ac:chgData name="Patrick Boily" userId="4ace92db-0572-4382-889e-50f73e2bf144" providerId="ADAL" clId="{728F63AD-CC09-4241-A141-54AC6A1711BB}" dt="2022-08-17T21:32:43.389" v="11943" actId="20577"/>
          <ac:spMkLst>
            <pc:docMk/>
            <pc:sldMk cId="2843192167" sldId="2467"/>
            <ac:spMk id="6" creationId="{743D9469-C4AD-BE29-4B24-063800310219}"/>
          </ac:spMkLst>
        </pc:spChg>
        <pc:spChg chg="mod">
          <ac:chgData name="Patrick Boily" userId="4ace92db-0572-4382-889e-50f73e2bf144" providerId="ADAL" clId="{728F63AD-CC09-4241-A141-54AC6A1711BB}" dt="2022-08-16T17:23:12.708" v="5811"/>
          <ac:spMkLst>
            <pc:docMk/>
            <pc:sldMk cId="2843192167" sldId="2467"/>
            <ac:spMk id="7" creationId="{60BA99F3-24F5-DA4A-4E3A-10F83653A4FC}"/>
          </ac:spMkLst>
        </pc:spChg>
        <pc:spChg chg="add mod ord">
          <ac:chgData name="Patrick Boily" userId="4ace92db-0572-4382-889e-50f73e2bf144" providerId="ADAL" clId="{728F63AD-CC09-4241-A141-54AC6A1711BB}" dt="2022-08-17T21:33:47.991" v="11968" actId="113"/>
          <ac:spMkLst>
            <pc:docMk/>
            <pc:sldMk cId="2843192167" sldId="2467"/>
            <ac:spMk id="7" creationId="{B858E344-35F2-9556-6E7E-BD48932DCB97}"/>
          </ac:spMkLst>
        </pc:spChg>
        <pc:spChg chg="mod">
          <ac:chgData name="Patrick Boily" userId="4ace92db-0572-4382-889e-50f73e2bf144" providerId="ADAL" clId="{728F63AD-CC09-4241-A141-54AC6A1711BB}" dt="2022-08-16T17:23:12.708" v="5811"/>
          <ac:spMkLst>
            <pc:docMk/>
            <pc:sldMk cId="2843192167" sldId="2467"/>
            <ac:spMk id="8" creationId="{2C68AA01-D921-21A3-A3A2-9A6BB539ECE4}"/>
          </ac:spMkLst>
        </pc:spChg>
        <pc:spChg chg="add mod">
          <ac:chgData name="Patrick Boily" userId="4ace92db-0572-4382-889e-50f73e2bf144" providerId="ADAL" clId="{728F63AD-CC09-4241-A141-54AC6A1711BB}" dt="2022-08-17T02:46:42.121" v="8069"/>
          <ac:spMkLst>
            <pc:docMk/>
            <pc:sldMk cId="2843192167" sldId="2467"/>
            <ac:spMk id="9" creationId="{25404D47-74BA-4E58-B30D-24373BEDDA9D}"/>
          </ac:spMkLst>
        </pc:spChg>
        <pc:spChg chg="add mod">
          <ac:chgData name="Patrick Boily" userId="4ace92db-0572-4382-889e-50f73e2bf144" providerId="ADAL" clId="{728F63AD-CC09-4241-A141-54AC6A1711BB}" dt="2022-08-17T02:46:42.121" v="8069"/>
          <ac:spMkLst>
            <pc:docMk/>
            <pc:sldMk cId="2843192167" sldId="2467"/>
            <ac:spMk id="10" creationId="{D6B7E2EF-EF70-BDD0-CE22-7E35160530DC}"/>
          </ac:spMkLst>
        </pc:spChg>
        <pc:grpChg chg="add del mod">
          <ac:chgData name="Patrick Boily" userId="4ace92db-0572-4382-889e-50f73e2bf144" providerId="ADAL" clId="{728F63AD-CC09-4241-A141-54AC6A1711BB}" dt="2022-08-17T02:46:41.928" v="8068" actId="478"/>
          <ac:grpSpMkLst>
            <pc:docMk/>
            <pc:sldMk cId="2843192167" sldId="2467"/>
            <ac:grpSpMk id="6" creationId="{EB190EA2-1DF8-F526-E402-34D194BECCA1}"/>
          </ac:grpSpMkLst>
        </pc:grpChg>
      </pc:sldChg>
      <pc:sldChg chg="addSp delSp modSp mod">
        <pc:chgData name="Patrick Boily" userId="4ace92db-0572-4382-889e-50f73e2bf144" providerId="ADAL" clId="{728F63AD-CC09-4241-A141-54AC6A1711BB}" dt="2022-08-22T13:19:06.964" v="14627"/>
        <pc:sldMkLst>
          <pc:docMk/>
          <pc:sldMk cId="3741643114" sldId="2468"/>
        </pc:sldMkLst>
        <pc:spChg chg="mod">
          <ac:chgData name="Patrick Boily" userId="4ace92db-0572-4382-889e-50f73e2bf144" providerId="ADAL" clId="{728F63AD-CC09-4241-A141-54AC6A1711BB}" dt="2022-08-18T01:17:34.528" v="12515" actId="20577"/>
          <ac:spMkLst>
            <pc:docMk/>
            <pc:sldMk cId="3741643114" sldId="2468"/>
            <ac:spMk id="2" creationId="{1F7B936F-FEB4-65E2-D74D-B64461644BAD}"/>
          </ac:spMkLst>
        </pc:spChg>
        <pc:spChg chg="mod">
          <ac:chgData name="Patrick Boily" userId="4ace92db-0572-4382-889e-50f73e2bf144" providerId="ADAL" clId="{728F63AD-CC09-4241-A141-54AC6A1711BB}" dt="2022-08-18T01:11:28.391" v="12499" actId="6549"/>
          <ac:spMkLst>
            <pc:docMk/>
            <pc:sldMk cId="3741643114" sldId="2468"/>
            <ac:spMk id="3" creationId="{9F29C379-A938-FCA2-D713-6475E10DF3EA}"/>
          </ac:spMkLst>
        </pc:spChg>
        <pc:spChg chg="del">
          <ac:chgData name="Patrick Boily" userId="4ace92db-0572-4382-889e-50f73e2bf144" providerId="ADAL" clId="{728F63AD-CC09-4241-A141-54AC6A1711BB}" dt="2022-08-22T13:15:08.930" v="14517"/>
          <ac:spMkLst>
            <pc:docMk/>
            <pc:sldMk cId="3741643114" sldId="2468"/>
            <ac:spMk id="4" creationId="{435E19E0-7546-00A0-3820-23B070B36949}"/>
          </ac:spMkLst>
        </pc:spChg>
        <pc:spChg chg="add mod">
          <ac:chgData name="Patrick Boily" userId="4ace92db-0572-4382-889e-50f73e2bf144" providerId="ADAL" clId="{728F63AD-CC09-4241-A141-54AC6A1711BB}" dt="2022-08-22T13:19:06.964" v="14627"/>
          <ac:spMkLst>
            <pc:docMk/>
            <pc:sldMk cId="3741643114" sldId="2468"/>
            <ac:spMk id="6" creationId="{8299DBF7-227F-109F-6E57-05CD9DC5B9B8}"/>
          </ac:spMkLst>
        </pc:spChg>
        <pc:spChg chg="mod">
          <ac:chgData name="Patrick Boily" userId="4ace92db-0572-4382-889e-50f73e2bf144" providerId="ADAL" clId="{728F63AD-CC09-4241-A141-54AC6A1711BB}" dt="2022-08-16T17:23:20.807" v="5815"/>
          <ac:spMkLst>
            <pc:docMk/>
            <pc:sldMk cId="3741643114" sldId="2468"/>
            <ac:spMk id="7" creationId="{30788D87-460C-1EEE-FDB4-D4699D9E7B92}"/>
          </ac:spMkLst>
        </pc:spChg>
        <pc:spChg chg="mod">
          <ac:chgData name="Patrick Boily" userId="4ace92db-0572-4382-889e-50f73e2bf144" providerId="ADAL" clId="{728F63AD-CC09-4241-A141-54AC6A1711BB}" dt="2022-08-16T17:23:20.807" v="5815"/>
          <ac:spMkLst>
            <pc:docMk/>
            <pc:sldMk cId="3741643114" sldId="2468"/>
            <ac:spMk id="8" creationId="{93E2A0E7-083F-F072-05DD-E00B257325EC}"/>
          </ac:spMkLst>
        </pc:spChg>
        <pc:spChg chg="add mod">
          <ac:chgData name="Patrick Boily" userId="4ace92db-0572-4382-889e-50f73e2bf144" providerId="ADAL" clId="{728F63AD-CC09-4241-A141-54AC6A1711BB}" dt="2022-08-17T02:46:56.510" v="8077"/>
          <ac:spMkLst>
            <pc:docMk/>
            <pc:sldMk cId="3741643114" sldId="2468"/>
            <ac:spMk id="9" creationId="{28AAEB5C-BAB6-2157-942C-7FCC3809E4FA}"/>
          </ac:spMkLst>
        </pc:spChg>
        <pc:spChg chg="add mod">
          <ac:chgData name="Patrick Boily" userId="4ace92db-0572-4382-889e-50f73e2bf144" providerId="ADAL" clId="{728F63AD-CC09-4241-A141-54AC6A1711BB}" dt="2022-08-17T02:46:56.510" v="8077"/>
          <ac:spMkLst>
            <pc:docMk/>
            <pc:sldMk cId="3741643114" sldId="2468"/>
            <ac:spMk id="10" creationId="{DCCD8222-4D24-867B-2107-BF653FA6E3BB}"/>
          </ac:spMkLst>
        </pc:spChg>
        <pc:grpChg chg="add del mod">
          <ac:chgData name="Patrick Boily" userId="4ace92db-0572-4382-889e-50f73e2bf144" providerId="ADAL" clId="{728F63AD-CC09-4241-A141-54AC6A1711BB}" dt="2022-08-17T02:46:56.334" v="8076" actId="478"/>
          <ac:grpSpMkLst>
            <pc:docMk/>
            <pc:sldMk cId="3741643114" sldId="2468"/>
            <ac:grpSpMk id="6" creationId="{39F9F3CE-D5DA-A679-7ECD-DB3AACDF1DCF}"/>
          </ac:grpSpMkLst>
        </pc:grpChg>
      </pc:sldChg>
      <pc:sldChg chg="addSp delSp modSp mod">
        <pc:chgData name="Patrick Boily" userId="4ace92db-0572-4382-889e-50f73e2bf144" providerId="ADAL" clId="{728F63AD-CC09-4241-A141-54AC6A1711BB}" dt="2022-08-22T13:19:01.006" v="14624"/>
        <pc:sldMkLst>
          <pc:docMk/>
          <pc:sldMk cId="302966626" sldId="2469"/>
        </pc:sldMkLst>
        <pc:spChg chg="mod">
          <ac:chgData name="Patrick Boily" userId="4ace92db-0572-4382-889e-50f73e2bf144" providerId="ADAL" clId="{728F63AD-CC09-4241-A141-54AC6A1711BB}" dt="2022-08-18T03:43:41.372" v="14131" actId="6549"/>
          <ac:spMkLst>
            <pc:docMk/>
            <pc:sldMk cId="302966626" sldId="2469"/>
            <ac:spMk id="3" creationId="{9F29C379-A938-FCA2-D713-6475E10DF3EA}"/>
          </ac:spMkLst>
        </pc:spChg>
        <pc:spChg chg="del">
          <ac:chgData name="Patrick Boily" userId="4ace92db-0572-4382-889e-50f73e2bf144" providerId="ADAL" clId="{728F63AD-CC09-4241-A141-54AC6A1711BB}" dt="2022-08-22T13:15:08.930" v="14517"/>
          <ac:spMkLst>
            <pc:docMk/>
            <pc:sldMk cId="302966626" sldId="2469"/>
            <ac:spMk id="4" creationId="{435E19E0-7546-00A0-3820-23B070B36949}"/>
          </ac:spMkLst>
        </pc:spChg>
        <pc:spChg chg="add mod">
          <ac:chgData name="Patrick Boily" userId="4ace92db-0572-4382-889e-50f73e2bf144" providerId="ADAL" clId="{728F63AD-CC09-4241-A141-54AC6A1711BB}" dt="2022-08-22T13:19:01.006" v="14624"/>
          <ac:spMkLst>
            <pc:docMk/>
            <pc:sldMk cId="302966626" sldId="2469"/>
            <ac:spMk id="6" creationId="{C1BB90A1-C5A7-873B-FD54-AB496FA5A1F6}"/>
          </ac:spMkLst>
        </pc:spChg>
        <pc:spChg chg="mod">
          <ac:chgData name="Patrick Boily" userId="4ace92db-0572-4382-889e-50f73e2bf144" providerId="ADAL" clId="{728F63AD-CC09-4241-A141-54AC6A1711BB}" dt="2022-08-16T17:23:14.437" v="5812"/>
          <ac:spMkLst>
            <pc:docMk/>
            <pc:sldMk cId="302966626" sldId="2469"/>
            <ac:spMk id="7" creationId="{FB3CDE96-8D54-ED19-E886-4065A65BCA4C}"/>
          </ac:spMkLst>
        </pc:spChg>
        <pc:spChg chg="mod">
          <ac:chgData name="Patrick Boily" userId="4ace92db-0572-4382-889e-50f73e2bf144" providerId="ADAL" clId="{728F63AD-CC09-4241-A141-54AC6A1711BB}" dt="2022-08-16T17:23:14.437" v="5812"/>
          <ac:spMkLst>
            <pc:docMk/>
            <pc:sldMk cId="302966626" sldId="2469"/>
            <ac:spMk id="8" creationId="{97949F49-37DE-2D7F-7934-B44B237ECFFE}"/>
          </ac:spMkLst>
        </pc:spChg>
        <pc:spChg chg="add mod">
          <ac:chgData name="Patrick Boily" userId="4ace92db-0572-4382-889e-50f73e2bf144" providerId="ADAL" clId="{728F63AD-CC09-4241-A141-54AC6A1711BB}" dt="2022-08-17T02:46:45.302" v="8071"/>
          <ac:spMkLst>
            <pc:docMk/>
            <pc:sldMk cId="302966626" sldId="2469"/>
            <ac:spMk id="9" creationId="{91D6FCFD-8DF2-79E2-48E0-3DEA625E38E6}"/>
          </ac:spMkLst>
        </pc:spChg>
        <pc:spChg chg="add mod">
          <ac:chgData name="Patrick Boily" userId="4ace92db-0572-4382-889e-50f73e2bf144" providerId="ADAL" clId="{728F63AD-CC09-4241-A141-54AC6A1711BB}" dt="2022-08-17T02:46:45.302" v="8071"/>
          <ac:spMkLst>
            <pc:docMk/>
            <pc:sldMk cId="302966626" sldId="2469"/>
            <ac:spMk id="10" creationId="{3BE2C206-953F-C171-71CD-7F454F71E3DD}"/>
          </ac:spMkLst>
        </pc:spChg>
        <pc:grpChg chg="add del mod">
          <ac:chgData name="Patrick Boily" userId="4ace92db-0572-4382-889e-50f73e2bf144" providerId="ADAL" clId="{728F63AD-CC09-4241-A141-54AC6A1711BB}" dt="2022-08-17T02:46:45.118" v="8070" actId="478"/>
          <ac:grpSpMkLst>
            <pc:docMk/>
            <pc:sldMk cId="302966626" sldId="2469"/>
            <ac:grpSpMk id="6" creationId="{40F75ACF-CC2B-7280-51E5-6E97FB23A5DD}"/>
          </ac:grpSpMkLst>
        </pc:grpChg>
      </pc:sldChg>
      <pc:sldChg chg="addSp delSp modSp mod">
        <pc:chgData name="Patrick Boily" userId="4ace92db-0572-4382-889e-50f73e2bf144" providerId="ADAL" clId="{728F63AD-CC09-4241-A141-54AC6A1711BB}" dt="2022-08-22T13:19:16.658" v="14630"/>
        <pc:sldMkLst>
          <pc:docMk/>
          <pc:sldMk cId="61482617" sldId="2470"/>
        </pc:sldMkLst>
        <pc:spChg chg="add mod">
          <ac:chgData name="Patrick Boily" userId="4ace92db-0572-4382-889e-50f73e2bf144" providerId="ADAL" clId="{728F63AD-CC09-4241-A141-54AC6A1711BB}" dt="2022-08-22T13:19:16.658" v="14630"/>
          <ac:spMkLst>
            <pc:docMk/>
            <pc:sldMk cId="61482617" sldId="2470"/>
            <ac:spMk id="3" creationId="{B9479DC0-F119-EAF2-CD22-211F0ABF068F}"/>
          </ac:spMkLst>
        </pc:spChg>
        <pc:spChg chg="mod">
          <ac:chgData name="Patrick Boily" userId="4ace92db-0572-4382-889e-50f73e2bf144" providerId="ADAL" clId="{728F63AD-CC09-4241-A141-54AC6A1711BB}" dt="2022-08-18T01:14:25.156" v="12502" actId="20577"/>
          <ac:spMkLst>
            <pc:docMk/>
            <pc:sldMk cId="61482617" sldId="2470"/>
            <ac:spMk id="6" creationId="{0D0D3A08-413F-D1E2-EC2C-F755A9F57264}"/>
          </ac:spMkLst>
        </pc:spChg>
        <pc:spChg chg="mod">
          <ac:chgData name="Patrick Boily" userId="4ace92db-0572-4382-889e-50f73e2bf144" providerId="ADAL" clId="{728F63AD-CC09-4241-A141-54AC6A1711BB}" dt="2022-08-16T17:23:28.460" v="5818"/>
          <ac:spMkLst>
            <pc:docMk/>
            <pc:sldMk cId="61482617" sldId="2470"/>
            <ac:spMk id="7" creationId="{87C7A1BE-EDBE-DDC7-CBE6-3FB7C877EF68}"/>
          </ac:spMkLst>
        </pc:spChg>
        <pc:spChg chg="del">
          <ac:chgData name="Patrick Boily" userId="4ace92db-0572-4382-889e-50f73e2bf144" providerId="ADAL" clId="{728F63AD-CC09-4241-A141-54AC6A1711BB}" dt="2022-08-22T13:19:16.387" v="14629" actId="478"/>
          <ac:spMkLst>
            <pc:docMk/>
            <pc:sldMk cId="61482617" sldId="2470"/>
            <ac:spMk id="9" creationId="{A5645CF0-28D3-5F4E-CB2D-AC931BD263E8}"/>
          </ac:spMkLst>
        </pc:spChg>
        <pc:spChg chg="mod">
          <ac:chgData name="Patrick Boily" userId="4ace92db-0572-4382-889e-50f73e2bf144" providerId="ADAL" clId="{728F63AD-CC09-4241-A141-54AC6A1711BB}" dt="2022-08-16T17:23:28.460" v="5818"/>
          <ac:spMkLst>
            <pc:docMk/>
            <pc:sldMk cId="61482617" sldId="2470"/>
            <ac:spMk id="10" creationId="{9C3C1B01-D7D3-02D8-6296-CDA22428E196}"/>
          </ac:spMkLst>
        </pc:spChg>
        <pc:spChg chg="add mod">
          <ac:chgData name="Patrick Boily" userId="4ace92db-0572-4382-889e-50f73e2bf144" providerId="ADAL" clId="{728F63AD-CC09-4241-A141-54AC6A1711BB}" dt="2022-08-17T02:47:07.397" v="8083"/>
          <ac:spMkLst>
            <pc:docMk/>
            <pc:sldMk cId="61482617" sldId="2470"/>
            <ac:spMk id="11" creationId="{500D19A4-2359-E4BE-C71A-C808880C3EA5}"/>
          </ac:spMkLst>
        </pc:spChg>
        <pc:spChg chg="add mod">
          <ac:chgData name="Patrick Boily" userId="4ace92db-0572-4382-889e-50f73e2bf144" providerId="ADAL" clId="{728F63AD-CC09-4241-A141-54AC6A1711BB}" dt="2022-08-17T02:47:07.397" v="8083"/>
          <ac:spMkLst>
            <pc:docMk/>
            <pc:sldMk cId="61482617" sldId="2470"/>
            <ac:spMk id="12" creationId="{82F2DFA5-D114-4266-C316-65577D787573}"/>
          </ac:spMkLst>
        </pc:spChg>
        <pc:grpChg chg="add del mod">
          <ac:chgData name="Patrick Boily" userId="4ace92db-0572-4382-889e-50f73e2bf144" providerId="ADAL" clId="{728F63AD-CC09-4241-A141-54AC6A1711BB}" dt="2022-08-17T02:47:07.182" v="8082" actId="478"/>
          <ac:grpSpMkLst>
            <pc:docMk/>
            <pc:sldMk cId="61482617" sldId="2470"/>
            <ac:grpSpMk id="3" creationId="{116F7EF2-BE5B-96CE-A053-C1E262483CCA}"/>
          </ac:grpSpMkLst>
        </pc:grpChg>
      </pc:sldChg>
      <pc:sldChg chg="addSp delSp modSp mod">
        <pc:chgData name="Patrick Boily" userId="4ace92db-0572-4382-889e-50f73e2bf144" providerId="ADAL" clId="{728F63AD-CC09-4241-A141-54AC6A1711BB}" dt="2022-08-22T13:19:20.490" v="14632"/>
        <pc:sldMkLst>
          <pc:docMk/>
          <pc:sldMk cId="2092219914" sldId="2471"/>
        </pc:sldMkLst>
        <pc:spChg chg="del">
          <ac:chgData name="Patrick Boily" userId="4ace92db-0572-4382-889e-50f73e2bf144" providerId="ADAL" clId="{728F63AD-CC09-4241-A141-54AC6A1711BB}" dt="2022-08-22T13:19:20.235" v="14631" actId="478"/>
          <ac:spMkLst>
            <pc:docMk/>
            <pc:sldMk cId="2092219914" sldId="2471"/>
            <ac:spMk id="3" creationId="{84D42B7E-B67E-060D-6E0D-58FAE29C899A}"/>
          </ac:spMkLst>
        </pc:spChg>
        <pc:spChg chg="mod">
          <ac:chgData name="Patrick Boily" userId="4ace92db-0572-4382-889e-50f73e2bf144" providerId="ADAL" clId="{728F63AD-CC09-4241-A141-54AC6A1711BB}" dt="2022-08-18T01:23:40.693" v="12738" actId="20577"/>
          <ac:spMkLst>
            <pc:docMk/>
            <pc:sldMk cId="2092219914" sldId="2471"/>
            <ac:spMk id="6" creationId="{0D0D3A08-413F-D1E2-EC2C-F755A9F57264}"/>
          </ac:spMkLst>
        </pc:spChg>
        <pc:spChg chg="add mod">
          <ac:chgData name="Patrick Boily" userId="4ace92db-0572-4382-889e-50f73e2bf144" providerId="ADAL" clId="{728F63AD-CC09-4241-A141-54AC6A1711BB}" dt="2022-08-22T13:19:20.490" v="14632"/>
          <ac:spMkLst>
            <pc:docMk/>
            <pc:sldMk cId="2092219914" sldId="2471"/>
            <ac:spMk id="7" creationId="{4DFF462F-0442-4A51-C21B-F6D78E73C5CC}"/>
          </ac:spMkLst>
        </pc:spChg>
        <pc:spChg chg="mod">
          <ac:chgData name="Patrick Boily" userId="4ace92db-0572-4382-889e-50f73e2bf144" providerId="ADAL" clId="{728F63AD-CC09-4241-A141-54AC6A1711BB}" dt="2022-08-16T17:23:29.655" v="5819"/>
          <ac:spMkLst>
            <pc:docMk/>
            <pc:sldMk cId="2092219914" sldId="2471"/>
            <ac:spMk id="9" creationId="{0082A5A4-E120-25B2-2770-3150AFC42282}"/>
          </ac:spMkLst>
        </pc:spChg>
        <pc:spChg chg="mod">
          <ac:chgData name="Patrick Boily" userId="4ace92db-0572-4382-889e-50f73e2bf144" providerId="ADAL" clId="{728F63AD-CC09-4241-A141-54AC6A1711BB}" dt="2022-08-16T17:23:29.655" v="5819"/>
          <ac:spMkLst>
            <pc:docMk/>
            <pc:sldMk cId="2092219914" sldId="2471"/>
            <ac:spMk id="10" creationId="{3B65A3F4-000C-799B-B85B-7871BE81840B}"/>
          </ac:spMkLst>
        </pc:spChg>
        <pc:spChg chg="add mod">
          <ac:chgData name="Patrick Boily" userId="4ace92db-0572-4382-889e-50f73e2bf144" providerId="ADAL" clId="{728F63AD-CC09-4241-A141-54AC6A1711BB}" dt="2022-08-17T02:47:11.169" v="8085"/>
          <ac:spMkLst>
            <pc:docMk/>
            <pc:sldMk cId="2092219914" sldId="2471"/>
            <ac:spMk id="11" creationId="{066795A5-B95E-AFFF-3819-CB84A6E04CDF}"/>
          </ac:spMkLst>
        </pc:spChg>
        <pc:spChg chg="add mod">
          <ac:chgData name="Patrick Boily" userId="4ace92db-0572-4382-889e-50f73e2bf144" providerId="ADAL" clId="{728F63AD-CC09-4241-A141-54AC6A1711BB}" dt="2022-08-17T02:47:11.169" v="8085"/>
          <ac:spMkLst>
            <pc:docMk/>
            <pc:sldMk cId="2092219914" sldId="2471"/>
            <ac:spMk id="12" creationId="{5BF4AFC0-9D92-D555-C732-7BE185DD7248}"/>
          </ac:spMkLst>
        </pc:spChg>
        <pc:grpChg chg="add del mod">
          <ac:chgData name="Patrick Boily" userId="4ace92db-0572-4382-889e-50f73e2bf144" providerId="ADAL" clId="{728F63AD-CC09-4241-A141-54AC6A1711BB}" dt="2022-08-17T02:47:10.934" v="8084" actId="478"/>
          <ac:grpSpMkLst>
            <pc:docMk/>
            <pc:sldMk cId="2092219914" sldId="2471"/>
            <ac:grpSpMk id="7" creationId="{BE47E858-4F48-6DB2-4DA4-C3F19093B97D}"/>
          </ac:grpSpMkLst>
        </pc:grpChg>
      </pc:sldChg>
      <pc:sldChg chg="addSp delSp modSp del mod modClrScheme chgLayout">
        <pc:chgData name="Patrick Boily" userId="4ace92db-0572-4382-889e-50f73e2bf144" providerId="ADAL" clId="{728F63AD-CC09-4241-A141-54AC6A1711BB}" dt="2022-08-18T02:15:23.702" v="13267" actId="2696"/>
        <pc:sldMkLst>
          <pc:docMk/>
          <pc:sldMk cId="3761109618" sldId="2472"/>
        </pc:sldMkLst>
        <pc:spChg chg="mod ord">
          <ac:chgData name="Patrick Boily" userId="4ace92db-0572-4382-889e-50f73e2bf144" providerId="ADAL" clId="{728F63AD-CC09-4241-A141-54AC6A1711BB}" dt="2022-08-18T01:26:20.432" v="12808" actId="700"/>
          <ac:spMkLst>
            <pc:docMk/>
            <pc:sldMk cId="3761109618" sldId="2472"/>
            <ac:spMk id="2" creationId="{1F7B936F-FEB4-65E2-D74D-B64461644BAD}"/>
          </ac:spMkLst>
        </pc:spChg>
        <pc:spChg chg="mod ord">
          <ac:chgData name="Patrick Boily" userId="4ace92db-0572-4382-889e-50f73e2bf144" providerId="ADAL" clId="{728F63AD-CC09-4241-A141-54AC6A1711BB}" dt="2022-08-18T01:55:39.832" v="13037" actId="20577"/>
          <ac:spMkLst>
            <pc:docMk/>
            <pc:sldMk cId="3761109618" sldId="2472"/>
            <ac:spMk id="3" creationId="{9F29C379-A938-FCA2-D713-6475E10DF3EA}"/>
          </ac:spMkLst>
        </pc:spChg>
        <pc:spChg chg="mod ord">
          <ac:chgData name="Patrick Boily" userId="4ace92db-0572-4382-889e-50f73e2bf144" providerId="ADAL" clId="{728F63AD-CC09-4241-A141-54AC6A1711BB}" dt="2022-08-18T01:26:20.432" v="12808" actId="700"/>
          <ac:spMkLst>
            <pc:docMk/>
            <pc:sldMk cId="3761109618" sldId="2472"/>
            <ac:spMk id="4" creationId="{435E19E0-7546-00A0-3820-23B070B36949}"/>
          </ac:spMkLst>
        </pc:spChg>
        <pc:spChg chg="mod ord">
          <ac:chgData name="Patrick Boily" userId="4ace92db-0572-4382-889e-50f73e2bf144" providerId="ADAL" clId="{728F63AD-CC09-4241-A141-54AC6A1711BB}" dt="2022-08-18T01:26:20.432" v="12808" actId="700"/>
          <ac:spMkLst>
            <pc:docMk/>
            <pc:sldMk cId="3761109618" sldId="2472"/>
            <ac:spMk id="5" creationId="{B0CE32E8-41F4-BC33-F0D3-AD2411A93543}"/>
          </ac:spMkLst>
        </pc:spChg>
        <pc:spChg chg="add mod ord">
          <ac:chgData name="Patrick Boily" userId="4ace92db-0572-4382-889e-50f73e2bf144" providerId="ADAL" clId="{728F63AD-CC09-4241-A141-54AC6A1711BB}" dt="2022-08-18T01:54:14.521" v="12973" actId="20577"/>
          <ac:spMkLst>
            <pc:docMk/>
            <pc:sldMk cId="3761109618" sldId="2472"/>
            <ac:spMk id="6" creationId="{9FFD0A09-F0F4-B68B-5065-913281C845BA}"/>
          </ac:spMkLst>
        </pc:spChg>
        <pc:spChg chg="mod">
          <ac:chgData name="Patrick Boily" userId="4ace92db-0572-4382-889e-50f73e2bf144" providerId="ADAL" clId="{728F63AD-CC09-4241-A141-54AC6A1711BB}" dt="2022-08-16T17:23:33.787" v="5821"/>
          <ac:spMkLst>
            <pc:docMk/>
            <pc:sldMk cId="3761109618" sldId="2472"/>
            <ac:spMk id="7" creationId="{ADADDAC0-DD9E-9AA9-0B16-A49EE602EA03}"/>
          </ac:spMkLst>
        </pc:spChg>
        <pc:spChg chg="mod">
          <ac:chgData name="Patrick Boily" userId="4ace92db-0572-4382-889e-50f73e2bf144" providerId="ADAL" clId="{728F63AD-CC09-4241-A141-54AC6A1711BB}" dt="2022-08-16T17:23:33.787" v="5821"/>
          <ac:spMkLst>
            <pc:docMk/>
            <pc:sldMk cId="3761109618" sldId="2472"/>
            <ac:spMk id="8" creationId="{0071D4F0-0A5E-E6EE-C4E0-D1815996059F}"/>
          </ac:spMkLst>
        </pc:spChg>
        <pc:spChg chg="add del mod">
          <ac:chgData name="Patrick Boily" userId="4ace92db-0572-4382-889e-50f73e2bf144" providerId="ADAL" clId="{728F63AD-CC09-4241-A141-54AC6A1711BB}" dt="2022-08-17T02:47:20.237" v="8089"/>
          <ac:spMkLst>
            <pc:docMk/>
            <pc:sldMk cId="3761109618" sldId="2472"/>
            <ac:spMk id="9" creationId="{BA135215-C7CE-E1FA-1981-4B3F503AD76E}"/>
          </ac:spMkLst>
        </pc:spChg>
        <pc:spChg chg="add del mod">
          <ac:chgData name="Patrick Boily" userId="4ace92db-0572-4382-889e-50f73e2bf144" providerId="ADAL" clId="{728F63AD-CC09-4241-A141-54AC6A1711BB}" dt="2022-08-17T02:47:20.237" v="8089"/>
          <ac:spMkLst>
            <pc:docMk/>
            <pc:sldMk cId="3761109618" sldId="2472"/>
            <ac:spMk id="10" creationId="{C6A376CA-2AC9-5D61-C779-23101BFFFAAC}"/>
          </ac:spMkLst>
        </pc:spChg>
        <pc:spChg chg="add mod">
          <ac:chgData name="Patrick Boily" userId="4ace92db-0572-4382-889e-50f73e2bf144" providerId="ADAL" clId="{728F63AD-CC09-4241-A141-54AC6A1711BB}" dt="2022-08-17T02:47:20.977" v="8091"/>
          <ac:spMkLst>
            <pc:docMk/>
            <pc:sldMk cId="3761109618" sldId="2472"/>
            <ac:spMk id="11" creationId="{5D6FEDDB-1288-0214-717B-64FE235B39D7}"/>
          </ac:spMkLst>
        </pc:spChg>
        <pc:spChg chg="add mod">
          <ac:chgData name="Patrick Boily" userId="4ace92db-0572-4382-889e-50f73e2bf144" providerId="ADAL" clId="{728F63AD-CC09-4241-A141-54AC6A1711BB}" dt="2022-08-17T02:47:20.977" v="8091"/>
          <ac:spMkLst>
            <pc:docMk/>
            <pc:sldMk cId="3761109618" sldId="2472"/>
            <ac:spMk id="12" creationId="{920714E8-C773-A09E-F179-9833C9AF40A0}"/>
          </ac:spMkLst>
        </pc:spChg>
        <pc:grpChg chg="add del mod">
          <ac:chgData name="Patrick Boily" userId="4ace92db-0572-4382-889e-50f73e2bf144" providerId="ADAL" clId="{728F63AD-CC09-4241-A141-54AC6A1711BB}" dt="2022-08-17T02:47:20.734" v="8090" actId="478"/>
          <ac:grpSpMkLst>
            <pc:docMk/>
            <pc:sldMk cId="3761109618" sldId="2472"/>
            <ac:grpSpMk id="6" creationId="{6AB762EF-D70E-33CE-8444-11AC5346FDAE}"/>
          </ac:grpSpMkLst>
        </pc:grpChg>
      </pc:sldChg>
      <pc:sldChg chg="addSp delSp modSp del mod">
        <pc:chgData name="Patrick Boily" userId="4ace92db-0572-4382-889e-50f73e2bf144" providerId="ADAL" clId="{728F63AD-CC09-4241-A141-54AC6A1711BB}" dt="2022-08-18T02:21:02.492" v="13467" actId="2696"/>
        <pc:sldMkLst>
          <pc:docMk/>
          <pc:sldMk cId="289124106" sldId="2473"/>
        </pc:sldMkLst>
        <pc:spChg chg="mod">
          <ac:chgData name="Patrick Boily" userId="4ace92db-0572-4382-889e-50f73e2bf144" providerId="ADAL" clId="{728F63AD-CC09-4241-A141-54AC6A1711BB}" dt="2022-08-16T00:01:41.924" v="1090" actId="20577"/>
          <ac:spMkLst>
            <pc:docMk/>
            <pc:sldMk cId="289124106" sldId="2473"/>
            <ac:spMk id="2" creationId="{1F7B936F-FEB4-65E2-D74D-B64461644BAD}"/>
          </ac:spMkLst>
        </pc:spChg>
        <pc:spChg chg="mod">
          <ac:chgData name="Patrick Boily" userId="4ace92db-0572-4382-889e-50f73e2bf144" providerId="ADAL" clId="{728F63AD-CC09-4241-A141-54AC6A1711BB}" dt="2022-08-16T17:23:35.416" v="5822"/>
          <ac:spMkLst>
            <pc:docMk/>
            <pc:sldMk cId="289124106" sldId="2473"/>
            <ac:spMk id="7" creationId="{2D220989-CC24-00E0-677C-E39DD0B80E05}"/>
          </ac:spMkLst>
        </pc:spChg>
        <pc:spChg chg="mod">
          <ac:chgData name="Patrick Boily" userId="4ace92db-0572-4382-889e-50f73e2bf144" providerId="ADAL" clId="{728F63AD-CC09-4241-A141-54AC6A1711BB}" dt="2022-08-16T17:23:35.416" v="5822"/>
          <ac:spMkLst>
            <pc:docMk/>
            <pc:sldMk cId="289124106" sldId="2473"/>
            <ac:spMk id="8" creationId="{57C5EC01-C07E-135D-516B-AA69CC07AA9E}"/>
          </ac:spMkLst>
        </pc:spChg>
        <pc:spChg chg="add mod">
          <ac:chgData name="Patrick Boily" userId="4ace92db-0572-4382-889e-50f73e2bf144" providerId="ADAL" clId="{728F63AD-CC09-4241-A141-54AC6A1711BB}" dt="2022-08-17T02:47:24.341" v="8093"/>
          <ac:spMkLst>
            <pc:docMk/>
            <pc:sldMk cId="289124106" sldId="2473"/>
            <ac:spMk id="9" creationId="{C196D363-C4F8-02CE-2EE6-F6A2F9123F83}"/>
          </ac:spMkLst>
        </pc:spChg>
        <pc:spChg chg="add mod">
          <ac:chgData name="Patrick Boily" userId="4ace92db-0572-4382-889e-50f73e2bf144" providerId="ADAL" clId="{728F63AD-CC09-4241-A141-54AC6A1711BB}" dt="2022-08-17T02:47:24.341" v="8093"/>
          <ac:spMkLst>
            <pc:docMk/>
            <pc:sldMk cId="289124106" sldId="2473"/>
            <ac:spMk id="10" creationId="{62F5C058-89A6-94B8-EF34-D78BE885AC7D}"/>
          </ac:spMkLst>
        </pc:spChg>
        <pc:grpChg chg="add del mod">
          <ac:chgData name="Patrick Boily" userId="4ace92db-0572-4382-889e-50f73e2bf144" providerId="ADAL" clId="{728F63AD-CC09-4241-A141-54AC6A1711BB}" dt="2022-08-17T02:47:24.159" v="8092" actId="478"/>
          <ac:grpSpMkLst>
            <pc:docMk/>
            <pc:sldMk cId="289124106" sldId="2473"/>
            <ac:grpSpMk id="6" creationId="{16E67966-0451-CE49-5A35-F2AFFC637B41}"/>
          </ac:grpSpMkLst>
        </pc:grpChg>
      </pc:sldChg>
      <pc:sldChg chg="addSp delSp modSp del mod">
        <pc:chgData name="Patrick Boily" userId="4ace92db-0572-4382-889e-50f73e2bf144" providerId="ADAL" clId="{728F63AD-CC09-4241-A141-54AC6A1711BB}" dt="2022-08-18T02:21:02.492" v="13467" actId="2696"/>
        <pc:sldMkLst>
          <pc:docMk/>
          <pc:sldMk cId="3385885848" sldId="2474"/>
        </pc:sldMkLst>
        <pc:spChg chg="mod">
          <ac:chgData name="Patrick Boily" userId="4ace92db-0572-4382-889e-50f73e2bf144" providerId="ADAL" clId="{728F63AD-CC09-4241-A141-54AC6A1711BB}" dt="2022-08-16T00:01:48.016" v="1116" actId="20577"/>
          <ac:spMkLst>
            <pc:docMk/>
            <pc:sldMk cId="3385885848" sldId="2474"/>
            <ac:spMk id="2" creationId="{1F7B936F-FEB4-65E2-D74D-B64461644BAD}"/>
          </ac:spMkLst>
        </pc:spChg>
        <pc:spChg chg="mod">
          <ac:chgData name="Patrick Boily" userId="4ace92db-0572-4382-889e-50f73e2bf144" providerId="ADAL" clId="{728F63AD-CC09-4241-A141-54AC6A1711BB}" dt="2022-08-16T17:23:36.912" v="5823"/>
          <ac:spMkLst>
            <pc:docMk/>
            <pc:sldMk cId="3385885848" sldId="2474"/>
            <ac:spMk id="7" creationId="{31766437-0DD8-1C9B-D896-5291C9164A98}"/>
          </ac:spMkLst>
        </pc:spChg>
        <pc:spChg chg="mod">
          <ac:chgData name="Patrick Boily" userId="4ace92db-0572-4382-889e-50f73e2bf144" providerId="ADAL" clId="{728F63AD-CC09-4241-A141-54AC6A1711BB}" dt="2022-08-16T17:23:36.912" v="5823"/>
          <ac:spMkLst>
            <pc:docMk/>
            <pc:sldMk cId="3385885848" sldId="2474"/>
            <ac:spMk id="8" creationId="{A895ED15-2A95-FA29-6988-BCAC610141AF}"/>
          </ac:spMkLst>
        </pc:spChg>
        <pc:spChg chg="add mod">
          <ac:chgData name="Patrick Boily" userId="4ace92db-0572-4382-889e-50f73e2bf144" providerId="ADAL" clId="{728F63AD-CC09-4241-A141-54AC6A1711BB}" dt="2022-08-17T02:47:28.846" v="8095"/>
          <ac:spMkLst>
            <pc:docMk/>
            <pc:sldMk cId="3385885848" sldId="2474"/>
            <ac:spMk id="9" creationId="{45476934-0686-F80E-FA72-62EA3FA9A739}"/>
          </ac:spMkLst>
        </pc:spChg>
        <pc:spChg chg="add mod">
          <ac:chgData name="Patrick Boily" userId="4ace92db-0572-4382-889e-50f73e2bf144" providerId="ADAL" clId="{728F63AD-CC09-4241-A141-54AC6A1711BB}" dt="2022-08-17T02:47:28.846" v="8095"/>
          <ac:spMkLst>
            <pc:docMk/>
            <pc:sldMk cId="3385885848" sldId="2474"/>
            <ac:spMk id="10" creationId="{30A1556D-591C-BA0D-012D-4F4C6D7065E6}"/>
          </ac:spMkLst>
        </pc:spChg>
        <pc:grpChg chg="add del mod">
          <ac:chgData name="Patrick Boily" userId="4ace92db-0572-4382-889e-50f73e2bf144" providerId="ADAL" clId="{728F63AD-CC09-4241-A141-54AC6A1711BB}" dt="2022-08-17T02:47:28.685" v="8094" actId="478"/>
          <ac:grpSpMkLst>
            <pc:docMk/>
            <pc:sldMk cId="3385885848" sldId="2474"/>
            <ac:grpSpMk id="6" creationId="{14073B25-5ADA-CBDD-ED39-180FE30BB416}"/>
          </ac:grpSpMkLst>
        </pc:grpChg>
      </pc:sldChg>
      <pc:sldChg chg="addSp delSp modSp mod">
        <pc:chgData name="Patrick Boily" userId="4ace92db-0572-4382-889e-50f73e2bf144" providerId="ADAL" clId="{728F63AD-CC09-4241-A141-54AC6A1711BB}" dt="2022-08-22T13:22:21.666" v="14665"/>
        <pc:sldMkLst>
          <pc:docMk/>
          <pc:sldMk cId="1428764511" sldId="2475"/>
        </pc:sldMkLst>
        <pc:spChg chg="mod">
          <ac:chgData name="Patrick Boily" userId="4ace92db-0572-4382-889e-50f73e2bf144" providerId="ADAL" clId="{728F63AD-CC09-4241-A141-54AC6A1711BB}" dt="2022-08-18T02:24:33.462" v="13485"/>
          <ac:spMkLst>
            <pc:docMk/>
            <pc:sldMk cId="1428764511" sldId="2475"/>
            <ac:spMk id="2" creationId="{1F7B936F-FEB4-65E2-D74D-B64461644BAD}"/>
          </ac:spMkLst>
        </pc:spChg>
        <pc:spChg chg="mod">
          <ac:chgData name="Patrick Boily" userId="4ace92db-0572-4382-889e-50f73e2bf144" providerId="ADAL" clId="{728F63AD-CC09-4241-A141-54AC6A1711BB}" dt="2022-08-18T02:25:27.278" v="13514" actId="207"/>
          <ac:spMkLst>
            <pc:docMk/>
            <pc:sldMk cId="1428764511" sldId="2475"/>
            <ac:spMk id="3" creationId="{9F29C379-A938-FCA2-D713-6475E10DF3EA}"/>
          </ac:spMkLst>
        </pc:spChg>
        <pc:spChg chg="del">
          <ac:chgData name="Patrick Boily" userId="4ace92db-0572-4382-889e-50f73e2bf144" providerId="ADAL" clId="{728F63AD-CC09-4241-A141-54AC6A1711BB}" dt="2022-08-22T13:15:08.930" v="14517"/>
          <ac:spMkLst>
            <pc:docMk/>
            <pc:sldMk cId="1428764511" sldId="2475"/>
            <ac:spMk id="4" creationId="{435E19E0-7546-00A0-3820-23B070B36949}"/>
          </ac:spMkLst>
        </pc:spChg>
        <pc:spChg chg="add mod">
          <ac:chgData name="Patrick Boily" userId="4ace92db-0572-4382-889e-50f73e2bf144" providerId="ADAL" clId="{728F63AD-CC09-4241-A141-54AC6A1711BB}" dt="2022-08-22T13:22:21.666" v="14665"/>
          <ac:spMkLst>
            <pc:docMk/>
            <pc:sldMk cId="1428764511" sldId="2475"/>
            <ac:spMk id="6" creationId="{A5318C17-DDE4-E85A-F07A-C35763F5375B}"/>
          </ac:spMkLst>
        </pc:spChg>
        <pc:spChg chg="add del mod">
          <ac:chgData name="Patrick Boily" userId="4ace92db-0572-4382-889e-50f73e2bf144" providerId="ADAL" clId="{728F63AD-CC09-4241-A141-54AC6A1711BB}" dt="2022-08-18T02:24:40.128" v="13487" actId="478"/>
          <ac:spMkLst>
            <pc:docMk/>
            <pc:sldMk cId="1428764511" sldId="2475"/>
            <ac:spMk id="7" creationId="{0E655CF2-39EB-4289-E4AA-4EEA63049821}"/>
          </ac:spMkLst>
        </pc:spChg>
        <pc:spChg chg="mod">
          <ac:chgData name="Patrick Boily" userId="4ace92db-0572-4382-889e-50f73e2bf144" providerId="ADAL" clId="{728F63AD-CC09-4241-A141-54AC6A1711BB}" dt="2022-08-16T17:23:40.185" v="5825"/>
          <ac:spMkLst>
            <pc:docMk/>
            <pc:sldMk cId="1428764511" sldId="2475"/>
            <ac:spMk id="7" creationId="{9246A000-3AA0-2F21-11EA-E0D4AB451B0D}"/>
          </ac:spMkLst>
        </pc:spChg>
        <pc:spChg chg="mod">
          <ac:chgData name="Patrick Boily" userId="4ace92db-0572-4382-889e-50f73e2bf144" providerId="ADAL" clId="{728F63AD-CC09-4241-A141-54AC6A1711BB}" dt="2022-08-16T17:23:40.185" v="5825"/>
          <ac:spMkLst>
            <pc:docMk/>
            <pc:sldMk cId="1428764511" sldId="2475"/>
            <ac:spMk id="8" creationId="{404AA43E-C6BA-DFC6-41F5-C14CA68BC66E}"/>
          </ac:spMkLst>
        </pc:spChg>
        <pc:spChg chg="add mod">
          <ac:chgData name="Patrick Boily" userId="4ace92db-0572-4382-889e-50f73e2bf144" providerId="ADAL" clId="{728F63AD-CC09-4241-A141-54AC6A1711BB}" dt="2022-08-17T02:47:35.342" v="8099"/>
          <ac:spMkLst>
            <pc:docMk/>
            <pc:sldMk cId="1428764511" sldId="2475"/>
            <ac:spMk id="9" creationId="{5DE062A0-8D31-50D4-44CD-733535935435}"/>
          </ac:spMkLst>
        </pc:spChg>
        <pc:spChg chg="add mod">
          <ac:chgData name="Patrick Boily" userId="4ace92db-0572-4382-889e-50f73e2bf144" providerId="ADAL" clId="{728F63AD-CC09-4241-A141-54AC6A1711BB}" dt="2022-08-17T02:47:35.342" v="8099"/>
          <ac:spMkLst>
            <pc:docMk/>
            <pc:sldMk cId="1428764511" sldId="2475"/>
            <ac:spMk id="10" creationId="{37920C4C-D34A-1FF4-3046-466CCF6A2382}"/>
          </ac:spMkLst>
        </pc:spChg>
        <pc:grpChg chg="add del mod">
          <ac:chgData name="Patrick Boily" userId="4ace92db-0572-4382-889e-50f73e2bf144" providerId="ADAL" clId="{728F63AD-CC09-4241-A141-54AC6A1711BB}" dt="2022-08-17T02:47:35.125" v="8098" actId="478"/>
          <ac:grpSpMkLst>
            <pc:docMk/>
            <pc:sldMk cId="1428764511" sldId="2475"/>
            <ac:grpSpMk id="6" creationId="{16AEE961-7D6E-B83E-F4EC-E57FE5F24297}"/>
          </ac:grpSpMkLst>
        </pc:grpChg>
      </pc:sldChg>
      <pc:sldChg chg="addSp delSp modSp del mod">
        <pc:chgData name="Patrick Boily" userId="4ace92db-0572-4382-889e-50f73e2bf144" providerId="ADAL" clId="{728F63AD-CC09-4241-A141-54AC6A1711BB}" dt="2022-08-18T02:25:30.579" v="13515" actId="2696"/>
        <pc:sldMkLst>
          <pc:docMk/>
          <pc:sldMk cId="1637635055" sldId="2476"/>
        </pc:sldMkLst>
        <pc:spChg chg="mod">
          <ac:chgData name="Patrick Boily" userId="4ace92db-0572-4382-889e-50f73e2bf144" providerId="ADAL" clId="{728F63AD-CC09-4241-A141-54AC6A1711BB}" dt="2022-08-16T00:02:08.436" v="1148"/>
          <ac:spMkLst>
            <pc:docMk/>
            <pc:sldMk cId="1637635055" sldId="2476"/>
            <ac:spMk id="2" creationId="{1F7B936F-FEB4-65E2-D74D-B64461644BAD}"/>
          </ac:spMkLst>
        </pc:spChg>
        <pc:spChg chg="mod">
          <ac:chgData name="Patrick Boily" userId="4ace92db-0572-4382-889e-50f73e2bf144" providerId="ADAL" clId="{728F63AD-CC09-4241-A141-54AC6A1711BB}" dt="2022-08-16T17:23:41.591" v="5826"/>
          <ac:spMkLst>
            <pc:docMk/>
            <pc:sldMk cId="1637635055" sldId="2476"/>
            <ac:spMk id="7" creationId="{B66BD4F8-CDAA-4A74-1F86-80A94EB15CC7}"/>
          </ac:spMkLst>
        </pc:spChg>
        <pc:spChg chg="mod">
          <ac:chgData name="Patrick Boily" userId="4ace92db-0572-4382-889e-50f73e2bf144" providerId="ADAL" clId="{728F63AD-CC09-4241-A141-54AC6A1711BB}" dt="2022-08-16T17:23:41.591" v="5826"/>
          <ac:spMkLst>
            <pc:docMk/>
            <pc:sldMk cId="1637635055" sldId="2476"/>
            <ac:spMk id="8" creationId="{93F1137D-56D0-832E-91B9-993C331113C4}"/>
          </ac:spMkLst>
        </pc:spChg>
        <pc:spChg chg="add mod">
          <ac:chgData name="Patrick Boily" userId="4ace92db-0572-4382-889e-50f73e2bf144" providerId="ADAL" clId="{728F63AD-CC09-4241-A141-54AC6A1711BB}" dt="2022-08-17T02:47:38.788" v="8101"/>
          <ac:spMkLst>
            <pc:docMk/>
            <pc:sldMk cId="1637635055" sldId="2476"/>
            <ac:spMk id="9" creationId="{F28AAC5D-85CF-7726-7965-A3608506CD46}"/>
          </ac:spMkLst>
        </pc:spChg>
        <pc:spChg chg="add mod">
          <ac:chgData name="Patrick Boily" userId="4ace92db-0572-4382-889e-50f73e2bf144" providerId="ADAL" clId="{728F63AD-CC09-4241-A141-54AC6A1711BB}" dt="2022-08-17T02:47:38.788" v="8101"/>
          <ac:spMkLst>
            <pc:docMk/>
            <pc:sldMk cId="1637635055" sldId="2476"/>
            <ac:spMk id="10" creationId="{50E1720A-2775-ED8D-4166-9457A413C1B8}"/>
          </ac:spMkLst>
        </pc:spChg>
        <pc:grpChg chg="add del mod">
          <ac:chgData name="Patrick Boily" userId="4ace92db-0572-4382-889e-50f73e2bf144" providerId="ADAL" clId="{728F63AD-CC09-4241-A141-54AC6A1711BB}" dt="2022-08-17T02:47:38.598" v="8100" actId="478"/>
          <ac:grpSpMkLst>
            <pc:docMk/>
            <pc:sldMk cId="1637635055" sldId="2476"/>
            <ac:grpSpMk id="6" creationId="{A1900ACE-5862-5F02-673B-C6098EC86830}"/>
          </ac:grpSpMkLst>
        </pc:grpChg>
      </pc:sldChg>
      <pc:sldChg chg="addSp delSp modSp del mod">
        <pc:chgData name="Patrick Boily" userId="4ace92db-0572-4382-889e-50f73e2bf144" providerId="ADAL" clId="{728F63AD-CC09-4241-A141-54AC6A1711BB}" dt="2022-08-18T02:25:30.579" v="13515" actId="2696"/>
        <pc:sldMkLst>
          <pc:docMk/>
          <pc:sldMk cId="1592420182" sldId="2477"/>
        </pc:sldMkLst>
        <pc:spChg chg="mod">
          <ac:chgData name="Patrick Boily" userId="4ace92db-0572-4382-889e-50f73e2bf144" providerId="ADAL" clId="{728F63AD-CC09-4241-A141-54AC6A1711BB}" dt="2022-08-16T00:02:10.919" v="1149"/>
          <ac:spMkLst>
            <pc:docMk/>
            <pc:sldMk cId="1592420182" sldId="2477"/>
            <ac:spMk id="2" creationId="{1F7B936F-FEB4-65E2-D74D-B64461644BAD}"/>
          </ac:spMkLst>
        </pc:spChg>
        <pc:spChg chg="mod">
          <ac:chgData name="Patrick Boily" userId="4ace92db-0572-4382-889e-50f73e2bf144" providerId="ADAL" clId="{728F63AD-CC09-4241-A141-54AC6A1711BB}" dt="2022-08-16T17:23:43.091" v="5827"/>
          <ac:spMkLst>
            <pc:docMk/>
            <pc:sldMk cId="1592420182" sldId="2477"/>
            <ac:spMk id="7" creationId="{F7689D56-44E2-7F9A-5A4D-361A05F05638}"/>
          </ac:spMkLst>
        </pc:spChg>
        <pc:spChg chg="mod">
          <ac:chgData name="Patrick Boily" userId="4ace92db-0572-4382-889e-50f73e2bf144" providerId="ADAL" clId="{728F63AD-CC09-4241-A141-54AC6A1711BB}" dt="2022-08-16T17:23:43.091" v="5827"/>
          <ac:spMkLst>
            <pc:docMk/>
            <pc:sldMk cId="1592420182" sldId="2477"/>
            <ac:spMk id="8" creationId="{A9BEC784-DE4D-9B15-C481-E7D664FDF7E5}"/>
          </ac:spMkLst>
        </pc:spChg>
        <pc:spChg chg="add mod">
          <ac:chgData name="Patrick Boily" userId="4ace92db-0572-4382-889e-50f73e2bf144" providerId="ADAL" clId="{728F63AD-CC09-4241-A141-54AC6A1711BB}" dt="2022-08-17T02:47:42.445" v="8103"/>
          <ac:spMkLst>
            <pc:docMk/>
            <pc:sldMk cId="1592420182" sldId="2477"/>
            <ac:spMk id="9" creationId="{0E02FE6C-B9FD-6866-176E-4BE78A33A3C2}"/>
          </ac:spMkLst>
        </pc:spChg>
        <pc:spChg chg="add mod">
          <ac:chgData name="Patrick Boily" userId="4ace92db-0572-4382-889e-50f73e2bf144" providerId="ADAL" clId="{728F63AD-CC09-4241-A141-54AC6A1711BB}" dt="2022-08-17T02:47:42.445" v="8103"/>
          <ac:spMkLst>
            <pc:docMk/>
            <pc:sldMk cId="1592420182" sldId="2477"/>
            <ac:spMk id="10" creationId="{CD01161D-7C36-7DB5-E988-CFD857F38B90}"/>
          </ac:spMkLst>
        </pc:spChg>
        <pc:grpChg chg="add del mod">
          <ac:chgData name="Patrick Boily" userId="4ace92db-0572-4382-889e-50f73e2bf144" providerId="ADAL" clId="{728F63AD-CC09-4241-A141-54AC6A1711BB}" dt="2022-08-17T02:47:42.277" v="8102" actId="478"/>
          <ac:grpSpMkLst>
            <pc:docMk/>
            <pc:sldMk cId="1592420182" sldId="2477"/>
            <ac:grpSpMk id="6" creationId="{6805930E-A68A-E0C8-A152-575BBEFAD604}"/>
          </ac:grpSpMkLst>
        </pc:grpChg>
      </pc:sldChg>
      <pc:sldChg chg="del">
        <pc:chgData name="Patrick Boily" userId="4ace92db-0572-4382-889e-50f73e2bf144" providerId="ADAL" clId="{728F63AD-CC09-4241-A141-54AC6A1711BB}" dt="2022-08-16T00:03:15.201" v="1205" actId="2696"/>
        <pc:sldMkLst>
          <pc:docMk/>
          <pc:sldMk cId="391150305" sldId="2478"/>
        </pc:sldMkLst>
      </pc:sldChg>
      <pc:sldChg chg="addSp delSp modSp del mod">
        <pc:chgData name="Patrick Boily" userId="4ace92db-0572-4382-889e-50f73e2bf144" providerId="ADAL" clId="{728F63AD-CC09-4241-A141-54AC6A1711BB}" dt="2022-08-18T03:15:53.881" v="13624" actId="2696"/>
        <pc:sldMkLst>
          <pc:docMk/>
          <pc:sldMk cId="381182019" sldId="2479"/>
        </pc:sldMkLst>
        <pc:spChg chg="mod">
          <ac:chgData name="Patrick Boily" userId="4ace92db-0572-4382-889e-50f73e2bf144" providerId="ADAL" clId="{728F63AD-CC09-4241-A141-54AC6A1711BB}" dt="2022-08-16T00:03:45.575" v="1245" actId="20577"/>
          <ac:spMkLst>
            <pc:docMk/>
            <pc:sldMk cId="381182019" sldId="2479"/>
            <ac:spMk id="2" creationId="{1F7B936F-FEB4-65E2-D74D-B64461644BAD}"/>
          </ac:spMkLst>
        </pc:spChg>
        <pc:spChg chg="mod">
          <ac:chgData name="Patrick Boily" userId="4ace92db-0572-4382-889e-50f73e2bf144" providerId="ADAL" clId="{728F63AD-CC09-4241-A141-54AC6A1711BB}" dt="2022-08-16T17:23:44.265" v="5828"/>
          <ac:spMkLst>
            <pc:docMk/>
            <pc:sldMk cId="381182019" sldId="2479"/>
            <ac:spMk id="7" creationId="{FE74965F-AA1E-9D0F-A5E4-6EB61F77A769}"/>
          </ac:spMkLst>
        </pc:spChg>
        <pc:spChg chg="mod">
          <ac:chgData name="Patrick Boily" userId="4ace92db-0572-4382-889e-50f73e2bf144" providerId="ADAL" clId="{728F63AD-CC09-4241-A141-54AC6A1711BB}" dt="2022-08-16T17:23:44.265" v="5828"/>
          <ac:spMkLst>
            <pc:docMk/>
            <pc:sldMk cId="381182019" sldId="2479"/>
            <ac:spMk id="8" creationId="{A10AAEE0-A95F-6264-2662-08190D03C0FD}"/>
          </ac:spMkLst>
        </pc:spChg>
        <pc:spChg chg="add mod">
          <ac:chgData name="Patrick Boily" userId="4ace92db-0572-4382-889e-50f73e2bf144" providerId="ADAL" clId="{728F63AD-CC09-4241-A141-54AC6A1711BB}" dt="2022-08-17T02:47:46.311" v="8105"/>
          <ac:spMkLst>
            <pc:docMk/>
            <pc:sldMk cId="381182019" sldId="2479"/>
            <ac:spMk id="9" creationId="{F25E2C2E-568D-7FFB-8644-E9F1EF8148D7}"/>
          </ac:spMkLst>
        </pc:spChg>
        <pc:spChg chg="add mod">
          <ac:chgData name="Patrick Boily" userId="4ace92db-0572-4382-889e-50f73e2bf144" providerId="ADAL" clId="{728F63AD-CC09-4241-A141-54AC6A1711BB}" dt="2022-08-17T02:47:46.311" v="8105"/>
          <ac:spMkLst>
            <pc:docMk/>
            <pc:sldMk cId="381182019" sldId="2479"/>
            <ac:spMk id="10" creationId="{D94BDBFA-9B57-8816-FA7B-1793D8D77BD4}"/>
          </ac:spMkLst>
        </pc:spChg>
        <pc:grpChg chg="add del mod">
          <ac:chgData name="Patrick Boily" userId="4ace92db-0572-4382-889e-50f73e2bf144" providerId="ADAL" clId="{728F63AD-CC09-4241-A141-54AC6A1711BB}" dt="2022-08-17T02:47:46.125" v="8104" actId="478"/>
          <ac:grpSpMkLst>
            <pc:docMk/>
            <pc:sldMk cId="381182019" sldId="2479"/>
            <ac:grpSpMk id="6" creationId="{EA2A4D22-B0A0-8B4A-B9AA-561308AD05C9}"/>
          </ac:grpSpMkLst>
        </pc:grpChg>
      </pc:sldChg>
      <pc:sldChg chg="addSp delSp modSp del mod">
        <pc:chgData name="Patrick Boily" userId="4ace92db-0572-4382-889e-50f73e2bf144" providerId="ADAL" clId="{728F63AD-CC09-4241-A141-54AC6A1711BB}" dt="2022-08-18T03:15:53.881" v="13624" actId="2696"/>
        <pc:sldMkLst>
          <pc:docMk/>
          <pc:sldMk cId="3047858329" sldId="2480"/>
        </pc:sldMkLst>
        <pc:spChg chg="mod">
          <ac:chgData name="Patrick Boily" userId="4ace92db-0572-4382-889e-50f73e2bf144" providerId="ADAL" clId="{728F63AD-CC09-4241-A141-54AC6A1711BB}" dt="2022-08-16T00:03:04.806" v="1204"/>
          <ac:spMkLst>
            <pc:docMk/>
            <pc:sldMk cId="3047858329" sldId="2480"/>
            <ac:spMk id="2" creationId="{1F7B936F-FEB4-65E2-D74D-B64461644BAD}"/>
          </ac:spMkLst>
        </pc:spChg>
        <pc:spChg chg="mod">
          <ac:chgData name="Patrick Boily" userId="4ace92db-0572-4382-889e-50f73e2bf144" providerId="ADAL" clId="{728F63AD-CC09-4241-A141-54AC6A1711BB}" dt="2022-08-16T17:23:45.848" v="5829"/>
          <ac:spMkLst>
            <pc:docMk/>
            <pc:sldMk cId="3047858329" sldId="2480"/>
            <ac:spMk id="7" creationId="{38EFF00C-273E-F52D-C20F-9D37FEE256A3}"/>
          </ac:spMkLst>
        </pc:spChg>
        <pc:spChg chg="mod">
          <ac:chgData name="Patrick Boily" userId="4ace92db-0572-4382-889e-50f73e2bf144" providerId="ADAL" clId="{728F63AD-CC09-4241-A141-54AC6A1711BB}" dt="2022-08-16T17:23:45.848" v="5829"/>
          <ac:spMkLst>
            <pc:docMk/>
            <pc:sldMk cId="3047858329" sldId="2480"/>
            <ac:spMk id="8" creationId="{03DDBC23-8D7B-A387-A270-985DB596F41B}"/>
          </ac:spMkLst>
        </pc:spChg>
        <pc:spChg chg="add mod">
          <ac:chgData name="Patrick Boily" userId="4ace92db-0572-4382-889e-50f73e2bf144" providerId="ADAL" clId="{728F63AD-CC09-4241-A141-54AC6A1711BB}" dt="2022-08-17T02:47:50.094" v="8107"/>
          <ac:spMkLst>
            <pc:docMk/>
            <pc:sldMk cId="3047858329" sldId="2480"/>
            <ac:spMk id="9" creationId="{3FD40C1C-1F41-C87D-BFBB-4FA0FD1CC095}"/>
          </ac:spMkLst>
        </pc:spChg>
        <pc:spChg chg="add mod">
          <ac:chgData name="Patrick Boily" userId="4ace92db-0572-4382-889e-50f73e2bf144" providerId="ADAL" clId="{728F63AD-CC09-4241-A141-54AC6A1711BB}" dt="2022-08-17T02:47:50.094" v="8107"/>
          <ac:spMkLst>
            <pc:docMk/>
            <pc:sldMk cId="3047858329" sldId="2480"/>
            <ac:spMk id="10" creationId="{5EE22795-E6F0-F464-4BC8-DEC8E3F9B380}"/>
          </ac:spMkLst>
        </pc:spChg>
        <pc:grpChg chg="add del mod">
          <ac:chgData name="Patrick Boily" userId="4ace92db-0572-4382-889e-50f73e2bf144" providerId="ADAL" clId="{728F63AD-CC09-4241-A141-54AC6A1711BB}" dt="2022-08-17T02:47:49.909" v="8106" actId="478"/>
          <ac:grpSpMkLst>
            <pc:docMk/>
            <pc:sldMk cId="3047858329" sldId="2480"/>
            <ac:grpSpMk id="6" creationId="{A4FD4B58-2FC2-399E-7471-459066F99156}"/>
          </ac:grpSpMkLst>
        </pc:grpChg>
      </pc:sldChg>
      <pc:sldChg chg="addSp delSp modSp del mod">
        <pc:chgData name="Patrick Boily" userId="4ace92db-0572-4382-889e-50f73e2bf144" providerId="ADAL" clId="{728F63AD-CC09-4241-A141-54AC6A1711BB}" dt="2022-08-18T03:15:53.881" v="13624" actId="2696"/>
        <pc:sldMkLst>
          <pc:docMk/>
          <pc:sldMk cId="3442913300" sldId="2481"/>
        </pc:sldMkLst>
        <pc:spChg chg="mod">
          <ac:chgData name="Patrick Boily" userId="4ace92db-0572-4382-889e-50f73e2bf144" providerId="ADAL" clId="{728F63AD-CC09-4241-A141-54AC6A1711BB}" dt="2022-08-16T00:02:58.578" v="1203"/>
          <ac:spMkLst>
            <pc:docMk/>
            <pc:sldMk cId="3442913300" sldId="2481"/>
            <ac:spMk id="2" creationId="{1F7B936F-FEB4-65E2-D74D-B64461644BAD}"/>
          </ac:spMkLst>
        </pc:spChg>
        <pc:spChg chg="mod">
          <ac:chgData name="Patrick Boily" userId="4ace92db-0572-4382-889e-50f73e2bf144" providerId="ADAL" clId="{728F63AD-CC09-4241-A141-54AC6A1711BB}" dt="2022-08-16T17:23:46.941" v="5830"/>
          <ac:spMkLst>
            <pc:docMk/>
            <pc:sldMk cId="3442913300" sldId="2481"/>
            <ac:spMk id="7" creationId="{8E20A719-AB71-4E4F-18C0-9D04CBB05662}"/>
          </ac:spMkLst>
        </pc:spChg>
        <pc:spChg chg="mod">
          <ac:chgData name="Patrick Boily" userId="4ace92db-0572-4382-889e-50f73e2bf144" providerId="ADAL" clId="{728F63AD-CC09-4241-A141-54AC6A1711BB}" dt="2022-08-16T17:23:46.941" v="5830"/>
          <ac:spMkLst>
            <pc:docMk/>
            <pc:sldMk cId="3442913300" sldId="2481"/>
            <ac:spMk id="8" creationId="{45DD655B-0177-A30D-70B1-CD39B6F84D49}"/>
          </ac:spMkLst>
        </pc:spChg>
        <pc:spChg chg="add mod">
          <ac:chgData name="Patrick Boily" userId="4ace92db-0572-4382-889e-50f73e2bf144" providerId="ADAL" clId="{728F63AD-CC09-4241-A141-54AC6A1711BB}" dt="2022-08-17T02:47:54.732" v="8109"/>
          <ac:spMkLst>
            <pc:docMk/>
            <pc:sldMk cId="3442913300" sldId="2481"/>
            <ac:spMk id="9" creationId="{2A488968-8C55-FC14-DB04-89E333049253}"/>
          </ac:spMkLst>
        </pc:spChg>
        <pc:spChg chg="add mod">
          <ac:chgData name="Patrick Boily" userId="4ace92db-0572-4382-889e-50f73e2bf144" providerId="ADAL" clId="{728F63AD-CC09-4241-A141-54AC6A1711BB}" dt="2022-08-17T02:47:54.732" v="8109"/>
          <ac:spMkLst>
            <pc:docMk/>
            <pc:sldMk cId="3442913300" sldId="2481"/>
            <ac:spMk id="10" creationId="{0410EF76-F703-1F10-21A6-F2C6542F0483}"/>
          </ac:spMkLst>
        </pc:spChg>
        <pc:grpChg chg="add del mod">
          <ac:chgData name="Patrick Boily" userId="4ace92db-0572-4382-889e-50f73e2bf144" providerId="ADAL" clId="{728F63AD-CC09-4241-A141-54AC6A1711BB}" dt="2022-08-17T02:47:54.549" v="8108" actId="478"/>
          <ac:grpSpMkLst>
            <pc:docMk/>
            <pc:sldMk cId="3442913300" sldId="2481"/>
            <ac:grpSpMk id="6" creationId="{A83B04B5-E947-AB66-5E15-8C9F600476A4}"/>
          </ac:grpSpMkLst>
        </pc:grpChg>
      </pc:sldChg>
      <pc:sldChg chg="addSp delSp modSp del mod">
        <pc:chgData name="Patrick Boily" userId="4ace92db-0572-4382-889e-50f73e2bf144" providerId="ADAL" clId="{728F63AD-CC09-4241-A141-54AC6A1711BB}" dt="2022-08-18T03:15:53.881" v="13624" actId="2696"/>
        <pc:sldMkLst>
          <pc:docMk/>
          <pc:sldMk cId="703305608" sldId="2482"/>
        </pc:sldMkLst>
        <pc:spChg chg="mod">
          <ac:chgData name="Patrick Boily" userId="4ace92db-0572-4382-889e-50f73e2bf144" providerId="ADAL" clId="{728F63AD-CC09-4241-A141-54AC6A1711BB}" dt="2022-08-16T00:02:56.122" v="1202"/>
          <ac:spMkLst>
            <pc:docMk/>
            <pc:sldMk cId="703305608" sldId="2482"/>
            <ac:spMk id="2" creationId="{1F7B936F-FEB4-65E2-D74D-B64461644BAD}"/>
          </ac:spMkLst>
        </pc:spChg>
        <pc:spChg chg="mod">
          <ac:chgData name="Patrick Boily" userId="4ace92db-0572-4382-889e-50f73e2bf144" providerId="ADAL" clId="{728F63AD-CC09-4241-A141-54AC6A1711BB}" dt="2022-08-16T17:23:48.582" v="5831"/>
          <ac:spMkLst>
            <pc:docMk/>
            <pc:sldMk cId="703305608" sldId="2482"/>
            <ac:spMk id="7" creationId="{4E384760-409B-501E-072D-F257CFA9A6CD}"/>
          </ac:spMkLst>
        </pc:spChg>
        <pc:spChg chg="mod">
          <ac:chgData name="Patrick Boily" userId="4ace92db-0572-4382-889e-50f73e2bf144" providerId="ADAL" clId="{728F63AD-CC09-4241-A141-54AC6A1711BB}" dt="2022-08-16T17:23:48.582" v="5831"/>
          <ac:spMkLst>
            <pc:docMk/>
            <pc:sldMk cId="703305608" sldId="2482"/>
            <ac:spMk id="8" creationId="{CA0B67BF-1940-A407-1724-712D2422170D}"/>
          </ac:spMkLst>
        </pc:spChg>
        <pc:spChg chg="add mod">
          <ac:chgData name="Patrick Boily" userId="4ace92db-0572-4382-889e-50f73e2bf144" providerId="ADAL" clId="{728F63AD-CC09-4241-A141-54AC6A1711BB}" dt="2022-08-17T02:47:57.743" v="8111"/>
          <ac:spMkLst>
            <pc:docMk/>
            <pc:sldMk cId="703305608" sldId="2482"/>
            <ac:spMk id="9" creationId="{FE28E7CE-F5CE-ECE9-B6C5-54DA3B19CC0F}"/>
          </ac:spMkLst>
        </pc:spChg>
        <pc:spChg chg="add mod">
          <ac:chgData name="Patrick Boily" userId="4ace92db-0572-4382-889e-50f73e2bf144" providerId="ADAL" clId="{728F63AD-CC09-4241-A141-54AC6A1711BB}" dt="2022-08-17T02:47:57.743" v="8111"/>
          <ac:spMkLst>
            <pc:docMk/>
            <pc:sldMk cId="703305608" sldId="2482"/>
            <ac:spMk id="10" creationId="{79D4CD4F-C9E3-A3FD-3E25-F55E916D396D}"/>
          </ac:spMkLst>
        </pc:spChg>
        <pc:grpChg chg="add del mod">
          <ac:chgData name="Patrick Boily" userId="4ace92db-0572-4382-889e-50f73e2bf144" providerId="ADAL" clId="{728F63AD-CC09-4241-A141-54AC6A1711BB}" dt="2022-08-17T02:47:57.573" v="8110" actId="478"/>
          <ac:grpSpMkLst>
            <pc:docMk/>
            <pc:sldMk cId="703305608" sldId="2482"/>
            <ac:grpSpMk id="6" creationId="{C7596C0A-5BDB-F5C5-7B41-B6198697A790}"/>
          </ac:grpSpMkLst>
        </pc:grpChg>
      </pc:sldChg>
      <pc:sldChg chg="addSp delSp modSp del mod">
        <pc:chgData name="Patrick Boily" userId="4ace92db-0572-4382-889e-50f73e2bf144" providerId="ADAL" clId="{728F63AD-CC09-4241-A141-54AC6A1711BB}" dt="2022-08-18T03:15:53.881" v="13624" actId="2696"/>
        <pc:sldMkLst>
          <pc:docMk/>
          <pc:sldMk cId="2005077906" sldId="2483"/>
        </pc:sldMkLst>
        <pc:spChg chg="mod">
          <ac:chgData name="Patrick Boily" userId="4ace92db-0572-4382-889e-50f73e2bf144" providerId="ADAL" clId="{728F63AD-CC09-4241-A141-54AC6A1711BB}" dt="2022-08-16T00:02:48" v="1201" actId="20577"/>
          <ac:spMkLst>
            <pc:docMk/>
            <pc:sldMk cId="2005077906" sldId="2483"/>
            <ac:spMk id="2" creationId="{1F7B936F-FEB4-65E2-D74D-B64461644BAD}"/>
          </ac:spMkLst>
        </pc:spChg>
        <pc:spChg chg="mod">
          <ac:chgData name="Patrick Boily" userId="4ace92db-0572-4382-889e-50f73e2bf144" providerId="ADAL" clId="{728F63AD-CC09-4241-A141-54AC6A1711BB}" dt="2022-08-16T17:23:50.146" v="5832"/>
          <ac:spMkLst>
            <pc:docMk/>
            <pc:sldMk cId="2005077906" sldId="2483"/>
            <ac:spMk id="7" creationId="{4E8BE8B6-F567-0859-03DF-EA783922DD9D}"/>
          </ac:spMkLst>
        </pc:spChg>
        <pc:spChg chg="mod">
          <ac:chgData name="Patrick Boily" userId="4ace92db-0572-4382-889e-50f73e2bf144" providerId="ADAL" clId="{728F63AD-CC09-4241-A141-54AC6A1711BB}" dt="2022-08-16T17:23:50.146" v="5832"/>
          <ac:spMkLst>
            <pc:docMk/>
            <pc:sldMk cId="2005077906" sldId="2483"/>
            <ac:spMk id="8" creationId="{72805081-5778-828F-CCB8-06910D474604}"/>
          </ac:spMkLst>
        </pc:spChg>
        <pc:spChg chg="add mod">
          <ac:chgData name="Patrick Boily" userId="4ace92db-0572-4382-889e-50f73e2bf144" providerId="ADAL" clId="{728F63AD-CC09-4241-A141-54AC6A1711BB}" dt="2022-08-17T02:48:01.238" v="8113"/>
          <ac:spMkLst>
            <pc:docMk/>
            <pc:sldMk cId="2005077906" sldId="2483"/>
            <ac:spMk id="9" creationId="{8A21DC9D-9A83-8F34-7A01-34A8001A169E}"/>
          </ac:spMkLst>
        </pc:spChg>
        <pc:spChg chg="add mod">
          <ac:chgData name="Patrick Boily" userId="4ace92db-0572-4382-889e-50f73e2bf144" providerId="ADAL" clId="{728F63AD-CC09-4241-A141-54AC6A1711BB}" dt="2022-08-17T02:48:01.238" v="8113"/>
          <ac:spMkLst>
            <pc:docMk/>
            <pc:sldMk cId="2005077906" sldId="2483"/>
            <ac:spMk id="10" creationId="{8B1FCF39-3F33-E671-A6D1-B1FFBE750D8F}"/>
          </ac:spMkLst>
        </pc:spChg>
        <pc:grpChg chg="add del mod">
          <ac:chgData name="Patrick Boily" userId="4ace92db-0572-4382-889e-50f73e2bf144" providerId="ADAL" clId="{728F63AD-CC09-4241-A141-54AC6A1711BB}" dt="2022-08-17T02:48:01.053" v="8112" actId="478"/>
          <ac:grpSpMkLst>
            <pc:docMk/>
            <pc:sldMk cId="2005077906" sldId="2483"/>
            <ac:grpSpMk id="6" creationId="{341B1A83-31E4-378C-D406-37107967611B}"/>
          </ac:grpSpMkLst>
        </pc:grpChg>
      </pc:sldChg>
      <pc:sldChg chg="addSp delSp modSp del mod">
        <pc:chgData name="Patrick Boily" userId="4ace92db-0572-4382-889e-50f73e2bf144" providerId="ADAL" clId="{728F63AD-CC09-4241-A141-54AC6A1711BB}" dt="2022-08-18T03:15:53.881" v="13624" actId="2696"/>
        <pc:sldMkLst>
          <pc:docMk/>
          <pc:sldMk cId="685060274" sldId="2484"/>
        </pc:sldMkLst>
        <pc:spChg chg="mod">
          <ac:chgData name="Patrick Boily" userId="4ace92db-0572-4382-889e-50f73e2bf144" providerId="ADAL" clId="{728F63AD-CC09-4241-A141-54AC6A1711BB}" dt="2022-08-16T00:02:35.003" v="1171"/>
          <ac:spMkLst>
            <pc:docMk/>
            <pc:sldMk cId="685060274" sldId="2484"/>
            <ac:spMk id="2" creationId="{1F7B936F-FEB4-65E2-D74D-B64461644BAD}"/>
          </ac:spMkLst>
        </pc:spChg>
        <pc:spChg chg="mod">
          <ac:chgData name="Patrick Boily" userId="4ace92db-0572-4382-889e-50f73e2bf144" providerId="ADAL" clId="{728F63AD-CC09-4241-A141-54AC6A1711BB}" dt="2022-08-16T17:23:51.929" v="5833"/>
          <ac:spMkLst>
            <pc:docMk/>
            <pc:sldMk cId="685060274" sldId="2484"/>
            <ac:spMk id="7" creationId="{1744C431-2225-D4AF-57AA-1921F6AB1347}"/>
          </ac:spMkLst>
        </pc:spChg>
        <pc:spChg chg="mod">
          <ac:chgData name="Patrick Boily" userId="4ace92db-0572-4382-889e-50f73e2bf144" providerId="ADAL" clId="{728F63AD-CC09-4241-A141-54AC6A1711BB}" dt="2022-08-16T17:23:51.929" v="5833"/>
          <ac:spMkLst>
            <pc:docMk/>
            <pc:sldMk cId="685060274" sldId="2484"/>
            <ac:spMk id="8" creationId="{0CB00B55-B093-93D5-660D-09FC86C57A61}"/>
          </ac:spMkLst>
        </pc:spChg>
        <pc:spChg chg="add mod">
          <ac:chgData name="Patrick Boily" userId="4ace92db-0572-4382-889e-50f73e2bf144" providerId="ADAL" clId="{728F63AD-CC09-4241-A141-54AC6A1711BB}" dt="2022-08-17T02:48:05.293" v="8115"/>
          <ac:spMkLst>
            <pc:docMk/>
            <pc:sldMk cId="685060274" sldId="2484"/>
            <ac:spMk id="9" creationId="{DAA7EB87-E5C8-13E1-B592-0CF8D056BC90}"/>
          </ac:spMkLst>
        </pc:spChg>
        <pc:spChg chg="add mod">
          <ac:chgData name="Patrick Boily" userId="4ace92db-0572-4382-889e-50f73e2bf144" providerId="ADAL" clId="{728F63AD-CC09-4241-A141-54AC6A1711BB}" dt="2022-08-17T02:48:05.293" v="8115"/>
          <ac:spMkLst>
            <pc:docMk/>
            <pc:sldMk cId="685060274" sldId="2484"/>
            <ac:spMk id="10" creationId="{58366706-15C0-E858-16E0-81398F4E79D9}"/>
          </ac:spMkLst>
        </pc:spChg>
        <pc:grpChg chg="add del mod">
          <ac:chgData name="Patrick Boily" userId="4ace92db-0572-4382-889e-50f73e2bf144" providerId="ADAL" clId="{728F63AD-CC09-4241-A141-54AC6A1711BB}" dt="2022-08-17T02:48:05.085" v="8114" actId="478"/>
          <ac:grpSpMkLst>
            <pc:docMk/>
            <pc:sldMk cId="685060274" sldId="2484"/>
            <ac:grpSpMk id="6" creationId="{9C844DBC-0973-6EB9-B1FE-1B01B5220915}"/>
          </ac:grpSpMkLst>
        </pc:grpChg>
      </pc:sldChg>
      <pc:sldChg chg="addSp delSp modSp del mod">
        <pc:chgData name="Patrick Boily" userId="4ace92db-0572-4382-889e-50f73e2bf144" providerId="ADAL" clId="{728F63AD-CC09-4241-A141-54AC6A1711BB}" dt="2022-08-18T03:15:53.881" v="13624" actId="2696"/>
        <pc:sldMkLst>
          <pc:docMk/>
          <pc:sldMk cId="742764793" sldId="2485"/>
        </pc:sldMkLst>
        <pc:spChg chg="mod">
          <ac:chgData name="Patrick Boily" userId="4ace92db-0572-4382-889e-50f73e2bf144" providerId="ADAL" clId="{728F63AD-CC09-4241-A141-54AC6A1711BB}" dt="2022-08-16T00:02:30.330" v="1170"/>
          <ac:spMkLst>
            <pc:docMk/>
            <pc:sldMk cId="742764793" sldId="2485"/>
            <ac:spMk id="2" creationId="{1F7B936F-FEB4-65E2-D74D-B64461644BAD}"/>
          </ac:spMkLst>
        </pc:spChg>
        <pc:spChg chg="mod">
          <ac:chgData name="Patrick Boily" userId="4ace92db-0572-4382-889e-50f73e2bf144" providerId="ADAL" clId="{728F63AD-CC09-4241-A141-54AC6A1711BB}" dt="2022-08-16T17:23:54.231" v="5834"/>
          <ac:spMkLst>
            <pc:docMk/>
            <pc:sldMk cId="742764793" sldId="2485"/>
            <ac:spMk id="7" creationId="{49829854-C3A5-1A00-725C-F57C88E2037F}"/>
          </ac:spMkLst>
        </pc:spChg>
        <pc:spChg chg="mod">
          <ac:chgData name="Patrick Boily" userId="4ace92db-0572-4382-889e-50f73e2bf144" providerId="ADAL" clId="{728F63AD-CC09-4241-A141-54AC6A1711BB}" dt="2022-08-16T17:23:54.231" v="5834"/>
          <ac:spMkLst>
            <pc:docMk/>
            <pc:sldMk cId="742764793" sldId="2485"/>
            <ac:spMk id="8" creationId="{850B04ED-83BA-ADC5-B874-25C51261735D}"/>
          </ac:spMkLst>
        </pc:spChg>
        <pc:spChg chg="add mod">
          <ac:chgData name="Patrick Boily" userId="4ace92db-0572-4382-889e-50f73e2bf144" providerId="ADAL" clId="{728F63AD-CC09-4241-A141-54AC6A1711BB}" dt="2022-08-17T02:48:09.238" v="8117"/>
          <ac:spMkLst>
            <pc:docMk/>
            <pc:sldMk cId="742764793" sldId="2485"/>
            <ac:spMk id="9" creationId="{41C4A74E-18CB-1AFA-EBA4-7856BFD36623}"/>
          </ac:spMkLst>
        </pc:spChg>
        <pc:spChg chg="add mod">
          <ac:chgData name="Patrick Boily" userId="4ace92db-0572-4382-889e-50f73e2bf144" providerId="ADAL" clId="{728F63AD-CC09-4241-A141-54AC6A1711BB}" dt="2022-08-17T02:48:09.238" v="8117"/>
          <ac:spMkLst>
            <pc:docMk/>
            <pc:sldMk cId="742764793" sldId="2485"/>
            <ac:spMk id="10" creationId="{FF116E48-4760-68A4-11E1-2C82E01C8B0D}"/>
          </ac:spMkLst>
        </pc:spChg>
        <pc:grpChg chg="add del mod">
          <ac:chgData name="Patrick Boily" userId="4ace92db-0572-4382-889e-50f73e2bf144" providerId="ADAL" clId="{728F63AD-CC09-4241-A141-54AC6A1711BB}" dt="2022-08-17T02:48:09.061" v="8116" actId="478"/>
          <ac:grpSpMkLst>
            <pc:docMk/>
            <pc:sldMk cId="742764793" sldId="2485"/>
            <ac:grpSpMk id="6" creationId="{B1D8D750-9A25-EBB8-4F6E-3D2585064D63}"/>
          </ac:grpSpMkLst>
        </pc:grpChg>
      </pc:sldChg>
      <pc:sldChg chg="addSp delSp modSp del mod">
        <pc:chgData name="Patrick Boily" userId="4ace92db-0572-4382-889e-50f73e2bf144" providerId="ADAL" clId="{728F63AD-CC09-4241-A141-54AC6A1711BB}" dt="2022-08-18T03:15:53.881" v="13624" actId="2696"/>
        <pc:sldMkLst>
          <pc:docMk/>
          <pc:sldMk cId="105525214" sldId="2486"/>
        </pc:sldMkLst>
        <pc:spChg chg="mod">
          <ac:chgData name="Patrick Boily" userId="4ace92db-0572-4382-889e-50f73e2bf144" providerId="ADAL" clId="{728F63AD-CC09-4241-A141-54AC6A1711BB}" dt="2022-08-16T00:02:26.280" v="1169" actId="20577"/>
          <ac:spMkLst>
            <pc:docMk/>
            <pc:sldMk cId="105525214" sldId="2486"/>
            <ac:spMk id="2" creationId="{1F7B936F-FEB4-65E2-D74D-B64461644BAD}"/>
          </ac:spMkLst>
        </pc:spChg>
        <pc:spChg chg="mod">
          <ac:chgData name="Patrick Boily" userId="4ace92db-0572-4382-889e-50f73e2bf144" providerId="ADAL" clId="{728F63AD-CC09-4241-A141-54AC6A1711BB}" dt="2022-08-16T17:23:55.522" v="5835"/>
          <ac:spMkLst>
            <pc:docMk/>
            <pc:sldMk cId="105525214" sldId="2486"/>
            <ac:spMk id="7" creationId="{C8161C14-72F6-F8B8-9195-01D8D398C5E1}"/>
          </ac:spMkLst>
        </pc:spChg>
        <pc:spChg chg="mod">
          <ac:chgData name="Patrick Boily" userId="4ace92db-0572-4382-889e-50f73e2bf144" providerId="ADAL" clId="{728F63AD-CC09-4241-A141-54AC6A1711BB}" dt="2022-08-16T17:23:55.522" v="5835"/>
          <ac:spMkLst>
            <pc:docMk/>
            <pc:sldMk cId="105525214" sldId="2486"/>
            <ac:spMk id="8" creationId="{4B824A66-07E7-F182-0767-17D5A6CCDB12}"/>
          </ac:spMkLst>
        </pc:spChg>
        <pc:spChg chg="add mod">
          <ac:chgData name="Patrick Boily" userId="4ace92db-0572-4382-889e-50f73e2bf144" providerId="ADAL" clId="{728F63AD-CC09-4241-A141-54AC6A1711BB}" dt="2022-08-17T02:48:12.207" v="8119"/>
          <ac:spMkLst>
            <pc:docMk/>
            <pc:sldMk cId="105525214" sldId="2486"/>
            <ac:spMk id="9" creationId="{1573A9D9-ACBD-915F-A16C-C264A8CA0797}"/>
          </ac:spMkLst>
        </pc:spChg>
        <pc:spChg chg="add mod">
          <ac:chgData name="Patrick Boily" userId="4ace92db-0572-4382-889e-50f73e2bf144" providerId="ADAL" clId="{728F63AD-CC09-4241-A141-54AC6A1711BB}" dt="2022-08-17T02:48:12.207" v="8119"/>
          <ac:spMkLst>
            <pc:docMk/>
            <pc:sldMk cId="105525214" sldId="2486"/>
            <ac:spMk id="10" creationId="{86E08864-0F76-0029-B150-53300767E881}"/>
          </ac:spMkLst>
        </pc:spChg>
        <pc:grpChg chg="add del mod">
          <ac:chgData name="Patrick Boily" userId="4ace92db-0572-4382-889e-50f73e2bf144" providerId="ADAL" clId="{728F63AD-CC09-4241-A141-54AC6A1711BB}" dt="2022-08-17T02:48:11.989" v="8118" actId="478"/>
          <ac:grpSpMkLst>
            <pc:docMk/>
            <pc:sldMk cId="105525214" sldId="2486"/>
            <ac:grpSpMk id="6" creationId="{D462686A-E9B6-9D3B-381A-48C0B32A99DF}"/>
          </ac:grpSpMkLst>
        </pc:grpChg>
      </pc:sldChg>
      <pc:sldChg chg="addSp delSp modSp mod">
        <pc:chgData name="Patrick Boily" userId="4ace92db-0572-4382-889e-50f73e2bf144" providerId="ADAL" clId="{728F63AD-CC09-4241-A141-54AC6A1711BB}" dt="2022-08-22T13:22:38.932" v="14675"/>
        <pc:sldMkLst>
          <pc:docMk/>
          <pc:sldMk cId="3984611202" sldId="2487"/>
        </pc:sldMkLst>
        <pc:spChg chg="add mod">
          <ac:chgData name="Patrick Boily" userId="4ace92db-0572-4382-889e-50f73e2bf144" providerId="ADAL" clId="{728F63AD-CC09-4241-A141-54AC6A1711BB}" dt="2022-08-22T13:22:38.932" v="14675"/>
          <ac:spMkLst>
            <pc:docMk/>
            <pc:sldMk cId="3984611202" sldId="2487"/>
            <ac:spMk id="3" creationId="{691DC065-D315-95A7-8414-6A1DC316045F}"/>
          </ac:spMkLst>
        </pc:spChg>
        <pc:spChg chg="mod">
          <ac:chgData name="Patrick Boily" userId="4ace92db-0572-4382-889e-50f73e2bf144" providerId="ADAL" clId="{728F63AD-CC09-4241-A141-54AC6A1711BB}" dt="2022-08-18T03:54:41.749" v="14488" actId="20577"/>
          <ac:spMkLst>
            <pc:docMk/>
            <pc:sldMk cId="3984611202" sldId="2487"/>
            <ac:spMk id="6" creationId="{0D0D3A08-413F-D1E2-EC2C-F755A9F57264}"/>
          </ac:spMkLst>
        </pc:spChg>
        <pc:spChg chg="mod">
          <ac:chgData name="Patrick Boily" userId="4ace92db-0572-4382-889e-50f73e2bf144" providerId="ADAL" clId="{728F63AD-CC09-4241-A141-54AC6A1711BB}" dt="2022-08-16T17:23:57.261" v="5836"/>
          <ac:spMkLst>
            <pc:docMk/>
            <pc:sldMk cId="3984611202" sldId="2487"/>
            <ac:spMk id="7" creationId="{B2971D6B-39AC-AC54-2516-01F07F28AE50}"/>
          </ac:spMkLst>
        </pc:spChg>
        <pc:spChg chg="del">
          <ac:chgData name="Patrick Boily" userId="4ace92db-0572-4382-889e-50f73e2bf144" providerId="ADAL" clId="{728F63AD-CC09-4241-A141-54AC6A1711BB}" dt="2022-08-22T13:19:57.382" v="14642" actId="478"/>
          <ac:spMkLst>
            <pc:docMk/>
            <pc:sldMk cId="3984611202" sldId="2487"/>
            <ac:spMk id="9" creationId="{A5645CF0-28D3-5F4E-CB2D-AC931BD263E8}"/>
          </ac:spMkLst>
        </pc:spChg>
        <pc:spChg chg="mod">
          <ac:chgData name="Patrick Boily" userId="4ace92db-0572-4382-889e-50f73e2bf144" providerId="ADAL" clId="{728F63AD-CC09-4241-A141-54AC6A1711BB}" dt="2022-08-16T17:23:57.261" v="5836"/>
          <ac:spMkLst>
            <pc:docMk/>
            <pc:sldMk cId="3984611202" sldId="2487"/>
            <ac:spMk id="10" creationId="{10D559B3-36BF-3770-48B2-C20B8ED6F597}"/>
          </ac:spMkLst>
        </pc:spChg>
        <pc:spChg chg="add mod">
          <ac:chgData name="Patrick Boily" userId="4ace92db-0572-4382-889e-50f73e2bf144" providerId="ADAL" clId="{728F63AD-CC09-4241-A141-54AC6A1711BB}" dt="2022-08-17T02:48:15.920" v="8121"/>
          <ac:spMkLst>
            <pc:docMk/>
            <pc:sldMk cId="3984611202" sldId="2487"/>
            <ac:spMk id="11" creationId="{03536272-5A26-6F17-CC94-7D73DF022EC1}"/>
          </ac:spMkLst>
        </pc:spChg>
        <pc:spChg chg="add mod">
          <ac:chgData name="Patrick Boily" userId="4ace92db-0572-4382-889e-50f73e2bf144" providerId="ADAL" clId="{728F63AD-CC09-4241-A141-54AC6A1711BB}" dt="2022-08-17T02:48:15.920" v="8121"/>
          <ac:spMkLst>
            <pc:docMk/>
            <pc:sldMk cId="3984611202" sldId="2487"/>
            <ac:spMk id="12" creationId="{34870966-FF49-2CC0-4200-D0211DD0ECD9}"/>
          </ac:spMkLst>
        </pc:spChg>
        <pc:grpChg chg="add del mod">
          <ac:chgData name="Patrick Boily" userId="4ace92db-0572-4382-889e-50f73e2bf144" providerId="ADAL" clId="{728F63AD-CC09-4241-A141-54AC6A1711BB}" dt="2022-08-17T02:48:15.725" v="8120" actId="478"/>
          <ac:grpSpMkLst>
            <pc:docMk/>
            <pc:sldMk cId="3984611202" sldId="2487"/>
            <ac:grpSpMk id="3" creationId="{BE9AB3D0-C639-8239-F163-12A208CDEB1B}"/>
          </ac:grpSpMkLst>
        </pc:grpChg>
      </pc:sldChg>
      <pc:sldChg chg="addSp delSp modSp mod">
        <pc:chgData name="Patrick Boily" userId="4ace92db-0572-4382-889e-50f73e2bf144" providerId="ADAL" clId="{728F63AD-CC09-4241-A141-54AC6A1711BB}" dt="2022-08-22T13:22:40.059" v="14676"/>
        <pc:sldMkLst>
          <pc:docMk/>
          <pc:sldMk cId="2275041740" sldId="2488"/>
        </pc:sldMkLst>
        <pc:spChg chg="del">
          <ac:chgData name="Patrick Boily" userId="4ace92db-0572-4382-889e-50f73e2bf144" providerId="ADAL" clId="{728F63AD-CC09-4241-A141-54AC6A1711BB}" dt="2022-08-22T13:19:59.987" v="14643" actId="478"/>
          <ac:spMkLst>
            <pc:docMk/>
            <pc:sldMk cId="2275041740" sldId="2488"/>
            <ac:spMk id="3" creationId="{84D42B7E-B67E-060D-6E0D-58FAE29C899A}"/>
          </ac:spMkLst>
        </pc:spChg>
        <pc:spChg chg="mod">
          <ac:chgData name="Patrick Boily" userId="4ace92db-0572-4382-889e-50f73e2bf144" providerId="ADAL" clId="{728F63AD-CC09-4241-A141-54AC6A1711BB}" dt="2022-08-18T03:04:44.076" v="13558" actId="20577"/>
          <ac:spMkLst>
            <pc:docMk/>
            <pc:sldMk cId="2275041740" sldId="2488"/>
            <ac:spMk id="6" creationId="{0D0D3A08-413F-D1E2-EC2C-F755A9F57264}"/>
          </ac:spMkLst>
        </pc:spChg>
        <pc:spChg chg="add mod">
          <ac:chgData name="Patrick Boily" userId="4ace92db-0572-4382-889e-50f73e2bf144" providerId="ADAL" clId="{728F63AD-CC09-4241-A141-54AC6A1711BB}" dt="2022-08-22T13:22:40.059" v="14676"/>
          <ac:spMkLst>
            <pc:docMk/>
            <pc:sldMk cId="2275041740" sldId="2488"/>
            <ac:spMk id="7" creationId="{B6DC873F-2FAB-91C6-7F38-696439180C5C}"/>
          </ac:spMkLst>
        </pc:spChg>
        <pc:spChg chg="mod">
          <ac:chgData name="Patrick Boily" userId="4ace92db-0572-4382-889e-50f73e2bf144" providerId="ADAL" clId="{728F63AD-CC09-4241-A141-54AC6A1711BB}" dt="2022-08-16T17:23:58.938" v="5837"/>
          <ac:spMkLst>
            <pc:docMk/>
            <pc:sldMk cId="2275041740" sldId="2488"/>
            <ac:spMk id="9" creationId="{2CDA20AC-95BE-193B-5C05-0FB0C4185B1B}"/>
          </ac:spMkLst>
        </pc:spChg>
        <pc:spChg chg="mod">
          <ac:chgData name="Patrick Boily" userId="4ace92db-0572-4382-889e-50f73e2bf144" providerId="ADAL" clId="{728F63AD-CC09-4241-A141-54AC6A1711BB}" dt="2022-08-16T17:23:58.938" v="5837"/>
          <ac:spMkLst>
            <pc:docMk/>
            <pc:sldMk cId="2275041740" sldId="2488"/>
            <ac:spMk id="10" creationId="{45DA0999-353D-7B24-7613-D20A8320529F}"/>
          </ac:spMkLst>
        </pc:spChg>
        <pc:spChg chg="add mod">
          <ac:chgData name="Patrick Boily" userId="4ace92db-0572-4382-889e-50f73e2bf144" providerId="ADAL" clId="{728F63AD-CC09-4241-A141-54AC6A1711BB}" dt="2022-08-17T02:48:19.645" v="8123"/>
          <ac:spMkLst>
            <pc:docMk/>
            <pc:sldMk cId="2275041740" sldId="2488"/>
            <ac:spMk id="11" creationId="{F58A6E10-E813-3085-2709-2B171C23E3A8}"/>
          </ac:spMkLst>
        </pc:spChg>
        <pc:spChg chg="add mod">
          <ac:chgData name="Patrick Boily" userId="4ace92db-0572-4382-889e-50f73e2bf144" providerId="ADAL" clId="{728F63AD-CC09-4241-A141-54AC6A1711BB}" dt="2022-08-17T02:48:19.645" v="8123"/>
          <ac:spMkLst>
            <pc:docMk/>
            <pc:sldMk cId="2275041740" sldId="2488"/>
            <ac:spMk id="12" creationId="{1E62E5F1-73C5-1F71-2139-0CBDD01D4A76}"/>
          </ac:spMkLst>
        </pc:spChg>
        <pc:grpChg chg="add del mod">
          <ac:chgData name="Patrick Boily" userId="4ace92db-0572-4382-889e-50f73e2bf144" providerId="ADAL" clId="{728F63AD-CC09-4241-A141-54AC6A1711BB}" dt="2022-08-17T02:48:19.389" v="8122" actId="478"/>
          <ac:grpSpMkLst>
            <pc:docMk/>
            <pc:sldMk cId="2275041740" sldId="2488"/>
            <ac:grpSpMk id="7" creationId="{C3123FE9-AA19-D8B4-803C-D7B9C6D61E33}"/>
          </ac:grpSpMkLst>
        </pc:grpChg>
      </pc:sldChg>
      <pc:sldChg chg="del">
        <pc:chgData name="Patrick Boily" userId="4ace92db-0572-4382-889e-50f73e2bf144" providerId="ADAL" clId="{728F63AD-CC09-4241-A141-54AC6A1711BB}" dt="2022-08-16T00:09:10.350" v="1359" actId="2696"/>
        <pc:sldMkLst>
          <pc:docMk/>
          <pc:sldMk cId="400657008" sldId="2489"/>
        </pc:sldMkLst>
      </pc:sldChg>
      <pc:sldChg chg="addSp delSp modSp mod">
        <pc:chgData name="Patrick Boily" userId="4ace92db-0572-4382-889e-50f73e2bf144" providerId="ADAL" clId="{728F63AD-CC09-4241-A141-54AC6A1711BB}" dt="2022-08-22T13:22:56.086" v="14685"/>
        <pc:sldMkLst>
          <pc:docMk/>
          <pc:sldMk cId="3829279383" sldId="2490"/>
        </pc:sldMkLst>
        <pc:spChg chg="mod">
          <ac:chgData name="Patrick Boily" userId="4ace92db-0572-4382-889e-50f73e2bf144" providerId="ADAL" clId="{728F63AD-CC09-4241-A141-54AC6A1711BB}" dt="2022-08-16T00:10:29.021" v="1402" actId="20577"/>
          <ac:spMkLst>
            <pc:docMk/>
            <pc:sldMk cId="3829279383" sldId="2490"/>
            <ac:spMk id="2" creationId="{1F7B936F-FEB4-65E2-D74D-B64461644BAD}"/>
          </ac:spMkLst>
        </pc:spChg>
        <pc:spChg chg="del">
          <ac:chgData name="Patrick Boily" userId="4ace92db-0572-4382-889e-50f73e2bf144" providerId="ADAL" clId="{728F63AD-CC09-4241-A141-54AC6A1711BB}" dt="2022-08-22T13:15:08.930" v="14517"/>
          <ac:spMkLst>
            <pc:docMk/>
            <pc:sldMk cId="3829279383" sldId="2490"/>
            <ac:spMk id="4" creationId="{435E19E0-7546-00A0-3820-23B070B36949}"/>
          </ac:spMkLst>
        </pc:spChg>
        <pc:spChg chg="add mod">
          <ac:chgData name="Patrick Boily" userId="4ace92db-0572-4382-889e-50f73e2bf144" providerId="ADAL" clId="{728F63AD-CC09-4241-A141-54AC6A1711BB}" dt="2022-08-22T13:22:56.086" v="14685"/>
          <ac:spMkLst>
            <pc:docMk/>
            <pc:sldMk cId="3829279383" sldId="2490"/>
            <ac:spMk id="6" creationId="{D20E4EA9-A37C-D8EA-C196-DDB04D9FECAE}"/>
          </ac:spMkLst>
        </pc:spChg>
        <pc:spChg chg="mod">
          <ac:chgData name="Patrick Boily" userId="4ace92db-0572-4382-889e-50f73e2bf144" providerId="ADAL" clId="{728F63AD-CC09-4241-A141-54AC6A1711BB}" dt="2022-08-16T17:25:14.353" v="5859"/>
          <ac:spMkLst>
            <pc:docMk/>
            <pc:sldMk cId="3829279383" sldId="2490"/>
            <ac:spMk id="7" creationId="{F2D89154-08B8-E8C6-26DB-9A6BB2E94ED4}"/>
          </ac:spMkLst>
        </pc:spChg>
        <pc:spChg chg="mod">
          <ac:chgData name="Patrick Boily" userId="4ace92db-0572-4382-889e-50f73e2bf144" providerId="ADAL" clId="{728F63AD-CC09-4241-A141-54AC6A1711BB}" dt="2022-08-16T17:25:14.353" v="5859"/>
          <ac:spMkLst>
            <pc:docMk/>
            <pc:sldMk cId="3829279383" sldId="2490"/>
            <ac:spMk id="8" creationId="{E32F1FCA-F71E-2632-A80D-701761F2E2B8}"/>
          </ac:spMkLst>
        </pc:spChg>
        <pc:spChg chg="add mod">
          <ac:chgData name="Patrick Boily" userId="4ace92db-0572-4382-889e-50f73e2bf144" providerId="ADAL" clId="{728F63AD-CC09-4241-A141-54AC6A1711BB}" dt="2022-08-17T02:29:28.957" v="7966"/>
          <ac:spMkLst>
            <pc:docMk/>
            <pc:sldMk cId="3829279383" sldId="2490"/>
            <ac:spMk id="9" creationId="{AD13F805-F531-8C60-A453-A265AC713CA1}"/>
          </ac:spMkLst>
        </pc:spChg>
        <pc:spChg chg="add mod">
          <ac:chgData name="Patrick Boily" userId="4ace92db-0572-4382-889e-50f73e2bf144" providerId="ADAL" clId="{728F63AD-CC09-4241-A141-54AC6A1711BB}" dt="2022-08-17T02:29:28.957" v="7966"/>
          <ac:spMkLst>
            <pc:docMk/>
            <pc:sldMk cId="3829279383" sldId="2490"/>
            <ac:spMk id="10" creationId="{B125FAC2-7039-0A4A-2C58-1D88E03384D2}"/>
          </ac:spMkLst>
        </pc:spChg>
        <pc:grpChg chg="add del mod">
          <ac:chgData name="Patrick Boily" userId="4ace92db-0572-4382-889e-50f73e2bf144" providerId="ADAL" clId="{728F63AD-CC09-4241-A141-54AC6A1711BB}" dt="2022-08-17T02:25:43.064" v="7912" actId="478"/>
          <ac:grpSpMkLst>
            <pc:docMk/>
            <pc:sldMk cId="3829279383" sldId="2490"/>
            <ac:grpSpMk id="6" creationId="{C7035987-EC5D-C3D9-673A-18B8D2756E1F}"/>
          </ac:grpSpMkLst>
        </pc:grpChg>
      </pc:sldChg>
      <pc:sldChg chg="addSp delSp modSp mod">
        <pc:chgData name="Patrick Boily" userId="4ace92db-0572-4382-889e-50f73e2bf144" providerId="ADAL" clId="{728F63AD-CC09-4241-A141-54AC6A1711BB}" dt="2022-08-22T13:22:57.509" v="14686"/>
        <pc:sldMkLst>
          <pc:docMk/>
          <pc:sldMk cId="970366513" sldId="2491"/>
        </pc:sldMkLst>
        <pc:spChg chg="mod">
          <ac:chgData name="Patrick Boily" userId="4ace92db-0572-4382-889e-50f73e2bf144" providerId="ADAL" clId="{728F63AD-CC09-4241-A141-54AC6A1711BB}" dt="2022-08-16T00:10:46.269" v="1416" actId="20577"/>
          <ac:spMkLst>
            <pc:docMk/>
            <pc:sldMk cId="970366513" sldId="2491"/>
            <ac:spMk id="2" creationId="{1F7B936F-FEB4-65E2-D74D-B64461644BAD}"/>
          </ac:spMkLst>
        </pc:spChg>
        <pc:spChg chg="add mod">
          <ac:chgData name="Patrick Boily" userId="4ace92db-0572-4382-889e-50f73e2bf144" providerId="ADAL" clId="{728F63AD-CC09-4241-A141-54AC6A1711BB}" dt="2022-08-22T13:22:57.509" v="14686"/>
          <ac:spMkLst>
            <pc:docMk/>
            <pc:sldMk cId="970366513" sldId="2491"/>
            <ac:spMk id="3" creationId="{685775EB-A634-25EF-25DA-9A9EA3C03028}"/>
          </ac:spMkLst>
        </pc:spChg>
        <pc:spChg chg="del">
          <ac:chgData name="Patrick Boily" userId="4ace92db-0572-4382-889e-50f73e2bf144" providerId="ADAL" clId="{728F63AD-CC09-4241-A141-54AC6A1711BB}" dt="2022-08-22T13:15:08.930" v="14517"/>
          <ac:spMkLst>
            <pc:docMk/>
            <pc:sldMk cId="970366513" sldId="2491"/>
            <ac:spMk id="4" creationId="{435E19E0-7546-00A0-3820-23B070B36949}"/>
          </ac:spMkLst>
        </pc:spChg>
        <pc:spChg chg="mod">
          <ac:chgData name="Patrick Boily" userId="4ace92db-0572-4382-889e-50f73e2bf144" providerId="ADAL" clId="{728F63AD-CC09-4241-A141-54AC6A1711BB}" dt="2022-08-16T17:25:34.569" v="5860"/>
          <ac:spMkLst>
            <pc:docMk/>
            <pc:sldMk cId="970366513" sldId="2491"/>
            <ac:spMk id="7" creationId="{5041E126-1D33-0C05-1878-A1D6396CC489}"/>
          </ac:spMkLst>
        </pc:spChg>
        <pc:spChg chg="mod">
          <ac:chgData name="Patrick Boily" userId="4ace92db-0572-4382-889e-50f73e2bf144" providerId="ADAL" clId="{728F63AD-CC09-4241-A141-54AC6A1711BB}" dt="2022-08-16T17:25:34.569" v="5860"/>
          <ac:spMkLst>
            <pc:docMk/>
            <pc:sldMk cId="970366513" sldId="2491"/>
            <ac:spMk id="8" creationId="{C337AD7C-B77E-AE1D-0117-069F4061D4A2}"/>
          </ac:spMkLst>
        </pc:spChg>
        <pc:spChg chg="add mod">
          <ac:chgData name="Patrick Boily" userId="4ace92db-0572-4382-889e-50f73e2bf144" providerId="ADAL" clId="{728F63AD-CC09-4241-A141-54AC6A1711BB}" dt="2022-08-17T02:29:29.985" v="7967"/>
          <ac:spMkLst>
            <pc:docMk/>
            <pc:sldMk cId="970366513" sldId="2491"/>
            <ac:spMk id="9" creationId="{091C015B-0C62-F106-EB66-B8777F7C5D74}"/>
          </ac:spMkLst>
        </pc:spChg>
        <pc:spChg chg="add mod">
          <ac:chgData name="Patrick Boily" userId="4ace92db-0572-4382-889e-50f73e2bf144" providerId="ADAL" clId="{728F63AD-CC09-4241-A141-54AC6A1711BB}" dt="2022-08-17T02:29:29.985" v="7967"/>
          <ac:spMkLst>
            <pc:docMk/>
            <pc:sldMk cId="970366513" sldId="2491"/>
            <ac:spMk id="10" creationId="{7CB644E6-FBA2-D088-6260-654A0628E404}"/>
          </ac:spMkLst>
        </pc:spChg>
        <pc:grpChg chg="add del mod">
          <ac:chgData name="Patrick Boily" userId="4ace92db-0572-4382-889e-50f73e2bf144" providerId="ADAL" clId="{728F63AD-CC09-4241-A141-54AC6A1711BB}" dt="2022-08-17T02:25:46.104" v="7913" actId="478"/>
          <ac:grpSpMkLst>
            <pc:docMk/>
            <pc:sldMk cId="970366513" sldId="2491"/>
            <ac:grpSpMk id="6" creationId="{788C3F87-1BB2-42A1-C79D-C40A34E940A7}"/>
          </ac:grpSpMkLst>
        </pc:grpChg>
      </pc:sldChg>
      <pc:sldChg chg="addSp delSp modSp mod">
        <pc:chgData name="Patrick Boily" userId="4ace92db-0572-4382-889e-50f73e2bf144" providerId="ADAL" clId="{728F63AD-CC09-4241-A141-54AC6A1711BB}" dt="2022-08-22T13:22:58.830" v="14687"/>
        <pc:sldMkLst>
          <pc:docMk/>
          <pc:sldMk cId="2497084234" sldId="2492"/>
        </pc:sldMkLst>
        <pc:spChg chg="mod">
          <ac:chgData name="Patrick Boily" userId="4ace92db-0572-4382-889e-50f73e2bf144" providerId="ADAL" clId="{728F63AD-CC09-4241-A141-54AC6A1711BB}" dt="2022-08-16T00:11:23.181" v="1465" actId="20577"/>
          <ac:spMkLst>
            <pc:docMk/>
            <pc:sldMk cId="2497084234" sldId="2492"/>
            <ac:spMk id="2" creationId="{1F7B936F-FEB4-65E2-D74D-B64461644BAD}"/>
          </ac:spMkLst>
        </pc:spChg>
        <pc:spChg chg="del">
          <ac:chgData name="Patrick Boily" userId="4ace92db-0572-4382-889e-50f73e2bf144" providerId="ADAL" clId="{728F63AD-CC09-4241-A141-54AC6A1711BB}" dt="2022-08-22T13:15:08.930" v="14517"/>
          <ac:spMkLst>
            <pc:docMk/>
            <pc:sldMk cId="2497084234" sldId="2492"/>
            <ac:spMk id="4" creationId="{435E19E0-7546-00A0-3820-23B070B36949}"/>
          </ac:spMkLst>
        </pc:spChg>
        <pc:spChg chg="add mod">
          <ac:chgData name="Patrick Boily" userId="4ace92db-0572-4382-889e-50f73e2bf144" providerId="ADAL" clId="{728F63AD-CC09-4241-A141-54AC6A1711BB}" dt="2022-08-22T13:22:58.830" v="14687"/>
          <ac:spMkLst>
            <pc:docMk/>
            <pc:sldMk cId="2497084234" sldId="2492"/>
            <ac:spMk id="6" creationId="{E172ED5E-C8E1-4B5B-1B66-C65C1A2CB2A6}"/>
          </ac:spMkLst>
        </pc:spChg>
        <pc:spChg chg="mod">
          <ac:chgData name="Patrick Boily" userId="4ace92db-0572-4382-889e-50f73e2bf144" providerId="ADAL" clId="{728F63AD-CC09-4241-A141-54AC6A1711BB}" dt="2022-08-16T17:25:36.857" v="5861"/>
          <ac:spMkLst>
            <pc:docMk/>
            <pc:sldMk cId="2497084234" sldId="2492"/>
            <ac:spMk id="7" creationId="{FAC42F09-0891-50EE-11D6-285869EE1B85}"/>
          </ac:spMkLst>
        </pc:spChg>
        <pc:spChg chg="mod">
          <ac:chgData name="Patrick Boily" userId="4ace92db-0572-4382-889e-50f73e2bf144" providerId="ADAL" clId="{728F63AD-CC09-4241-A141-54AC6A1711BB}" dt="2022-08-16T17:25:36.857" v="5861"/>
          <ac:spMkLst>
            <pc:docMk/>
            <pc:sldMk cId="2497084234" sldId="2492"/>
            <ac:spMk id="8" creationId="{24EF8B0B-C0E7-EDC8-E4E1-678EF867F536}"/>
          </ac:spMkLst>
        </pc:spChg>
        <pc:spChg chg="add mod">
          <ac:chgData name="Patrick Boily" userId="4ace92db-0572-4382-889e-50f73e2bf144" providerId="ADAL" clId="{728F63AD-CC09-4241-A141-54AC6A1711BB}" dt="2022-08-17T02:29:31.510" v="7968"/>
          <ac:spMkLst>
            <pc:docMk/>
            <pc:sldMk cId="2497084234" sldId="2492"/>
            <ac:spMk id="9" creationId="{61C9DD42-EA86-9299-5BD5-74A23CB6735B}"/>
          </ac:spMkLst>
        </pc:spChg>
        <pc:spChg chg="add mod">
          <ac:chgData name="Patrick Boily" userId="4ace92db-0572-4382-889e-50f73e2bf144" providerId="ADAL" clId="{728F63AD-CC09-4241-A141-54AC6A1711BB}" dt="2022-08-17T02:29:31.510" v="7968"/>
          <ac:spMkLst>
            <pc:docMk/>
            <pc:sldMk cId="2497084234" sldId="2492"/>
            <ac:spMk id="10" creationId="{B1AF50F4-6AD6-6163-9221-7540E10AA81C}"/>
          </ac:spMkLst>
        </pc:spChg>
        <pc:grpChg chg="add del mod">
          <ac:chgData name="Patrick Boily" userId="4ace92db-0572-4382-889e-50f73e2bf144" providerId="ADAL" clId="{728F63AD-CC09-4241-A141-54AC6A1711BB}" dt="2022-08-17T02:25:49.672" v="7914" actId="478"/>
          <ac:grpSpMkLst>
            <pc:docMk/>
            <pc:sldMk cId="2497084234" sldId="2492"/>
            <ac:grpSpMk id="6" creationId="{B9BCC767-D8F4-DC17-6F7D-A27E17283505}"/>
          </ac:grpSpMkLst>
        </pc:grpChg>
      </pc:sldChg>
      <pc:sldChg chg="addSp delSp modSp mod">
        <pc:chgData name="Patrick Boily" userId="4ace92db-0572-4382-889e-50f73e2bf144" providerId="ADAL" clId="{728F63AD-CC09-4241-A141-54AC6A1711BB}" dt="2022-08-22T13:23:04.503" v="14690"/>
        <pc:sldMkLst>
          <pc:docMk/>
          <pc:sldMk cId="3312095429" sldId="2493"/>
        </pc:sldMkLst>
        <pc:spChg chg="mod">
          <ac:chgData name="Patrick Boily" userId="4ace92db-0572-4382-889e-50f73e2bf144" providerId="ADAL" clId="{728F63AD-CC09-4241-A141-54AC6A1711BB}" dt="2022-08-16T00:11:27.284" v="1466"/>
          <ac:spMkLst>
            <pc:docMk/>
            <pc:sldMk cId="3312095429" sldId="2493"/>
            <ac:spMk id="2" creationId="{1F7B936F-FEB4-65E2-D74D-B64461644BAD}"/>
          </ac:spMkLst>
        </pc:spChg>
        <pc:spChg chg="add mod">
          <ac:chgData name="Patrick Boily" userId="4ace92db-0572-4382-889e-50f73e2bf144" providerId="ADAL" clId="{728F63AD-CC09-4241-A141-54AC6A1711BB}" dt="2022-08-22T13:23:04.503" v="14690"/>
          <ac:spMkLst>
            <pc:docMk/>
            <pc:sldMk cId="3312095429" sldId="2493"/>
            <ac:spMk id="3" creationId="{830C1FA9-C08E-450B-3BBE-8A76B90F0556}"/>
          </ac:spMkLst>
        </pc:spChg>
        <pc:spChg chg="del">
          <ac:chgData name="Patrick Boily" userId="4ace92db-0572-4382-889e-50f73e2bf144" providerId="ADAL" clId="{728F63AD-CC09-4241-A141-54AC6A1711BB}" dt="2022-08-22T13:15:08.930" v="14517"/>
          <ac:spMkLst>
            <pc:docMk/>
            <pc:sldMk cId="3312095429" sldId="2493"/>
            <ac:spMk id="4" creationId="{435E19E0-7546-00A0-3820-23B070B36949}"/>
          </ac:spMkLst>
        </pc:spChg>
        <pc:spChg chg="mod">
          <ac:chgData name="Patrick Boily" userId="4ace92db-0572-4382-889e-50f73e2bf144" providerId="ADAL" clId="{728F63AD-CC09-4241-A141-54AC6A1711BB}" dt="2022-08-16T17:25:39.957" v="5862"/>
          <ac:spMkLst>
            <pc:docMk/>
            <pc:sldMk cId="3312095429" sldId="2493"/>
            <ac:spMk id="7" creationId="{F303BA2E-4ED3-D147-F52A-C0CFCE6ABADD}"/>
          </ac:spMkLst>
        </pc:spChg>
        <pc:spChg chg="mod">
          <ac:chgData name="Patrick Boily" userId="4ace92db-0572-4382-889e-50f73e2bf144" providerId="ADAL" clId="{728F63AD-CC09-4241-A141-54AC6A1711BB}" dt="2022-08-16T17:25:39.957" v="5862"/>
          <ac:spMkLst>
            <pc:docMk/>
            <pc:sldMk cId="3312095429" sldId="2493"/>
            <ac:spMk id="8" creationId="{AD9B4389-A868-3CCB-8951-9263294F648E}"/>
          </ac:spMkLst>
        </pc:spChg>
        <pc:spChg chg="add mod">
          <ac:chgData name="Patrick Boily" userId="4ace92db-0572-4382-889e-50f73e2bf144" providerId="ADAL" clId="{728F63AD-CC09-4241-A141-54AC6A1711BB}" dt="2022-08-17T02:29:32.880" v="7969"/>
          <ac:spMkLst>
            <pc:docMk/>
            <pc:sldMk cId="3312095429" sldId="2493"/>
            <ac:spMk id="9" creationId="{F16CC22F-3B4A-2733-2FBB-CBF62AA37EC1}"/>
          </ac:spMkLst>
        </pc:spChg>
        <pc:spChg chg="add mod">
          <ac:chgData name="Patrick Boily" userId="4ace92db-0572-4382-889e-50f73e2bf144" providerId="ADAL" clId="{728F63AD-CC09-4241-A141-54AC6A1711BB}" dt="2022-08-17T02:29:32.880" v="7969"/>
          <ac:spMkLst>
            <pc:docMk/>
            <pc:sldMk cId="3312095429" sldId="2493"/>
            <ac:spMk id="10" creationId="{9D730388-312D-6577-9712-8C8EEBE8A74B}"/>
          </ac:spMkLst>
        </pc:spChg>
        <pc:grpChg chg="add del mod">
          <ac:chgData name="Patrick Boily" userId="4ace92db-0572-4382-889e-50f73e2bf144" providerId="ADAL" clId="{728F63AD-CC09-4241-A141-54AC6A1711BB}" dt="2022-08-17T02:25:52.128" v="7915" actId="478"/>
          <ac:grpSpMkLst>
            <pc:docMk/>
            <pc:sldMk cId="3312095429" sldId="2493"/>
            <ac:grpSpMk id="6" creationId="{966D35A7-4AA5-6018-81DB-A5DDFA2BC144}"/>
          </ac:grpSpMkLst>
        </pc:grpChg>
      </pc:sldChg>
      <pc:sldChg chg="addSp delSp modSp mod">
        <pc:chgData name="Patrick Boily" userId="4ace92db-0572-4382-889e-50f73e2bf144" providerId="ADAL" clId="{728F63AD-CC09-4241-A141-54AC6A1711BB}" dt="2022-08-17T02:29:33.798" v="7970"/>
        <pc:sldMkLst>
          <pc:docMk/>
          <pc:sldMk cId="126598289" sldId="2494"/>
        </pc:sldMkLst>
        <pc:spChg chg="mod">
          <ac:chgData name="Patrick Boily" userId="4ace92db-0572-4382-889e-50f73e2bf144" providerId="ADAL" clId="{728F63AD-CC09-4241-A141-54AC6A1711BB}" dt="2022-08-16T00:11:29.530" v="1467"/>
          <ac:spMkLst>
            <pc:docMk/>
            <pc:sldMk cId="126598289" sldId="2494"/>
            <ac:spMk id="2" creationId="{1F7B936F-FEB4-65E2-D74D-B64461644BAD}"/>
          </ac:spMkLst>
        </pc:spChg>
        <pc:spChg chg="mod">
          <ac:chgData name="Patrick Boily" userId="4ace92db-0572-4382-889e-50f73e2bf144" providerId="ADAL" clId="{728F63AD-CC09-4241-A141-54AC6A1711BB}" dt="2022-08-16T17:25:44.753" v="5863"/>
          <ac:spMkLst>
            <pc:docMk/>
            <pc:sldMk cId="126598289" sldId="2494"/>
            <ac:spMk id="7" creationId="{631D635B-BB29-A604-9426-A14722871364}"/>
          </ac:spMkLst>
        </pc:spChg>
        <pc:spChg chg="mod">
          <ac:chgData name="Patrick Boily" userId="4ace92db-0572-4382-889e-50f73e2bf144" providerId="ADAL" clId="{728F63AD-CC09-4241-A141-54AC6A1711BB}" dt="2022-08-16T17:25:44.753" v="5863"/>
          <ac:spMkLst>
            <pc:docMk/>
            <pc:sldMk cId="126598289" sldId="2494"/>
            <ac:spMk id="8" creationId="{DAED3E44-0B9D-8310-79E3-2B12B8B517E9}"/>
          </ac:spMkLst>
        </pc:spChg>
        <pc:spChg chg="add mod">
          <ac:chgData name="Patrick Boily" userId="4ace92db-0572-4382-889e-50f73e2bf144" providerId="ADAL" clId="{728F63AD-CC09-4241-A141-54AC6A1711BB}" dt="2022-08-17T02:29:33.798" v="7970"/>
          <ac:spMkLst>
            <pc:docMk/>
            <pc:sldMk cId="126598289" sldId="2494"/>
            <ac:spMk id="9" creationId="{B92365B8-FB34-FAE4-2D00-6F299403B3A2}"/>
          </ac:spMkLst>
        </pc:spChg>
        <pc:spChg chg="add mod">
          <ac:chgData name="Patrick Boily" userId="4ace92db-0572-4382-889e-50f73e2bf144" providerId="ADAL" clId="{728F63AD-CC09-4241-A141-54AC6A1711BB}" dt="2022-08-17T02:29:33.798" v="7970"/>
          <ac:spMkLst>
            <pc:docMk/>
            <pc:sldMk cId="126598289" sldId="2494"/>
            <ac:spMk id="10" creationId="{5BCE2F82-101F-8559-8919-09D6079257BE}"/>
          </ac:spMkLst>
        </pc:spChg>
        <pc:grpChg chg="add del mod">
          <ac:chgData name="Patrick Boily" userId="4ace92db-0572-4382-889e-50f73e2bf144" providerId="ADAL" clId="{728F63AD-CC09-4241-A141-54AC6A1711BB}" dt="2022-08-17T02:25:54.376" v="7916" actId="478"/>
          <ac:grpSpMkLst>
            <pc:docMk/>
            <pc:sldMk cId="126598289" sldId="2494"/>
            <ac:grpSpMk id="6" creationId="{AB556199-49A3-0EF5-2EA7-36A39BE1E337}"/>
          </ac:grpSpMkLst>
        </pc:grpChg>
      </pc:sldChg>
      <pc:sldChg chg="addSp delSp modSp mod">
        <pc:chgData name="Patrick Boily" userId="4ace92db-0572-4382-889e-50f73e2bf144" providerId="ADAL" clId="{728F63AD-CC09-4241-A141-54AC6A1711BB}" dt="2022-08-17T02:29:35.546" v="7971"/>
        <pc:sldMkLst>
          <pc:docMk/>
          <pc:sldMk cId="4021204672" sldId="2495"/>
        </pc:sldMkLst>
        <pc:spChg chg="mod">
          <ac:chgData name="Patrick Boily" userId="4ace92db-0572-4382-889e-50f73e2bf144" providerId="ADAL" clId="{728F63AD-CC09-4241-A141-54AC6A1711BB}" dt="2022-08-16T00:11:31.299" v="1468"/>
          <ac:spMkLst>
            <pc:docMk/>
            <pc:sldMk cId="4021204672" sldId="2495"/>
            <ac:spMk id="2" creationId="{1F7B936F-FEB4-65E2-D74D-B64461644BAD}"/>
          </ac:spMkLst>
        </pc:spChg>
        <pc:spChg chg="mod">
          <ac:chgData name="Patrick Boily" userId="4ace92db-0572-4382-889e-50f73e2bf144" providerId="ADAL" clId="{728F63AD-CC09-4241-A141-54AC6A1711BB}" dt="2022-08-16T17:25:46.297" v="5864"/>
          <ac:spMkLst>
            <pc:docMk/>
            <pc:sldMk cId="4021204672" sldId="2495"/>
            <ac:spMk id="7" creationId="{2E1A3BC8-6F0A-700B-1A31-6C2A3A758E45}"/>
          </ac:spMkLst>
        </pc:spChg>
        <pc:spChg chg="mod">
          <ac:chgData name="Patrick Boily" userId="4ace92db-0572-4382-889e-50f73e2bf144" providerId="ADAL" clId="{728F63AD-CC09-4241-A141-54AC6A1711BB}" dt="2022-08-16T17:25:46.297" v="5864"/>
          <ac:spMkLst>
            <pc:docMk/>
            <pc:sldMk cId="4021204672" sldId="2495"/>
            <ac:spMk id="8" creationId="{64601C04-9A71-57F9-0EE0-337BD8100C30}"/>
          </ac:spMkLst>
        </pc:spChg>
        <pc:spChg chg="add mod">
          <ac:chgData name="Patrick Boily" userId="4ace92db-0572-4382-889e-50f73e2bf144" providerId="ADAL" clId="{728F63AD-CC09-4241-A141-54AC6A1711BB}" dt="2022-08-17T02:29:35.546" v="7971"/>
          <ac:spMkLst>
            <pc:docMk/>
            <pc:sldMk cId="4021204672" sldId="2495"/>
            <ac:spMk id="9" creationId="{909BBC68-A8FF-E1E2-1CB8-E16CA23B5738}"/>
          </ac:spMkLst>
        </pc:spChg>
        <pc:spChg chg="add mod">
          <ac:chgData name="Patrick Boily" userId="4ace92db-0572-4382-889e-50f73e2bf144" providerId="ADAL" clId="{728F63AD-CC09-4241-A141-54AC6A1711BB}" dt="2022-08-17T02:29:35.546" v="7971"/>
          <ac:spMkLst>
            <pc:docMk/>
            <pc:sldMk cId="4021204672" sldId="2495"/>
            <ac:spMk id="10" creationId="{D3CECF8B-4F4C-AC8F-CA02-C863A5709AB2}"/>
          </ac:spMkLst>
        </pc:spChg>
        <pc:grpChg chg="add del mod">
          <ac:chgData name="Patrick Boily" userId="4ace92db-0572-4382-889e-50f73e2bf144" providerId="ADAL" clId="{728F63AD-CC09-4241-A141-54AC6A1711BB}" dt="2022-08-17T02:25:56.976" v="7917" actId="478"/>
          <ac:grpSpMkLst>
            <pc:docMk/>
            <pc:sldMk cId="4021204672" sldId="2495"/>
            <ac:grpSpMk id="6" creationId="{67ECD435-0BC7-AF8D-40F9-4C37AEA6EE01}"/>
          </ac:grpSpMkLst>
        </pc:grpChg>
      </pc:sldChg>
      <pc:sldChg chg="addSp delSp modSp mod">
        <pc:chgData name="Patrick Boily" userId="4ace92db-0572-4382-889e-50f73e2bf144" providerId="ADAL" clId="{728F63AD-CC09-4241-A141-54AC6A1711BB}" dt="2022-08-22T13:23:01.434" v="14688"/>
        <pc:sldMkLst>
          <pc:docMk/>
          <pc:sldMk cId="4228975315" sldId="2496"/>
        </pc:sldMkLst>
        <pc:spChg chg="mod">
          <ac:chgData name="Patrick Boily" userId="4ace92db-0572-4382-889e-50f73e2bf144" providerId="ADAL" clId="{728F63AD-CC09-4241-A141-54AC6A1711BB}" dt="2022-08-16T00:11:51.155" v="1493" actId="20577"/>
          <ac:spMkLst>
            <pc:docMk/>
            <pc:sldMk cId="4228975315" sldId="2496"/>
            <ac:spMk id="2" creationId="{1F7B936F-FEB4-65E2-D74D-B64461644BAD}"/>
          </ac:spMkLst>
        </pc:spChg>
        <pc:spChg chg="del">
          <ac:chgData name="Patrick Boily" userId="4ace92db-0572-4382-889e-50f73e2bf144" providerId="ADAL" clId="{728F63AD-CC09-4241-A141-54AC6A1711BB}" dt="2022-08-22T13:15:08.930" v="14517"/>
          <ac:spMkLst>
            <pc:docMk/>
            <pc:sldMk cId="4228975315" sldId="2496"/>
            <ac:spMk id="4" creationId="{435E19E0-7546-00A0-3820-23B070B36949}"/>
          </ac:spMkLst>
        </pc:spChg>
        <pc:spChg chg="add mod">
          <ac:chgData name="Patrick Boily" userId="4ace92db-0572-4382-889e-50f73e2bf144" providerId="ADAL" clId="{728F63AD-CC09-4241-A141-54AC6A1711BB}" dt="2022-08-22T13:23:01.434" v="14688"/>
          <ac:spMkLst>
            <pc:docMk/>
            <pc:sldMk cId="4228975315" sldId="2496"/>
            <ac:spMk id="6" creationId="{3F23B45E-1041-DD70-0E94-3EDBE11F96C0}"/>
          </ac:spMkLst>
        </pc:spChg>
        <pc:spChg chg="mod">
          <ac:chgData name="Patrick Boily" userId="4ace92db-0572-4382-889e-50f73e2bf144" providerId="ADAL" clId="{728F63AD-CC09-4241-A141-54AC6A1711BB}" dt="2022-08-16T17:25:47.928" v="5865"/>
          <ac:spMkLst>
            <pc:docMk/>
            <pc:sldMk cId="4228975315" sldId="2496"/>
            <ac:spMk id="7" creationId="{2415F658-E93A-3DD7-EE2D-04BA99D80CC0}"/>
          </ac:spMkLst>
        </pc:spChg>
        <pc:spChg chg="mod">
          <ac:chgData name="Patrick Boily" userId="4ace92db-0572-4382-889e-50f73e2bf144" providerId="ADAL" clId="{728F63AD-CC09-4241-A141-54AC6A1711BB}" dt="2022-08-16T17:25:47.928" v="5865"/>
          <ac:spMkLst>
            <pc:docMk/>
            <pc:sldMk cId="4228975315" sldId="2496"/>
            <ac:spMk id="8" creationId="{05EAB7E3-4219-6137-7F7E-B11E9EA21643}"/>
          </ac:spMkLst>
        </pc:spChg>
        <pc:spChg chg="add mod">
          <ac:chgData name="Patrick Boily" userId="4ace92db-0572-4382-889e-50f73e2bf144" providerId="ADAL" clId="{728F63AD-CC09-4241-A141-54AC6A1711BB}" dt="2022-08-17T02:29:36.879" v="7972"/>
          <ac:spMkLst>
            <pc:docMk/>
            <pc:sldMk cId="4228975315" sldId="2496"/>
            <ac:spMk id="9" creationId="{A2D5E71A-6A7D-8103-B893-653827236268}"/>
          </ac:spMkLst>
        </pc:spChg>
        <pc:spChg chg="add mod">
          <ac:chgData name="Patrick Boily" userId="4ace92db-0572-4382-889e-50f73e2bf144" providerId="ADAL" clId="{728F63AD-CC09-4241-A141-54AC6A1711BB}" dt="2022-08-17T02:29:36.879" v="7972"/>
          <ac:spMkLst>
            <pc:docMk/>
            <pc:sldMk cId="4228975315" sldId="2496"/>
            <ac:spMk id="10" creationId="{D47C507B-BE6C-8BA8-FAF0-255ED7F1CE2A}"/>
          </ac:spMkLst>
        </pc:spChg>
        <pc:grpChg chg="add del mod">
          <ac:chgData name="Patrick Boily" userId="4ace92db-0572-4382-889e-50f73e2bf144" providerId="ADAL" clId="{728F63AD-CC09-4241-A141-54AC6A1711BB}" dt="2022-08-17T02:25:59.072" v="7918" actId="478"/>
          <ac:grpSpMkLst>
            <pc:docMk/>
            <pc:sldMk cId="4228975315" sldId="2496"/>
            <ac:grpSpMk id="6" creationId="{9248084B-2CE8-BD2A-6663-C7F70E826D34}"/>
          </ac:grpSpMkLst>
        </pc:grpChg>
      </pc:sldChg>
      <pc:sldChg chg="addSp delSp modSp mod">
        <pc:chgData name="Patrick Boily" userId="4ace92db-0572-4382-889e-50f73e2bf144" providerId="ADAL" clId="{728F63AD-CC09-4241-A141-54AC6A1711BB}" dt="2022-08-22T13:23:02.895" v="14689"/>
        <pc:sldMkLst>
          <pc:docMk/>
          <pc:sldMk cId="3308903664" sldId="2497"/>
        </pc:sldMkLst>
        <pc:spChg chg="mod">
          <ac:chgData name="Patrick Boily" userId="4ace92db-0572-4382-889e-50f73e2bf144" providerId="ADAL" clId="{728F63AD-CC09-4241-A141-54AC6A1711BB}" dt="2022-08-16T00:11:55.956" v="1494"/>
          <ac:spMkLst>
            <pc:docMk/>
            <pc:sldMk cId="3308903664" sldId="2497"/>
            <ac:spMk id="2" creationId="{1F7B936F-FEB4-65E2-D74D-B64461644BAD}"/>
          </ac:spMkLst>
        </pc:spChg>
        <pc:spChg chg="del">
          <ac:chgData name="Patrick Boily" userId="4ace92db-0572-4382-889e-50f73e2bf144" providerId="ADAL" clId="{728F63AD-CC09-4241-A141-54AC6A1711BB}" dt="2022-08-22T13:15:08.930" v="14517"/>
          <ac:spMkLst>
            <pc:docMk/>
            <pc:sldMk cId="3308903664" sldId="2497"/>
            <ac:spMk id="4" creationId="{435E19E0-7546-00A0-3820-23B070B36949}"/>
          </ac:spMkLst>
        </pc:spChg>
        <pc:spChg chg="add mod">
          <ac:chgData name="Patrick Boily" userId="4ace92db-0572-4382-889e-50f73e2bf144" providerId="ADAL" clId="{728F63AD-CC09-4241-A141-54AC6A1711BB}" dt="2022-08-22T13:23:02.895" v="14689"/>
          <ac:spMkLst>
            <pc:docMk/>
            <pc:sldMk cId="3308903664" sldId="2497"/>
            <ac:spMk id="6" creationId="{8D995758-8BBB-29F2-2F2F-283F722E8252}"/>
          </ac:spMkLst>
        </pc:spChg>
        <pc:spChg chg="mod">
          <ac:chgData name="Patrick Boily" userId="4ace92db-0572-4382-889e-50f73e2bf144" providerId="ADAL" clId="{728F63AD-CC09-4241-A141-54AC6A1711BB}" dt="2022-08-16T17:25:49.580" v="5866"/>
          <ac:spMkLst>
            <pc:docMk/>
            <pc:sldMk cId="3308903664" sldId="2497"/>
            <ac:spMk id="7" creationId="{18327E96-498D-C144-A2DD-D6726E89528B}"/>
          </ac:spMkLst>
        </pc:spChg>
        <pc:spChg chg="mod">
          <ac:chgData name="Patrick Boily" userId="4ace92db-0572-4382-889e-50f73e2bf144" providerId="ADAL" clId="{728F63AD-CC09-4241-A141-54AC6A1711BB}" dt="2022-08-16T17:25:49.580" v="5866"/>
          <ac:spMkLst>
            <pc:docMk/>
            <pc:sldMk cId="3308903664" sldId="2497"/>
            <ac:spMk id="8" creationId="{102104C0-CB28-F3EB-0804-A9ED6FE0A469}"/>
          </ac:spMkLst>
        </pc:spChg>
        <pc:spChg chg="add mod">
          <ac:chgData name="Patrick Boily" userId="4ace92db-0572-4382-889e-50f73e2bf144" providerId="ADAL" clId="{728F63AD-CC09-4241-A141-54AC6A1711BB}" dt="2022-08-17T02:29:38.721" v="7973"/>
          <ac:spMkLst>
            <pc:docMk/>
            <pc:sldMk cId="3308903664" sldId="2497"/>
            <ac:spMk id="9" creationId="{B767228B-5F0D-D5CB-6825-B0CBFFBDCD65}"/>
          </ac:spMkLst>
        </pc:spChg>
        <pc:spChg chg="add mod">
          <ac:chgData name="Patrick Boily" userId="4ace92db-0572-4382-889e-50f73e2bf144" providerId="ADAL" clId="{728F63AD-CC09-4241-A141-54AC6A1711BB}" dt="2022-08-17T02:29:38.721" v="7973"/>
          <ac:spMkLst>
            <pc:docMk/>
            <pc:sldMk cId="3308903664" sldId="2497"/>
            <ac:spMk id="10" creationId="{3E785586-5A5A-DE64-653E-3DF94D497A2C}"/>
          </ac:spMkLst>
        </pc:spChg>
        <pc:grpChg chg="add del mod">
          <ac:chgData name="Patrick Boily" userId="4ace92db-0572-4382-889e-50f73e2bf144" providerId="ADAL" clId="{728F63AD-CC09-4241-A141-54AC6A1711BB}" dt="2022-08-17T02:26:01.728" v="7919" actId="478"/>
          <ac:grpSpMkLst>
            <pc:docMk/>
            <pc:sldMk cId="3308903664" sldId="2497"/>
            <ac:grpSpMk id="6" creationId="{51CEABC6-EE57-CC92-E053-D703E354F5AF}"/>
          </ac:grpSpMkLst>
        </pc:grpChg>
      </pc:sldChg>
      <pc:sldChg chg="addSp delSp modSp mod">
        <pc:chgData name="Patrick Boily" userId="4ace92db-0572-4382-889e-50f73e2bf144" providerId="ADAL" clId="{728F63AD-CC09-4241-A141-54AC6A1711BB}" dt="2022-08-22T13:23:07.581" v="14692"/>
        <pc:sldMkLst>
          <pc:docMk/>
          <pc:sldMk cId="1316986677" sldId="2498"/>
        </pc:sldMkLst>
        <pc:spChg chg="mod">
          <ac:chgData name="Patrick Boily" userId="4ace92db-0572-4382-889e-50f73e2bf144" providerId="ADAL" clId="{728F63AD-CC09-4241-A141-54AC6A1711BB}" dt="2022-08-16T00:11:57.671" v="1495"/>
          <ac:spMkLst>
            <pc:docMk/>
            <pc:sldMk cId="1316986677" sldId="2498"/>
            <ac:spMk id="2" creationId="{1F7B936F-FEB4-65E2-D74D-B64461644BAD}"/>
          </ac:spMkLst>
        </pc:spChg>
        <pc:spChg chg="add mod">
          <ac:chgData name="Patrick Boily" userId="4ace92db-0572-4382-889e-50f73e2bf144" providerId="ADAL" clId="{728F63AD-CC09-4241-A141-54AC6A1711BB}" dt="2022-08-22T13:23:07.581" v="14692"/>
          <ac:spMkLst>
            <pc:docMk/>
            <pc:sldMk cId="1316986677" sldId="2498"/>
            <ac:spMk id="3" creationId="{109779A3-9841-DA15-B2C1-C24CD6B43DA1}"/>
          </ac:spMkLst>
        </pc:spChg>
        <pc:spChg chg="del">
          <ac:chgData name="Patrick Boily" userId="4ace92db-0572-4382-889e-50f73e2bf144" providerId="ADAL" clId="{728F63AD-CC09-4241-A141-54AC6A1711BB}" dt="2022-08-22T13:15:08.930" v="14517"/>
          <ac:spMkLst>
            <pc:docMk/>
            <pc:sldMk cId="1316986677" sldId="2498"/>
            <ac:spMk id="4" creationId="{435E19E0-7546-00A0-3820-23B070B36949}"/>
          </ac:spMkLst>
        </pc:spChg>
        <pc:spChg chg="mod">
          <ac:chgData name="Patrick Boily" userId="4ace92db-0572-4382-889e-50f73e2bf144" providerId="ADAL" clId="{728F63AD-CC09-4241-A141-54AC6A1711BB}" dt="2022-08-16T17:25:50.633" v="5867"/>
          <ac:spMkLst>
            <pc:docMk/>
            <pc:sldMk cId="1316986677" sldId="2498"/>
            <ac:spMk id="7" creationId="{4D10845B-EAD8-D23B-7389-8620212FAB5F}"/>
          </ac:spMkLst>
        </pc:spChg>
        <pc:spChg chg="mod">
          <ac:chgData name="Patrick Boily" userId="4ace92db-0572-4382-889e-50f73e2bf144" providerId="ADAL" clId="{728F63AD-CC09-4241-A141-54AC6A1711BB}" dt="2022-08-16T17:25:50.633" v="5867"/>
          <ac:spMkLst>
            <pc:docMk/>
            <pc:sldMk cId="1316986677" sldId="2498"/>
            <ac:spMk id="8" creationId="{926C7649-0C1E-463B-034E-3B33F836CEC8}"/>
          </ac:spMkLst>
        </pc:spChg>
        <pc:spChg chg="add mod">
          <ac:chgData name="Patrick Boily" userId="4ace92db-0572-4382-889e-50f73e2bf144" providerId="ADAL" clId="{728F63AD-CC09-4241-A141-54AC6A1711BB}" dt="2022-08-17T02:29:39.528" v="7974"/>
          <ac:spMkLst>
            <pc:docMk/>
            <pc:sldMk cId="1316986677" sldId="2498"/>
            <ac:spMk id="9" creationId="{83BB0AF2-25E1-6A00-7D13-BB286C83B4CB}"/>
          </ac:spMkLst>
        </pc:spChg>
        <pc:spChg chg="add mod">
          <ac:chgData name="Patrick Boily" userId="4ace92db-0572-4382-889e-50f73e2bf144" providerId="ADAL" clId="{728F63AD-CC09-4241-A141-54AC6A1711BB}" dt="2022-08-17T02:29:39.528" v="7974"/>
          <ac:spMkLst>
            <pc:docMk/>
            <pc:sldMk cId="1316986677" sldId="2498"/>
            <ac:spMk id="10" creationId="{0E320947-AC3C-24EE-9315-3B27F664C384}"/>
          </ac:spMkLst>
        </pc:spChg>
        <pc:grpChg chg="add del mod">
          <ac:chgData name="Patrick Boily" userId="4ace92db-0572-4382-889e-50f73e2bf144" providerId="ADAL" clId="{728F63AD-CC09-4241-A141-54AC6A1711BB}" dt="2022-08-17T02:26:04.889" v="7920" actId="478"/>
          <ac:grpSpMkLst>
            <pc:docMk/>
            <pc:sldMk cId="1316986677" sldId="2498"/>
            <ac:grpSpMk id="6" creationId="{B69A1344-761F-AF95-E5FE-337076517E47}"/>
          </ac:grpSpMkLst>
        </pc:grpChg>
      </pc:sldChg>
      <pc:sldChg chg="addSp delSp modSp mod">
        <pc:chgData name="Patrick Boily" userId="4ace92db-0572-4382-889e-50f73e2bf144" providerId="ADAL" clId="{728F63AD-CC09-4241-A141-54AC6A1711BB}" dt="2022-08-22T13:23:09.091" v="14693"/>
        <pc:sldMkLst>
          <pc:docMk/>
          <pc:sldMk cId="2085009739" sldId="2499"/>
        </pc:sldMkLst>
        <pc:spChg chg="mod">
          <ac:chgData name="Patrick Boily" userId="4ace92db-0572-4382-889e-50f73e2bf144" providerId="ADAL" clId="{728F63AD-CC09-4241-A141-54AC6A1711BB}" dt="2022-08-16T00:12:00.106" v="1496"/>
          <ac:spMkLst>
            <pc:docMk/>
            <pc:sldMk cId="2085009739" sldId="2499"/>
            <ac:spMk id="2" creationId="{1F7B936F-FEB4-65E2-D74D-B64461644BAD}"/>
          </ac:spMkLst>
        </pc:spChg>
        <pc:spChg chg="add mod">
          <ac:chgData name="Patrick Boily" userId="4ace92db-0572-4382-889e-50f73e2bf144" providerId="ADAL" clId="{728F63AD-CC09-4241-A141-54AC6A1711BB}" dt="2022-08-22T13:23:09.091" v="14693"/>
          <ac:spMkLst>
            <pc:docMk/>
            <pc:sldMk cId="2085009739" sldId="2499"/>
            <ac:spMk id="3" creationId="{01AAD761-A107-DCE6-294E-212A5933E286}"/>
          </ac:spMkLst>
        </pc:spChg>
        <pc:spChg chg="del">
          <ac:chgData name="Patrick Boily" userId="4ace92db-0572-4382-889e-50f73e2bf144" providerId="ADAL" clId="{728F63AD-CC09-4241-A141-54AC6A1711BB}" dt="2022-08-22T13:15:08.930" v="14517"/>
          <ac:spMkLst>
            <pc:docMk/>
            <pc:sldMk cId="2085009739" sldId="2499"/>
            <ac:spMk id="4" creationId="{435E19E0-7546-00A0-3820-23B070B36949}"/>
          </ac:spMkLst>
        </pc:spChg>
        <pc:spChg chg="mod">
          <ac:chgData name="Patrick Boily" userId="4ace92db-0572-4382-889e-50f73e2bf144" providerId="ADAL" clId="{728F63AD-CC09-4241-A141-54AC6A1711BB}" dt="2022-08-16T17:25:52.762" v="5868"/>
          <ac:spMkLst>
            <pc:docMk/>
            <pc:sldMk cId="2085009739" sldId="2499"/>
            <ac:spMk id="7" creationId="{9182F72E-7D48-CA6E-7B94-9C7795B79065}"/>
          </ac:spMkLst>
        </pc:spChg>
        <pc:spChg chg="mod">
          <ac:chgData name="Patrick Boily" userId="4ace92db-0572-4382-889e-50f73e2bf144" providerId="ADAL" clId="{728F63AD-CC09-4241-A141-54AC6A1711BB}" dt="2022-08-16T17:25:52.762" v="5868"/>
          <ac:spMkLst>
            <pc:docMk/>
            <pc:sldMk cId="2085009739" sldId="2499"/>
            <ac:spMk id="8" creationId="{1BDCC5AB-B435-40FA-5264-12B76BAE3916}"/>
          </ac:spMkLst>
        </pc:spChg>
        <pc:spChg chg="add mod">
          <ac:chgData name="Patrick Boily" userId="4ace92db-0572-4382-889e-50f73e2bf144" providerId="ADAL" clId="{728F63AD-CC09-4241-A141-54AC6A1711BB}" dt="2022-08-17T02:29:41.042" v="7975"/>
          <ac:spMkLst>
            <pc:docMk/>
            <pc:sldMk cId="2085009739" sldId="2499"/>
            <ac:spMk id="9" creationId="{C66D2181-CFD1-A984-ACC5-1EBC5517DC0B}"/>
          </ac:spMkLst>
        </pc:spChg>
        <pc:spChg chg="add mod">
          <ac:chgData name="Patrick Boily" userId="4ace92db-0572-4382-889e-50f73e2bf144" providerId="ADAL" clId="{728F63AD-CC09-4241-A141-54AC6A1711BB}" dt="2022-08-17T02:29:41.042" v="7975"/>
          <ac:spMkLst>
            <pc:docMk/>
            <pc:sldMk cId="2085009739" sldId="2499"/>
            <ac:spMk id="10" creationId="{8CA97F1F-D5A6-E054-9591-F8B37CDECBCE}"/>
          </ac:spMkLst>
        </pc:spChg>
        <pc:grpChg chg="add del mod">
          <ac:chgData name="Patrick Boily" userId="4ace92db-0572-4382-889e-50f73e2bf144" providerId="ADAL" clId="{728F63AD-CC09-4241-A141-54AC6A1711BB}" dt="2022-08-17T02:26:06.984" v="7921" actId="478"/>
          <ac:grpSpMkLst>
            <pc:docMk/>
            <pc:sldMk cId="2085009739" sldId="2499"/>
            <ac:grpSpMk id="6" creationId="{9C057212-96D4-7860-81ED-4F4ED1E4F4B3}"/>
          </ac:grpSpMkLst>
        </pc:grpChg>
      </pc:sldChg>
      <pc:sldChg chg="del">
        <pc:chgData name="Patrick Boily" userId="4ace92db-0572-4382-889e-50f73e2bf144" providerId="ADAL" clId="{728F63AD-CC09-4241-A141-54AC6A1711BB}" dt="2022-08-16T00:09:56.712" v="1388" actId="2696"/>
        <pc:sldMkLst>
          <pc:docMk/>
          <pc:sldMk cId="1552985777" sldId="2500"/>
        </pc:sldMkLst>
      </pc:sldChg>
      <pc:sldChg chg="del">
        <pc:chgData name="Patrick Boily" userId="4ace92db-0572-4382-889e-50f73e2bf144" providerId="ADAL" clId="{728F63AD-CC09-4241-A141-54AC6A1711BB}" dt="2022-08-16T00:07:59.758" v="1284" actId="2696"/>
        <pc:sldMkLst>
          <pc:docMk/>
          <pc:sldMk cId="657969399" sldId="2501"/>
        </pc:sldMkLst>
      </pc:sldChg>
      <pc:sldChg chg="del">
        <pc:chgData name="Patrick Boily" userId="4ace92db-0572-4382-889e-50f73e2bf144" providerId="ADAL" clId="{728F63AD-CC09-4241-A141-54AC6A1711BB}" dt="2022-08-16T00:07:59.758" v="1284" actId="2696"/>
        <pc:sldMkLst>
          <pc:docMk/>
          <pc:sldMk cId="1641304986" sldId="2502"/>
        </pc:sldMkLst>
      </pc:sldChg>
      <pc:sldChg chg="del">
        <pc:chgData name="Patrick Boily" userId="4ace92db-0572-4382-889e-50f73e2bf144" providerId="ADAL" clId="{728F63AD-CC09-4241-A141-54AC6A1711BB}" dt="2022-08-16T00:07:59.758" v="1284" actId="2696"/>
        <pc:sldMkLst>
          <pc:docMk/>
          <pc:sldMk cId="74651364" sldId="2503"/>
        </pc:sldMkLst>
      </pc:sldChg>
      <pc:sldChg chg="addSp delSp modSp mod">
        <pc:chgData name="Patrick Boily" userId="4ace92db-0572-4382-889e-50f73e2bf144" providerId="ADAL" clId="{728F63AD-CC09-4241-A141-54AC6A1711BB}" dt="2022-08-22T13:23:12.832" v="14695"/>
        <pc:sldMkLst>
          <pc:docMk/>
          <pc:sldMk cId="2438000874" sldId="2504"/>
        </pc:sldMkLst>
        <pc:spChg chg="add mod">
          <ac:chgData name="Patrick Boily" userId="4ace92db-0572-4382-889e-50f73e2bf144" providerId="ADAL" clId="{728F63AD-CC09-4241-A141-54AC6A1711BB}" dt="2022-08-22T13:23:12.832" v="14695"/>
          <ac:spMkLst>
            <pc:docMk/>
            <pc:sldMk cId="2438000874" sldId="2504"/>
            <ac:spMk id="3" creationId="{1747AAFE-53BD-CFBF-4A15-4831D4C74EEE}"/>
          </ac:spMkLst>
        </pc:spChg>
        <pc:spChg chg="mod">
          <ac:chgData name="Patrick Boily" userId="4ace92db-0572-4382-889e-50f73e2bf144" providerId="ADAL" clId="{728F63AD-CC09-4241-A141-54AC6A1711BB}" dt="2022-08-16T17:25:53.937" v="5869"/>
          <ac:spMkLst>
            <pc:docMk/>
            <pc:sldMk cId="2438000874" sldId="2504"/>
            <ac:spMk id="7" creationId="{DA5EF8CE-DB45-9859-24ED-9899BF0A9FA4}"/>
          </ac:spMkLst>
        </pc:spChg>
        <pc:spChg chg="del">
          <ac:chgData name="Patrick Boily" userId="4ace92db-0572-4382-889e-50f73e2bf144" providerId="ADAL" clId="{728F63AD-CC09-4241-A141-54AC6A1711BB}" dt="2022-08-22T13:20:16.235" v="14644" actId="478"/>
          <ac:spMkLst>
            <pc:docMk/>
            <pc:sldMk cId="2438000874" sldId="2504"/>
            <ac:spMk id="9" creationId="{A5645CF0-28D3-5F4E-CB2D-AC931BD263E8}"/>
          </ac:spMkLst>
        </pc:spChg>
        <pc:spChg chg="mod">
          <ac:chgData name="Patrick Boily" userId="4ace92db-0572-4382-889e-50f73e2bf144" providerId="ADAL" clId="{728F63AD-CC09-4241-A141-54AC6A1711BB}" dt="2022-08-16T17:25:53.937" v="5869"/>
          <ac:spMkLst>
            <pc:docMk/>
            <pc:sldMk cId="2438000874" sldId="2504"/>
            <ac:spMk id="10" creationId="{4AB09445-2BCF-EF8F-052F-59AA391BC832}"/>
          </ac:spMkLst>
        </pc:spChg>
        <pc:spChg chg="add mod">
          <ac:chgData name="Patrick Boily" userId="4ace92db-0572-4382-889e-50f73e2bf144" providerId="ADAL" clId="{728F63AD-CC09-4241-A141-54AC6A1711BB}" dt="2022-08-17T02:29:43.424" v="7976"/>
          <ac:spMkLst>
            <pc:docMk/>
            <pc:sldMk cId="2438000874" sldId="2504"/>
            <ac:spMk id="11" creationId="{965B33BF-41A8-DF0A-00E8-7C524FC906B9}"/>
          </ac:spMkLst>
        </pc:spChg>
        <pc:spChg chg="add mod">
          <ac:chgData name="Patrick Boily" userId="4ace92db-0572-4382-889e-50f73e2bf144" providerId="ADAL" clId="{728F63AD-CC09-4241-A141-54AC6A1711BB}" dt="2022-08-17T02:29:43.424" v="7976"/>
          <ac:spMkLst>
            <pc:docMk/>
            <pc:sldMk cId="2438000874" sldId="2504"/>
            <ac:spMk id="12" creationId="{50604908-15A6-A263-B98D-C3CE7B85DD30}"/>
          </ac:spMkLst>
        </pc:spChg>
        <pc:grpChg chg="add del mod">
          <ac:chgData name="Patrick Boily" userId="4ace92db-0572-4382-889e-50f73e2bf144" providerId="ADAL" clId="{728F63AD-CC09-4241-A141-54AC6A1711BB}" dt="2022-08-17T02:26:09.792" v="7922" actId="478"/>
          <ac:grpSpMkLst>
            <pc:docMk/>
            <pc:sldMk cId="2438000874" sldId="2504"/>
            <ac:grpSpMk id="3" creationId="{31824618-FEDD-A2AD-38DA-BF9386A21326}"/>
          </ac:grpSpMkLst>
        </pc:grpChg>
      </pc:sldChg>
      <pc:sldChg chg="addSp delSp modSp mod">
        <pc:chgData name="Patrick Boily" userId="4ace92db-0572-4382-889e-50f73e2bf144" providerId="ADAL" clId="{728F63AD-CC09-4241-A141-54AC6A1711BB}" dt="2022-08-22T13:23:13.949" v="14696"/>
        <pc:sldMkLst>
          <pc:docMk/>
          <pc:sldMk cId="4241332440" sldId="2505"/>
        </pc:sldMkLst>
        <pc:spChg chg="del">
          <ac:chgData name="Patrick Boily" userId="4ace92db-0572-4382-889e-50f73e2bf144" providerId="ADAL" clId="{728F63AD-CC09-4241-A141-54AC6A1711BB}" dt="2022-08-22T13:20:19.547" v="14645" actId="478"/>
          <ac:spMkLst>
            <pc:docMk/>
            <pc:sldMk cId="4241332440" sldId="2505"/>
            <ac:spMk id="3" creationId="{84D42B7E-B67E-060D-6E0D-58FAE29C899A}"/>
          </ac:spMkLst>
        </pc:spChg>
        <pc:spChg chg="add mod">
          <ac:chgData name="Patrick Boily" userId="4ace92db-0572-4382-889e-50f73e2bf144" providerId="ADAL" clId="{728F63AD-CC09-4241-A141-54AC6A1711BB}" dt="2022-08-22T13:23:13.949" v="14696"/>
          <ac:spMkLst>
            <pc:docMk/>
            <pc:sldMk cId="4241332440" sldId="2505"/>
            <ac:spMk id="7" creationId="{789ED98C-0877-4A98-6AE4-52D779EB41C7}"/>
          </ac:spMkLst>
        </pc:spChg>
        <pc:spChg chg="mod">
          <ac:chgData name="Patrick Boily" userId="4ace92db-0572-4382-889e-50f73e2bf144" providerId="ADAL" clId="{728F63AD-CC09-4241-A141-54AC6A1711BB}" dt="2022-08-16T17:25:55.574" v="5870"/>
          <ac:spMkLst>
            <pc:docMk/>
            <pc:sldMk cId="4241332440" sldId="2505"/>
            <ac:spMk id="9" creationId="{7BE66935-23F0-6761-0438-9DE98BC91497}"/>
          </ac:spMkLst>
        </pc:spChg>
        <pc:spChg chg="mod">
          <ac:chgData name="Patrick Boily" userId="4ace92db-0572-4382-889e-50f73e2bf144" providerId="ADAL" clId="{728F63AD-CC09-4241-A141-54AC6A1711BB}" dt="2022-08-16T17:25:55.574" v="5870"/>
          <ac:spMkLst>
            <pc:docMk/>
            <pc:sldMk cId="4241332440" sldId="2505"/>
            <ac:spMk id="10" creationId="{7455EE32-D87A-0D48-6A60-EF5E03795953}"/>
          </ac:spMkLst>
        </pc:spChg>
        <pc:spChg chg="add mod">
          <ac:chgData name="Patrick Boily" userId="4ace92db-0572-4382-889e-50f73e2bf144" providerId="ADAL" clId="{728F63AD-CC09-4241-A141-54AC6A1711BB}" dt="2022-08-17T02:29:44.099" v="7977"/>
          <ac:spMkLst>
            <pc:docMk/>
            <pc:sldMk cId="4241332440" sldId="2505"/>
            <ac:spMk id="11" creationId="{E64D06F9-6604-866F-35B3-A9706A28C0C4}"/>
          </ac:spMkLst>
        </pc:spChg>
        <pc:spChg chg="add mod">
          <ac:chgData name="Patrick Boily" userId="4ace92db-0572-4382-889e-50f73e2bf144" providerId="ADAL" clId="{728F63AD-CC09-4241-A141-54AC6A1711BB}" dt="2022-08-17T02:29:44.099" v="7977"/>
          <ac:spMkLst>
            <pc:docMk/>
            <pc:sldMk cId="4241332440" sldId="2505"/>
            <ac:spMk id="12" creationId="{92588677-277C-102E-7782-798D16EB9153}"/>
          </ac:spMkLst>
        </pc:spChg>
        <pc:grpChg chg="add del mod">
          <ac:chgData name="Patrick Boily" userId="4ace92db-0572-4382-889e-50f73e2bf144" providerId="ADAL" clId="{728F63AD-CC09-4241-A141-54AC6A1711BB}" dt="2022-08-17T02:26:12.656" v="7923" actId="478"/>
          <ac:grpSpMkLst>
            <pc:docMk/>
            <pc:sldMk cId="4241332440" sldId="2505"/>
            <ac:grpSpMk id="7" creationId="{466005BA-99ED-A039-7CEE-90645B789BCF}"/>
          </ac:grpSpMkLst>
        </pc:grpChg>
      </pc:sldChg>
      <pc:sldChg chg="addSp delSp modSp mod">
        <pc:chgData name="Patrick Boily" userId="4ace92db-0572-4382-889e-50f73e2bf144" providerId="ADAL" clId="{728F63AD-CC09-4241-A141-54AC6A1711BB}" dt="2022-08-17T02:29:47.479" v="7979"/>
        <pc:sldMkLst>
          <pc:docMk/>
          <pc:sldMk cId="4256750093" sldId="2506"/>
        </pc:sldMkLst>
        <pc:spChg chg="mod">
          <ac:chgData name="Patrick Boily" userId="4ace92db-0572-4382-889e-50f73e2bf144" providerId="ADAL" clId="{728F63AD-CC09-4241-A141-54AC6A1711BB}" dt="2022-08-16T00:12:49.445" v="1510" actId="20577"/>
          <ac:spMkLst>
            <pc:docMk/>
            <pc:sldMk cId="4256750093" sldId="2506"/>
            <ac:spMk id="2" creationId="{1F7B936F-FEB4-65E2-D74D-B64461644BAD}"/>
          </ac:spMkLst>
        </pc:spChg>
        <pc:spChg chg="mod">
          <ac:chgData name="Patrick Boily" userId="4ace92db-0572-4382-889e-50f73e2bf144" providerId="ADAL" clId="{728F63AD-CC09-4241-A141-54AC6A1711BB}" dt="2022-08-16T17:25:58.869" v="5872"/>
          <ac:spMkLst>
            <pc:docMk/>
            <pc:sldMk cId="4256750093" sldId="2506"/>
            <ac:spMk id="7" creationId="{F67718EA-C405-707F-2A86-E8BF92FEDD4A}"/>
          </ac:spMkLst>
        </pc:spChg>
        <pc:spChg chg="mod">
          <ac:chgData name="Patrick Boily" userId="4ace92db-0572-4382-889e-50f73e2bf144" providerId="ADAL" clId="{728F63AD-CC09-4241-A141-54AC6A1711BB}" dt="2022-08-16T17:25:58.869" v="5872"/>
          <ac:spMkLst>
            <pc:docMk/>
            <pc:sldMk cId="4256750093" sldId="2506"/>
            <ac:spMk id="8" creationId="{299C9AD6-E8F0-EA8D-05CB-F7961AC0FC72}"/>
          </ac:spMkLst>
        </pc:spChg>
        <pc:spChg chg="add mod">
          <ac:chgData name="Patrick Boily" userId="4ace92db-0572-4382-889e-50f73e2bf144" providerId="ADAL" clId="{728F63AD-CC09-4241-A141-54AC6A1711BB}" dt="2022-08-17T02:29:47.479" v="7979"/>
          <ac:spMkLst>
            <pc:docMk/>
            <pc:sldMk cId="4256750093" sldId="2506"/>
            <ac:spMk id="9" creationId="{E8BE24F5-C161-28BD-4407-B70497796B4B}"/>
          </ac:spMkLst>
        </pc:spChg>
        <pc:spChg chg="add mod">
          <ac:chgData name="Patrick Boily" userId="4ace92db-0572-4382-889e-50f73e2bf144" providerId="ADAL" clId="{728F63AD-CC09-4241-A141-54AC6A1711BB}" dt="2022-08-17T02:29:47.479" v="7979"/>
          <ac:spMkLst>
            <pc:docMk/>
            <pc:sldMk cId="4256750093" sldId="2506"/>
            <ac:spMk id="10" creationId="{D75B40D0-8DCB-342C-3F03-823C725BE298}"/>
          </ac:spMkLst>
        </pc:spChg>
        <pc:grpChg chg="add del mod">
          <ac:chgData name="Patrick Boily" userId="4ace92db-0572-4382-889e-50f73e2bf144" providerId="ADAL" clId="{728F63AD-CC09-4241-A141-54AC6A1711BB}" dt="2022-08-17T02:26:17.848" v="7925" actId="478"/>
          <ac:grpSpMkLst>
            <pc:docMk/>
            <pc:sldMk cId="4256750093" sldId="2506"/>
            <ac:grpSpMk id="6" creationId="{C4C1B7BF-BBCA-AB9A-2C65-FB9C624F9A62}"/>
          </ac:grpSpMkLst>
        </pc:grpChg>
      </pc:sldChg>
      <pc:sldChg chg="addSp delSp modSp mod">
        <pc:chgData name="Patrick Boily" userId="4ace92db-0572-4382-889e-50f73e2bf144" providerId="ADAL" clId="{728F63AD-CC09-4241-A141-54AC6A1711BB}" dt="2022-08-17T02:29:48.896" v="7980"/>
        <pc:sldMkLst>
          <pc:docMk/>
          <pc:sldMk cId="4057955553" sldId="2507"/>
        </pc:sldMkLst>
        <pc:spChg chg="mod">
          <ac:chgData name="Patrick Boily" userId="4ace92db-0572-4382-889e-50f73e2bf144" providerId="ADAL" clId="{728F63AD-CC09-4241-A141-54AC6A1711BB}" dt="2022-08-16T00:12:57.549" v="1524" actId="20577"/>
          <ac:spMkLst>
            <pc:docMk/>
            <pc:sldMk cId="4057955553" sldId="2507"/>
            <ac:spMk id="2" creationId="{1F7B936F-FEB4-65E2-D74D-B64461644BAD}"/>
          </ac:spMkLst>
        </pc:spChg>
        <pc:spChg chg="mod">
          <ac:chgData name="Patrick Boily" userId="4ace92db-0572-4382-889e-50f73e2bf144" providerId="ADAL" clId="{728F63AD-CC09-4241-A141-54AC6A1711BB}" dt="2022-08-16T17:26:00.249" v="5873"/>
          <ac:spMkLst>
            <pc:docMk/>
            <pc:sldMk cId="4057955553" sldId="2507"/>
            <ac:spMk id="7" creationId="{210BDBDD-6496-7EF2-AAB4-202D62C43C8C}"/>
          </ac:spMkLst>
        </pc:spChg>
        <pc:spChg chg="mod">
          <ac:chgData name="Patrick Boily" userId="4ace92db-0572-4382-889e-50f73e2bf144" providerId="ADAL" clId="{728F63AD-CC09-4241-A141-54AC6A1711BB}" dt="2022-08-16T17:26:00.249" v="5873"/>
          <ac:spMkLst>
            <pc:docMk/>
            <pc:sldMk cId="4057955553" sldId="2507"/>
            <ac:spMk id="8" creationId="{E135B808-9A92-C7A3-2649-BF67EAC6111F}"/>
          </ac:spMkLst>
        </pc:spChg>
        <pc:spChg chg="add mod">
          <ac:chgData name="Patrick Boily" userId="4ace92db-0572-4382-889e-50f73e2bf144" providerId="ADAL" clId="{728F63AD-CC09-4241-A141-54AC6A1711BB}" dt="2022-08-17T02:29:48.896" v="7980"/>
          <ac:spMkLst>
            <pc:docMk/>
            <pc:sldMk cId="4057955553" sldId="2507"/>
            <ac:spMk id="9" creationId="{EEA5EF72-CA42-D835-5C05-FAD267EED663}"/>
          </ac:spMkLst>
        </pc:spChg>
        <pc:spChg chg="add mod">
          <ac:chgData name="Patrick Boily" userId="4ace92db-0572-4382-889e-50f73e2bf144" providerId="ADAL" clId="{728F63AD-CC09-4241-A141-54AC6A1711BB}" dt="2022-08-17T02:29:48.896" v="7980"/>
          <ac:spMkLst>
            <pc:docMk/>
            <pc:sldMk cId="4057955553" sldId="2507"/>
            <ac:spMk id="10" creationId="{F98E4662-ADF2-0A65-0BF0-08F6C4EBE3EC}"/>
          </ac:spMkLst>
        </pc:spChg>
        <pc:grpChg chg="add del mod">
          <ac:chgData name="Patrick Boily" userId="4ace92db-0572-4382-889e-50f73e2bf144" providerId="ADAL" clId="{728F63AD-CC09-4241-A141-54AC6A1711BB}" dt="2022-08-17T02:26:20.360" v="7926" actId="478"/>
          <ac:grpSpMkLst>
            <pc:docMk/>
            <pc:sldMk cId="4057955553" sldId="2507"/>
            <ac:grpSpMk id="6" creationId="{8A035827-58BB-13AB-B715-4BEC5B1C7AEF}"/>
          </ac:grpSpMkLst>
        </pc:grpChg>
      </pc:sldChg>
      <pc:sldChg chg="addSp delSp modSp mod">
        <pc:chgData name="Patrick Boily" userId="4ace92db-0572-4382-889e-50f73e2bf144" providerId="ADAL" clId="{728F63AD-CC09-4241-A141-54AC6A1711BB}" dt="2022-08-17T02:29:50.674" v="7981"/>
        <pc:sldMkLst>
          <pc:docMk/>
          <pc:sldMk cId="2946798215" sldId="2508"/>
        </pc:sldMkLst>
        <pc:spChg chg="mod">
          <ac:chgData name="Patrick Boily" userId="4ace92db-0572-4382-889e-50f73e2bf144" providerId="ADAL" clId="{728F63AD-CC09-4241-A141-54AC6A1711BB}" dt="2022-08-16T00:13:14.557" v="1550" actId="20577"/>
          <ac:spMkLst>
            <pc:docMk/>
            <pc:sldMk cId="2946798215" sldId="2508"/>
            <ac:spMk id="2" creationId="{1F7B936F-FEB4-65E2-D74D-B64461644BAD}"/>
          </ac:spMkLst>
        </pc:spChg>
        <pc:spChg chg="mod">
          <ac:chgData name="Patrick Boily" userId="4ace92db-0572-4382-889e-50f73e2bf144" providerId="ADAL" clId="{728F63AD-CC09-4241-A141-54AC6A1711BB}" dt="2022-08-16T17:26:01.893" v="5874"/>
          <ac:spMkLst>
            <pc:docMk/>
            <pc:sldMk cId="2946798215" sldId="2508"/>
            <ac:spMk id="7" creationId="{768D794E-BC58-4083-2087-24F5E63736C0}"/>
          </ac:spMkLst>
        </pc:spChg>
        <pc:spChg chg="mod">
          <ac:chgData name="Patrick Boily" userId="4ace92db-0572-4382-889e-50f73e2bf144" providerId="ADAL" clId="{728F63AD-CC09-4241-A141-54AC6A1711BB}" dt="2022-08-16T17:26:01.893" v="5874"/>
          <ac:spMkLst>
            <pc:docMk/>
            <pc:sldMk cId="2946798215" sldId="2508"/>
            <ac:spMk id="8" creationId="{AE0779BD-10EE-C65C-8617-D90DD49F6B82}"/>
          </ac:spMkLst>
        </pc:spChg>
        <pc:spChg chg="add mod">
          <ac:chgData name="Patrick Boily" userId="4ace92db-0572-4382-889e-50f73e2bf144" providerId="ADAL" clId="{728F63AD-CC09-4241-A141-54AC6A1711BB}" dt="2022-08-17T02:29:50.674" v="7981"/>
          <ac:spMkLst>
            <pc:docMk/>
            <pc:sldMk cId="2946798215" sldId="2508"/>
            <ac:spMk id="9" creationId="{B4D18E53-9E25-02FD-36A3-4AB49D4CF90D}"/>
          </ac:spMkLst>
        </pc:spChg>
        <pc:spChg chg="add mod">
          <ac:chgData name="Patrick Boily" userId="4ace92db-0572-4382-889e-50f73e2bf144" providerId="ADAL" clId="{728F63AD-CC09-4241-A141-54AC6A1711BB}" dt="2022-08-17T02:29:50.674" v="7981"/>
          <ac:spMkLst>
            <pc:docMk/>
            <pc:sldMk cId="2946798215" sldId="2508"/>
            <ac:spMk id="10" creationId="{2703C800-33D8-8FF7-E221-CEE72BF559A3}"/>
          </ac:spMkLst>
        </pc:spChg>
        <pc:grpChg chg="add del mod">
          <ac:chgData name="Patrick Boily" userId="4ace92db-0572-4382-889e-50f73e2bf144" providerId="ADAL" clId="{728F63AD-CC09-4241-A141-54AC6A1711BB}" dt="2022-08-17T02:26:22.560" v="7927" actId="478"/>
          <ac:grpSpMkLst>
            <pc:docMk/>
            <pc:sldMk cId="2946798215" sldId="2508"/>
            <ac:grpSpMk id="6" creationId="{FE2AAD12-C621-E901-530A-575EF059666B}"/>
          </ac:grpSpMkLst>
        </pc:grpChg>
      </pc:sldChg>
      <pc:sldChg chg="addSp delSp modSp mod">
        <pc:chgData name="Patrick Boily" userId="4ace92db-0572-4382-889e-50f73e2bf144" providerId="ADAL" clId="{728F63AD-CC09-4241-A141-54AC6A1711BB}" dt="2022-08-17T02:29:51.460" v="7982"/>
        <pc:sldMkLst>
          <pc:docMk/>
          <pc:sldMk cId="2796534511" sldId="2509"/>
        </pc:sldMkLst>
        <pc:spChg chg="mod">
          <ac:chgData name="Patrick Boily" userId="4ace92db-0572-4382-889e-50f73e2bf144" providerId="ADAL" clId="{728F63AD-CC09-4241-A141-54AC6A1711BB}" dt="2022-08-16T00:13:18.056" v="1551"/>
          <ac:spMkLst>
            <pc:docMk/>
            <pc:sldMk cId="2796534511" sldId="2509"/>
            <ac:spMk id="2" creationId="{1F7B936F-FEB4-65E2-D74D-B64461644BAD}"/>
          </ac:spMkLst>
        </pc:spChg>
        <pc:spChg chg="mod">
          <ac:chgData name="Patrick Boily" userId="4ace92db-0572-4382-889e-50f73e2bf144" providerId="ADAL" clId="{728F63AD-CC09-4241-A141-54AC6A1711BB}" dt="2022-08-16T17:26:03.578" v="5875"/>
          <ac:spMkLst>
            <pc:docMk/>
            <pc:sldMk cId="2796534511" sldId="2509"/>
            <ac:spMk id="7" creationId="{106A59BF-AA73-0072-94DF-1D36EA47F360}"/>
          </ac:spMkLst>
        </pc:spChg>
        <pc:spChg chg="mod">
          <ac:chgData name="Patrick Boily" userId="4ace92db-0572-4382-889e-50f73e2bf144" providerId="ADAL" clId="{728F63AD-CC09-4241-A141-54AC6A1711BB}" dt="2022-08-16T17:26:03.578" v="5875"/>
          <ac:spMkLst>
            <pc:docMk/>
            <pc:sldMk cId="2796534511" sldId="2509"/>
            <ac:spMk id="8" creationId="{06F5BE16-001F-2A07-57BC-E0861B97AA71}"/>
          </ac:spMkLst>
        </pc:spChg>
        <pc:spChg chg="add mod">
          <ac:chgData name="Patrick Boily" userId="4ace92db-0572-4382-889e-50f73e2bf144" providerId="ADAL" clId="{728F63AD-CC09-4241-A141-54AC6A1711BB}" dt="2022-08-17T02:29:51.460" v="7982"/>
          <ac:spMkLst>
            <pc:docMk/>
            <pc:sldMk cId="2796534511" sldId="2509"/>
            <ac:spMk id="9" creationId="{74920B85-CAF4-4C87-D742-55C31B8B3F2B}"/>
          </ac:spMkLst>
        </pc:spChg>
        <pc:spChg chg="add mod">
          <ac:chgData name="Patrick Boily" userId="4ace92db-0572-4382-889e-50f73e2bf144" providerId="ADAL" clId="{728F63AD-CC09-4241-A141-54AC6A1711BB}" dt="2022-08-17T02:29:51.460" v="7982"/>
          <ac:spMkLst>
            <pc:docMk/>
            <pc:sldMk cId="2796534511" sldId="2509"/>
            <ac:spMk id="10" creationId="{7E9EE6E1-7152-30F0-8038-47D672402B7E}"/>
          </ac:spMkLst>
        </pc:spChg>
        <pc:grpChg chg="add del mod">
          <ac:chgData name="Patrick Boily" userId="4ace92db-0572-4382-889e-50f73e2bf144" providerId="ADAL" clId="{728F63AD-CC09-4241-A141-54AC6A1711BB}" dt="2022-08-17T02:26:25.408" v="7928" actId="478"/>
          <ac:grpSpMkLst>
            <pc:docMk/>
            <pc:sldMk cId="2796534511" sldId="2509"/>
            <ac:grpSpMk id="6" creationId="{DA9DB646-EBC5-596F-1039-27822506EF6C}"/>
          </ac:grpSpMkLst>
        </pc:grpChg>
      </pc:sldChg>
      <pc:sldChg chg="addSp delSp modSp mod">
        <pc:chgData name="Patrick Boily" userId="4ace92db-0572-4382-889e-50f73e2bf144" providerId="ADAL" clId="{728F63AD-CC09-4241-A141-54AC6A1711BB}" dt="2022-08-17T02:29:53.127" v="7983"/>
        <pc:sldMkLst>
          <pc:docMk/>
          <pc:sldMk cId="4143167853" sldId="2510"/>
        </pc:sldMkLst>
        <pc:spChg chg="mod">
          <ac:chgData name="Patrick Boily" userId="4ace92db-0572-4382-889e-50f73e2bf144" providerId="ADAL" clId="{728F63AD-CC09-4241-A141-54AC6A1711BB}" dt="2022-08-16T00:13:21.359" v="1552"/>
          <ac:spMkLst>
            <pc:docMk/>
            <pc:sldMk cId="4143167853" sldId="2510"/>
            <ac:spMk id="2" creationId="{1F7B936F-FEB4-65E2-D74D-B64461644BAD}"/>
          </ac:spMkLst>
        </pc:spChg>
        <pc:spChg chg="mod">
          <ac:chgData name="Patrick Boily" userId="4ace92db-0572-4382-889e-50f73e2bf144" providerId="ADAL" clId="{728F63AD-CC09-4241-A141-54AC6A1711BB}" dt="2022-08-16T17:26:05.190" v="5876"/>
          <ac:spMkLst>
            <pc:docMk/>
            <pc:sldMk cId="4143167853" sldId="2510"/>
            <ac:spMk id="7" creationId="{F5746C29-E86F-50C4-4B8F-0156CEDFFF74}"/>
          </ac:spMkLst>
        </pc:spChg>
        <pc:spChg chg="mod">
          <ac:chgData name="Patrick Boily" userId="4ace92db-0572-4382-889e-50f73e2bf144" providerId="ADAL" clId="{728F63AD-CC09-4241-A141-54AC6A1711BB}" dt="2022-08-16T17:26:05.190" v="5876"/>
          <ac:spMkLst>
            <pc:docMk/>
            <pc:sldMk cId="4143167853" sldId="2510"/>
            <ac:spMk id="8" creationId="{387E023D-A08E-4565-C39E-7560C8DAF3D7}"/>
          </ac:spMkLst>
        </pc:spChg>
        <pc:spChg chg="add mod">
          <ac:chgData name="Patrick Boily" userId="4ace92db-0572-4382-889e-50f73e2bf144" providerId="ADAL" clId="{728F63AD-CC09-4241-A141-54AC6A1711BB}" dt="2022-08-17T02:29:53.127" v="7983"/>
          <ac:spMkLst>
            <pc:docMk/>
            <pc:sldMk cId="4143167853" sldId="2510"/>
            <ac:spMk id="9" creationId="{E090CC8A-48C2-BC95-1996-21019D15C16B}"/>
          </ac:spMkLst>
        </pc:spChg>
        <pc:spChg chg="add mod">
          <ac:chgData name="Patrick Boily" userId="4ace92db-0572-4382-889e-50f73e2bf144" providerId="ADAL" clId="{728F63AD-CC09-4241-A141-54AC6A1711BB}" dt="2022-08-17T02:29:53.127" v="7983"/>
          <ac:spMkLst>
            <pc:docMk/>
            <pc:sldMk cId="4143167853" sldId="2510"/>
            <ac:spMk id="10" creationId="{9653FB55-7A36-97A7-5186-74DD979A8B23}"/>
          </ac:spMkLst>
        </pc:spChg>
        <pc:grpChg chg="add del mod">
          <ac:chgData name="Patrick Boily" userId="4ace92db-0572-4382-889e-50f73e2bf144" providerId="ADAL" clId="{728F63AD-CC09-4241-A141-54AC6A1711BB}" dt="2022-08-17T02:26:28.352" v="7929" actId="478"/>
          <ac:grpSpMkLst>
            <pc:docMk/>
            <pc:sldMk cId="4143167853" sldId="2510"/>
            <ac:grpSpMk id="6" creationId="{75D4ECE6-D1BB-9F4E-7C2A-660801C3112F}"/>
          </ac:grpSpMkLst>
        </pc:grpChg>
      </pc:sldChg>
      <pc:sldChg chg="addSp delSp modSp mod">
        <pc:chgData name="Patrick Boily" userId="4ace92db-0572-4382-889e-50f73e2bf144" providerId="ADAL" clId="{728F63AD-CC09-4241-A141-54AC6A1711BB}" dt="2022-08-17T02:29:53.906" v="7984"/>
        <pc:sldMkLst>
          <pc:docMk/>
          <pc:sldMk cId="1517557620" sldId="2511"/>
        </pc:sldMkLst>
        <pc:spChg chg="mod">
          <ac:chgData name="Patrick Boily" userId="4ace92db-0572-4382-889e-50f73e2bf144" providerId="ADAL" clId="{728F63AD-CC09-4241-A141-54AC6A1711BB}" dt="2022-08-16T00:13:47.669" v="1570" actId="20577"/>
          <ac:spMkLst>
            <pc:docMk/>
            <pc:sldMk cId="1517557620" sldId="2511"/>
            <ac:spMk id="2" creationId="{1F7B936F-FEB4-65E2-D74D-B64461644BAD}"/>
          </ac:spMkLst>
        </pc:spChg>
        <pc:spChg chg="mod">
          <ac:chgData name="Patrick Boily" userId="4ace92db-0572-4382-889e-50f73e2bf144" providerId="ADAL" clId="{728F63AD-CC09-4241-A141-54AC6A1711BB}" dt="2022-08-16T17:26:06.783" v="5877"/>
          <ac:spMkLst>
            <pc:docMk/>
            <pc:sldMk cId="1517557620" sldId="2511"/>
            <ac:spMk id="7" creationId="{96DA259E-F40C-1579-C42E-CDA71969211D}"/>
          </ac:spMkLst>
        </pc:spChg>
        <pc:spChg chg="mod">
          <ac:chgData name="Patrick Boily" userId="4ace92db-0572-4382-889e-50f73e2bf144" providerId="ADAL" clId="{728F63AD-CC09-4241-A141-54AC6A1711BB}" dt="2022-08-16T17:26:06.783" v="5877"/>
          <ac:spMkLst>
            <pc:docMk/>
            <pc:sldMk cId="1517557620" sldId="2511"/>
            <ac:spMk id="8" creationId="{003A50F9-C2F4-9C0C-E99E-C144CCAD0397}"/>
          </ac:spMkLst>
        </pc:spChg>
        <pc:spChg chg="add mod">
          <ac:chgData name="Patrick Boily" userId="4ace92db-0572-4382-889e-50f73e2bf144" providerId="ADAL" clId="{728F63AD-CC09-4241-A141-54AC6A1711BB}" dt="2022-08-17T02:29:53.906" v="7984"/>
          <ac:spMkLst>
            <pc:docMk/>
            <pc:sldMk cId="1517557620" sldId="2511"/>
            <ac:spMk id="9" creationId="{5E0326F3-2C60-C6B8-D32B-826F8A921171}"/>
          </ac:spMkLst>
        </pc:spChg>
        <pc:spChg chg="add mod">
          <ac:chgData name="Patrick Boily" userId="4ace92db-0572-4382-889e-50f73e2bf144" providerId="ADAL" clId="{728F63AD-CC09-4241-A141-54AC6A1711BB}" dt="2022-08-17T02:29:53.906" v="7984"/>
          <ac:spMkLst>
            <pc:docMk/>
            <pc:sldMk cId="1517557620" sldId="2511"/>
            <ac:spMk id="10" creationId="{92D28689-32BC-A67C-E514-ADF9F5D7A27E}"/>
          </ac:spMkLst>
        </pc:spChg>
        <pc:grpChg chg="add del mod">
          <ac:chgData name="Patrick Boily" userId="4ace92db-0572-4382-889e-50f73e2bf144" providerId="ADAL" clId="{728F63AD-CC09-4241-A141-54AC6A1711BB}" dt="2022-08-17T02:26:30.816" v="7930" actId="478"/>
          <ac:grpSpMkLst>
            <pc:docMk/>
            <pc:sldMk cId="1517557620" sldId="2511"/>
            <ac:grpSpMk id="6" creationId="{F8CB92BA-DB1C-CC15-B7AA-6A238A21EB43}"/>
          </ac:grpSpMkLst>
        </pc:grpChg>
      </pc:sldChg>
      <pc:sldChg chg="addSp delSp modSp mod">
        <pc:chgData name="Patrick Boily" userId="4ace92db-0572-4382-889e-50f73e2bf144" providerId="ADAL" clId="{728F63AD-CC09-4241-A141-54AC6A1711BB}" dt="2022-08-17T02:29:55.696" v="7985"/>
        <pc:sldMkLst>
          <pc:docMk/>
          <pc:sldMk cId="83095548" sldId="2512"/>
        </pc:sldMkLst>
        <pc:spChg chg="mod">
          <ac:chgData name="Patrick Boily" userId="4ace92db-0572-4382-889e-50f73e2bf144" providerId="ADAL" clId="{728F63AD-CC09-4241-A141-54AC6A1711BB}" dt="2022-08-16T00:13:51.405" v="1571"/>
          <ac:spMkLst>
            <pc:docMk/>
            <pc:sldMk cId="83095548" sldId="2512"/>
            <ac:spMk id="2" creationId="{1F7B936F-FEB4-65E2-D74D-B64461644BAD}"/>
          </ac:spMkLst>
        </pc:spChg>
        <pc:spChg chg="mod">
          <ac:chgData name="Patrick Boily" userId="4ace92db-0572-4382-889e-50f73e2bf144" providerId="ADAL" clId="{728F63AD-CC09-4241-A141-54AC6A1711BB}" dt="2022-08-16T17:26:08.386" v="5878"/>
          <ac:spMkLst>
            <pc:docMk/>
            <pc:sldMk cId="83095548" sldId="2512"/>
            <ac:spMk id="7" creationId="{7AB68D7C-93CF-0EBB-1157-BF49DBFFA2EE}"/>
          </ac:spMkLst>
        </pc:spChg>
        <pc:spChg chg="mod">
          <ac:chgData name="Patrick Boily" userId="4ace92db-0572-4382-889e-50f73e2bf144" providerId="ADAL" clId="{728F63AD-CC09-4241-A141-54AC6A1711BB}" dt="2022-08-16T17:26:08.386" v="5878"/>
          <ac:spMkLst>
            <pc:docMk/>
            <pc:sldMk cId="83095548" sldId="2512"/>
            <ac:spMk id="8" creationId="{683833CB-57C5-E7A9-FCAC-AB326EB35FF9}"/>
          </ac:spMkLst>
        </pc:spChg>
        <pc:spChg chg="add mod">
          <ac:chgData name="Patrick Boily" userId="4ace92db-0572-4382-889e-50f73e2bf144" providerId="ADAL" clId="{728F63AD-CC09-4241-A141-54AC6A1711BB}" dt="2022-08-17T02:29:55.696" v="7985"/>
          <ac:spMkLst>
            <pc:docMk/>
            <pc:sldMk cId="83095548" sldId="2512"/>
            <ac:spMk id="9" creationId="{0A24257C-DBA8-1B56-0CE0-72ED5B0F80E9}"/>
          </ac:spMkLst>
        </pc:spChg>
        <pc:spChg chg="add mod">
          <ac:chgData name="Patrick Boily" userId="4ace92db-0572-4382-889e-50f73e2bf144" providerId="ADAL" clId="{728F63AD-CC09-4241-A141-54AC6A1711BB}" dt="2022-08-17T02:29:55.696" v="7985"/>
          <ac:spMkLst>
            <pc:docMk/>
            <pc:sldMk cId="83095548" sldId="2512"/>
            <ac:spMk id="10" creationId="{16A1B95E-E13C-5E31-2326-E22098AE8A8A}"/>
          </ac:spMkLst>
        </pc:spChg>
        <pc:grpChg chg="add del mod">
          <ac:chgData name="Patrick Boily" userId="4ace92db-0572-4382-889e-50f73e2bf144" providerId="ADAL" clId="{728F63AD-CC09-4241-A141-54AC6A1711BB}" dt="2022-08-17T02:26:33.072" v="7931" actId="478"/>
          <ac:grpSpMkLst>
            <pc:docMk/>
            <pc:sldMk cId="83095548" sldId="2512"/>
            <ac:grpSpMk id="6" creationId="{76CCCE4D-9386-5E09-4118-C0CD674CAAC7}"/>
          </ac:grpSpMkLst>
        </pc:grpChg>
      </pc:sldChg>
      <pc:sldChg chg="addSp delSp modSp mod">
        <pc:chgData name="Patrick Boily" userId="4ace92db-0572-4382-889e-50f73e2bf144" providerId="ADAL" clId="{728F63AD-CC09-4241-A141-54AC6A1711BB}" dt="2022-08-17T02:29:57.055" v="7986"/>
        <pc:sldMkLst>
          <pc:docMk/>
          <pc:sldMk cId="3282942569" sldId="2513"/>
        </pc:sldMkLst>
        <pc:spChg chg="mod">
          <ac:chgData name="Patrick Boily" userId="4ace92db-0572-4382-889e-50f73e2bf144" providerId="ADAL" clId="{728F63AD-CC09-4241-A141-54AC6A1711BB}" dt="2022-08-16T00:13:53.547" v="1572"/>
          <ac:spMkLst>
            <pc:docMk/>
            <pc:sldMk cId="3282942569" sldId="2513"/>
            <ac:spMk id="2" creationId="{1F7B936F-FEB4-65E2-D74D-B64461644BAD}"/>
          </ac:spMkLst>
        </pc:spChg>
        <pc:spChg chg="mod">
          <ac:chgData name="Patrick Boily" userId="4ace92db-0572-4382-889e-50f73e2bf144" providerId="ADAL" clId="{728F63AD-CC09-4241-A141-54AC6A1711BB}" dt="2022-08-16T17:26:10.011" v="5879"/>
          <ac:spMkLst>
            <pc:docMk/>
            <pc:sldMk cId="3282942569" sldId="2513"/>
            <ac:spMk id="7" creationId="{DD3EBD92-4B36-709E-A14B-94F5A8196761}"/>
          </ac:spMkLst>
        </pc:spChg>
        <pc:spChg chg="mod">
          <ac:chgData name="Patrick Boily" userId="4ace92db-0572-4382-889e-50f73e2bf144" providerId="ADAL" clId="{728F63AD-CC09-4241-A141-54AC6A1711BB}" dt="2022-08-16T17:26:10.011" v="5879"/>
          <ac:spMkLst>
            <pc:docMk/>
            <pc:sldMk cId="3282942569" sldId="2513"/>
            <ac:spMk id="8" creationId="{66E17D1A-A1DC-6BFD-33D3-75621B67CC9C}"/>
          </ac:spMkLst>
        </pc:spChg>
        <pc:spChg chg="add mod">
          <ac:chgData name="Patrick Boily" userId="4ace92db-0572-4382-889e-50f73e2bf144" providerId="ADAL" clId="{728F63AD-CC09-4241-A141-54AC6A1711BB}" dt="2022-08-17T02:29:57.055" v="7986"/>
          <ac:spMkLst>
            <pc:docMk/>
            <pc:sldMk cId="3282942569" sldId="2513"/>
            <ac:spMk id="9" creationId="{F28525E5-DD8F-BD22-E0C3-938585CC2A2F}"/>
          </ac:spMkLst>
        </pc:spChg>
        <pc:spChg chg="add mod">
          <ac:chgData name="Patrick Boily" userId="4ace92db-0572-4382-889e-50f73e2bf144" providerId="ADAL" clId="{728F63AD-CC09-4241-A141-54AC6A1711BB}" dt="2022-08-17T02:29:57.055" v="7986"/>
          <ac:spMkLst>
            <pc:docMk/>
            <pc:sldMk cId="3282942569" sldId="2513"/>
            <ac:spMk id="10" creationId="{3A796308-7270-0CC4-B661-2A2C6A6983A8}"/>
          </ac:spMkLst>
        </pc:spChg>
        <pc:grpChg chg="add del mod">
          <ac:chgData name="Patrick Boily" userId="4ace92db-0572-4382-889e-50f73e2bf144" providerId="ADAL" clId="{728F63AD-CC09-4241-A141-54AC6A1711BB}" dt="2022-08-17T02:26:35.664" v="7932" actId="478"/>
          <ac:grpSpMkLst>
            <pc:docMk/>
            <pc:sldMk cId="3282942569" sldId="2513"/>
            <ac:grpSpMk id="6" creationId="{964314F3-3D0A-2984-C79E-A9477C322377}"/>
          </ac:grpSpMkLst>
        </pc:grpChg>
      </pc:sldChg>
      <pc:sldChg chg="addSp delSp modSp mod">
        <pc:chgData name="Patrick Boily" userId="4ace92db-0572-4382-889e-50f73e2bf144" providerId="ADAL" clId="{728F63AD-CC09-4241-A141-54AC6A1711BB}" dt="2022-08-17T02:29:58.518" v="7987"/>
        <pc:sldMkLst>
          <pc:docMk/>
          <pc:sldMk cId="546325756" sldId="2514"/>
        </pc:sldMkLst>
        <pc:spChg chg="mod">
          <ac:chgData name="Patrick Boily" userId="4ace92db-0572-4382-889e-50f73e2bf144" providerId="ADAL" clId="{728F63AD-CC09-4241-A141-54AC6A1711BB}" dt="2022-08-16T00:13:55.401" v="1573"/>
          <ac:spMkLst>
            <pc:docMk/>
            <pc:sldMk cId="546325756" sldId="2514"/>
            <ac:spMk id="2" creationId="{1F7B936F-FEB4-65E2-D74D-B64461644BAD}"/>
          </ac:spMkLst>
        </pc:spChg>
        <pc:spChg chg="mod">
          <ac:chgData name="Patrick Boily" userId="4ace92db-0572-4382-889e-50f73e2bf144" providerId="ADAL" clId="{728F63AD-CC09-4241-A141-54AC6A1711BB}" dt="2022-08-16T17:26:11.650" v="5880"/>
          <ac:spMkLst>
            <pc:docMk/>
            <pc:sldMk cId="546325756" sldId="2514"/>
            <ac:spMk id="7" creationId="{449CFFD2-1105-A07D-71DC-14745467188A}"/>
          </ac:spMkLst>
        </pc:spChg>
        <pc:spChg chg="mod">
          <ac:chgData name="Patrick Boily" userId="4ace92db-0572-4382-889e-50f73e2bf144" providerId="ADAL" clId="{728F63AD-CC09-4241-A141-54AC6A1711BB}" dt="2022-08-16T17:26:11.650" v="5880"/>
          <ac:spMkLst>
            <pc:docMk/>
            <pc:sldMk cId="546325756" sldId="2514"/>
            <ac:spMk id="8" creationId="{4F833ED8-4992-5FA0-B548-41A414F3BF9D}"/>
          </ac:spMkLst>
        </pc:spChg>
        <pc:spChg chg="add mod">
          <ac:chgData name="Patrick Boily" userId="4ace92db-0572-4382-889e-50f73e2bf144" providerId="ADAL" clId="{728F63AD-CC09-4241-A141-54AC6A1711BB}" dt="2022-08-17T02:29:58.518" v="7987"/>
          <ac:spMkLst>
            <pc:docMk/>
            <pc:sldMk cId="546325756" sldId="2514"/>
            <ac:spMk id="9" creationId="{26CF2360-E860-C037-3617-67869B25CF28}"/>
          </ac:spMkLst>
        </pc:spChg>
        <pc:spChg chg="add mod">
          <ac:chgData name="Patrick Boily" userId="4ace92db-0572-4382-889e-50f73e2bf144" providerId="ADAL" clId="{728F63AD-CC09-4241-A141-54AC6A1711BB}" dt="2022-08-17T02:29:58.518" v="7987"/>
          <ac:spMkLst>
            <pc:docMk/>
            <pc:sldMk cId="546325756" sldId="2514"/>
            <ac:spMk id="10" creationId="{8F4C06BD-C58A-E2D5-B384-2E6AB24BFEF4}"/>
          </ac:spMkLst>
        </pc:spChg>
        <pc:grpChg chg="add del mod">
          <ac:chgData name="Patrick Boily" userId="4ace92db-0572-4382-889e-50f73e2bf144" providerId="ADAL" clId="{728F63AD-CC09-4241-A141-54AC6A1711BB}" dt="2022-08-17T02:26:38.128" v="7933" actId="478"/>
          <ac:grpSpMkLst>
            <pc:docMk/>
            <pc:sldMk cId="546325756" sldId="2514"/>
            <ac:grpSpMk id="6" creationId="{35F776DB-A153-2412-928B-2A7204F54EF4}"/>
          </ac:grpSpMkLst>
        </pc:grpChg>
      </pc:sldChg>
      <pc:sldChg chg="addSp delSp modSp mod">
        <pc:chgData name="Patrick Boily" userId="4ace92db-0572-4382-889e-50f73e2bf144" providerId="ADAL" clId="{728F63AD-CC09-4241-A141-54AC6A1711BB}" dt="2022-08-17T02:29:59.210" v="7988"/>
        <pc:sldMkLst>
          <pc:docMk/>
          <pc:sldMk cId="1743403152" sldId="2515"/>
        </pc:sldMkLst>
        <pc:spChg chg="mod">
          <ac:chgData name="Patrick Boily" userId="4ace92db-0572-4382-889e-50f73e2bf144" providerId="ADAL" clId="{728F63AD-CC09-4241-A141-54AC6A1711BB}" dt="2022-08-16T00:14:40.777" v="1614" actId="20577"/>
          <ac:spMkLst>
            <pc:docMk/>
            <pc:sldMk cId="1743403152" sldId="2515"/>
            <ac:spMk id="2" creationId="{1F7B936F-FEB4-65E2-D74D-B64461644BAD}"/>
          </ac:spMkLst>
        </pc:spChg>
        <pc:spChg chg="mod">
          <ac:chgData name="Patrick Boily" userId="4ace92db-0572-4382-889e-50f73e2bf144" providerId="ADAL" clId="{728F63AD-CC09-4241-A141-54AC6A1711BB}" dt="2022-08-16T17:26:13.421" v="5881"/>
          <ac:spMkLst>
            <pc:docMk/>
            <pc:sldMk cId="1743403152" sldId="2515"/>
            <ac:spMk id="7" creationId="{E3DC5542-574A-5479-CF23-501CF568973F}"/>
          </ac:spMkLst>
        </pc:spChg>
        <pc:spChg chg="mod">
          <ac:chgData name="Patrick Boily" userId="4ace92db-0572-4382-889e-50f73e2bf144" providerId="ADAL" clId="{728F63AD-CC09-4241-A141-54AC6A1711BB}" dt="2022-08-16T17:26:13.421" v="5881"/>
          <ac:spMkLst>
            <pc:docMk/>
            <pc:sldMk cId="1743403152" sldId="2515"/>
            <ac:spMk id="8" creationId="{D18B27C9-6C45-AC7A-20A9-9AAC094899FB}"/>
          </ac:spMkLst>
        </pc:spChg>
        <pc:spChg chg="add mod">
          <ac:chgData name="Patrick Boily" userId="4ace92db-0572-4382-889e-50f73e2bf144" providerId="ADAL" clId="{728F63AD-CC09-4241-A141-54AC6A1711BB}" dt="2022-08-17T02:29:59.210" v="7988"/>
          <ac:spMkLst>
            <pc:docMk/>
            <pc:sldMk cId="1743403152" sldId="2515"/>
            <ac:spMk id="9" creationId="{D78AFB20-BBE1-CBF8-B2C9-57E0FAB01A88}"/>
          </ac:spMkLst>
        </pc:spChg>
        <pc:spChg chg="add mod">
          <ac:chgData name="Patrick Boily" userId="4ace92db-0572-4382-889e-50f73e2bf144" providerId="ADAL" clId="{728F63AD-CC09-4241-A141-54AC6A1711BB}" dt="2022-08-17T02:29:59.210" v="7988"/>
          <ac:spMkLst>
            <pc:docMk/>
            <pc:sldMk cId="1743403152" sldId="2515"/>
            <ac:spMk id="10" creationId="{0636CADB-02F9-AC8E-4A83-29B02DE73743}"/>
          </ac:spMkLst>
        </pc:spChg>
        <pc:grpChg chg="add del mod">
          <ac:chgData name="Patrick Boily" userId="4ace92db-0572-4382-889e-50f73e2bf144" providerId="ADAL" clId="{728F63AD-CC09-4241-A141-54AC6A1711BB}" dt="2022-08-17T02:26:40.304" v="7934" actId="478"/>
          <ac:grpSpMkLst>
            <pc:docMk/>
            <pc:sldMk cId="1743403152" sldId="2515"/>
            <ac:grpSpMk id="6" creationId="{99257DFF-B4FE-9E8B-3D5C-644FF0472441}"/>
          </ac:grpSpMkLst>
        </pc:grpChg>
      </pc:sldChg>
      <pc:sldChg chg="addSp delSp modSp mod">
        <pc:chgData name="Patrick Boily" userId="4ace92db-0572-4382-889e-50f73e2bf144" providerId="ADAL" clId="{728F63AD-CC09-4241-A141-54AC6A1711BB}" dt="2022-08-17T02:30:00.680" v="7989"/>
        <pc:sldMkLst>
          <pc:docMk/>
          <pc:sldMk cId="3971970454" sldId="2516"/>
        </pc:sldMkLst>
        <pc:spChg chg="mod">
          <ac:chgData name="Patrick Boily" userId="4ace92db-0572-4382-889e-50f73e2bf144" providerId="ADAL" clId="{728F63AD-CC09-4241-A141-54AC6A1711BB}" dt="2022-08-16T00:14:48.052" v="1632" actId="20577"/>
          <ac:spMkLst>
            <pc:docMk/>
            <pc:sldMk cId="3971970454" sldId="2516"/>
            <ac:spMk id="2" creationId="{1F7B936F-FEB4-65E2-D74D-B64461644BAD}"/>
          </ac:spMkLst>
        </pc:spChg>
        <pc:spChg chg="mod">
          <ac:chgData name="Patrick Boily" userId="4ace92db-0572-4382-889e-50f73e2bf144" providerId="ADAL" clId="{728F63AD-CC09-4241-A141-54AC6A1711BB}" dt="2022-08-16T17:26:15.247" v="5882"/>
          <ac:spMkLst>
            <pc:docMk/>
            <pc:sldMk cId="3971970454" sldId="2516"/>
            <ac:spMk id="7" creationId="{7B777640-3E94-FBB7-3F64-F4DE1A02BCA6}"/>
          </ac:spMkLst>
        </pc:spChg>
        <pc:spChg chg="mod">
          <ac:chgData name="Patrick Boily" userId="4ace92db-0572-4382-889e-50f73e2bf144" providerId="ADAL" clId="{728F63AD-CC09-4241-A141-54AC6A1711BB}" dt="2022-08-16T17:26:15.247" v="5882"/>
          <ac:spMkLst>
            <pc:docMk/>
            <pc:sldMk cId="3971970454" sldId="2516"/>
            <ac:spMk id="8" creationId="{EF78A5D7-D99E-778E-AA34-1756360749D1}"/>
          </ac:spMkLst>
        </pc:spChg>
        <pc:spChg chg="add mod">
          <ac:chgData name="Patrick Boily" userId="4ace92db-0572-4382-889e-50f73e2bf144" providerId="ADAL" clId="{728F63AD-CC09-4241-A141-54AC6A1711BB}" dt="2022-08-17T02:30:00.680" v="7989"/>
          <ac:spMkLst>
            <pc:docMk/>
            <pc:sldMk cId="3971970454" sldId="2516"/>
            <ac:spMk id="9" creationId="{1D657B6C-2576-771D-5C22-6809BFCC3551}"/>
          </ac:spMkLst>
        </pc:spChg>
        <pc:spChg chg="add mod">
          <ac:chgData name="Patrick Boily" userId="4ace92db-0572-4382-889e-50f73e2bf144" providerId="ADAL" clId="{728F63AD-CC09-4241-A141-54AC6A1711BB}" dt="2022-08-17T02:30:00.680" v="7989"/>
          <ac:spMkLst>
            <pc:docMk/>
            <pc:sldMk cId="3971970454" sldId="2516"/>
            <ac:spMk id="10" creationId="{8BF4CA58-94B3-6867-1B4F-A5B12B430EA4}"/>
          </ac:spMkLst>
        </pc:spChg>
        <pc:grpChg chg="add del mod">
          <ac:chgData name="Patrick Boily" userId="4ace92db-0572-4382-889e-50f73e2bf144" providerId="ADAL" clId="{728F63AD-CC09-4241-A141-54AC6A1711BB}" dt="2022-08-17T02:26:43.543" v="7935" actId="478"/>
          <ac:grpSpMkLst>
            <pc:docMk/>
            <pc:sldMk cId="3971970454" sldId="2516"/>
            <ac:grpSpMk id="6" creationId="{B404BA13-DEED-6663-2FEC-EFA260D8393B}"/>
          </ac:grpSpMkLst>
        </pc:grpChg>
      </pc:sldChg>
      <pc:sldChg chg="addSp delSp modSp mod">
        <pc:chgData name="Patrick Boily" userId="4ace92db-0572-4382-889e-50f73e2bf144" providerId="ADAL" clId="{728F63AD-CC09-4241-A141-54AC6A1711BB}" dt="2022-08-17T02:30:01.389" v="7990"/>
        <pc:sldMkLst>
          <pc:docMk/>
          <pc:sldMk cId="1451186175" sldId="2517"/>
        </pc:sldMkLst>
        <pc:spChg chg="mod">
          <ac:chgData name="Patrick Boily" userId="4ace92db-0572-4382-889e-50f73e2bf144" providerId="ADAL" clId="{728F63AD-CC09-4241-A141-54AC6A1711BB}" dt="2022-08-16T00:14:55.589" v="1650" actId="20577"/>
          <ac:spMkLst>
            <pc:docMk/>
            <pc:sldMk cId="1451186175" sldId="2517"/>
            <ac:spMk id="2" creationId="{1F7B936F-FEB4-65E2-D74D-B64461644BAD}"/>
          </ac:spMkLst>
        </pc:spChg>
        <pc:spChg chg="mod">
          <ac:chgData name="Patrick Boily" userId="4ace92db-0572-4382-889e-50f73e2bf144" providerId="ADAL" clId="{728F63AD-CC09-4241-A141-54AC6A1711BB}" dt="2022-08-16T17:26:16.222" v="5883"/>
          <ac:spMkLst>
            <pc:docMk/>
            <pc:sldMk cId="1451186175" sldId="2517"/>
            <ac:spMk id="7" creationId="{D15F6865-FEA8-6396-7B19-E52D5CC5D82C}"/>
          </ac:spMkLst>
        </pc:spChg>
        <pc:spChg chg="mod">
          <ac:chgData name="Patrick Boily" userId="4ace92db-0572-4382-889e-50f73e2bf144" providerId="ADAL" clId="{728F63AD-CC09-4241-A141-54AC6A1711BB}" dt="2022-08-16T17:26:16.222" v="5883"/>
          <ac:spMkLst>
            <pc:docMk/>
            <pc:sldMk cId="1451186175" sldId="2517"/>
            <ac:spMk id="8" creationId="{4427A95D-1E09-F974-13B7-F26522D81A42}"/>
          </ac:spMkLst>
        </pc:spChg>
        <pc:spChg chg="add mod">
          <ac:chgData name="Patrick Boily" userId="4ace92db-0572-4382-889e-50f73e2bf144" providerId="ADAL" clId="{728F63AD-CC09-4241-A141-54AC6A1711BB}" dt="2022-08-17T02:30:01.389" v="7990"/>
          <ac:spMkLst>
            <pc:docMk/>
            <pc:sldMk cId="1451186175" sldId="2517"/>
            <ac:spMk id="9" creationId="{3F232B11-549B-4C2A-D57F-C8A62CC11405}"/>
          </ac:spMkLst>
        </pc:spChg>
        <pc:spChg chg="add mod">
          <ac:chgData name="Patrick Boily" userId="4ace92db-0572-4382-889e-50f73e2bf144" providerId="ADAL" clId="{728F63AD-CC09-4241-A141-54AC6A1711BB}" dt="2022-08-17T02:30:01.389" v="7990"/>
          <ac:spMkLst>
            <pc:docMk/>
            <pc:sldMk cId="1451186175" sldId="2517"/>
            <ac:spMk id="10" creationId="{E85DAE10-2F79-15D6-33EA-1D4E2F4DC628}"/>
          </ac:spMkLst>
        </pc:spChg>
        <pc:grpChg chg="add del mod">
          <ac:chgData name="Patrick Boily" userId="4ace92db-0572-4382-889e-50f73e2bf144" providerId="ADAL" clId="{728F63AD-CC09-4241-A141-54AC6A1711BB}" dt="2022-08-17T02:26:46.272" v="7936" actId="478"/>
          <ac:grpSpMkLst>
            <pc:docMk/>
            <pc:sldMk cId="1451186175" sldId="2517"/>
            <ac:grpSpMk id="6" creationId="{F1D868BF-D40D-F3BE-F029-0CC769B07B9C}"/>
          </ac:grpSpMkLst>
        </pc:grpChg>
      </pc:sldChg>
      <pc:sldChg chg="addSp delSp modSp mod">
        <pc:chgData name="Patrick Boily" userId="4ace92db-0572-4382-889e-50f73e2bf144" providerId="ADAL" clId="{728F63AD-CC09-4241-A141-54AC6A1711BB}" dt="2022-08-17T02:30:02.862" v="7991"/>
        <pc:sldMkLst>
          <pc:docMk/>
          <pc:sldMk cId="1912319782" sldId="2518"/>
        </pc:sldMkLst>
        <pc:spChg chg="mod">
          <ac:chgData name="Patrick Boily" userId="4ace92db-0572-4382-889e-50f73e2bf144" providerId="ADAL" clId="{728F63AD-CC09-4241-A141-54AC6A1711BB}" dt="2022-08-16T00:14:11.237" v="1594"/>
          <ac:spMkLst>
            <pc:docMk/>
            <pc:sldMk cId="1912319782" sldId="2518"/>
            <ac:spMk id="2" creationId="{1F7B936F-FEB4-65E2-D74D-B64461644BAD}"/>
          </ac:spMkLst>
        </pc:spChg>
        <pc:spChg chg="mod">
          <ac:chgData name="Patrick Boily" userId="4ace92db-0572-4382-889e-50f73e2bf144" providerId="ADAL" clId="{728F63AD-CC09-4241-A141-54AC6A1711BB}" dt="2022-08-16T17:26:18.249" v="5884"/>
          <ac:spMkLst>
            <pc:docMk/>
            <pc:sldMk cId="1912319782" sldId="2518"/>
            <ac:spMk id="7" creationId="{806FB503-6FF2-6CED-E1BF-139261AB3446}"/>
          </ac:spMkLst>
        </pc:spChg>
        <pc:spChg chg="mod">
          <ac:chgData name="Patrick Boily" userId="4ace92db-0572-4382-889e-50f73e2bf144" providerId="ADAL" clId="{728F63AD-CC09-4241-A141-54AC6A1711BB}" dt="2022-08-16T17:26:18.249" v="5884"/>
          <ac:spMkLst>
            <pc:docMk/>
            <pc:sldMk cId="1912319782" sldId="2518"/>
            <ac:spMk id="8" creationId="{77073954-52DF-B199-3E87-109487AD7998}"/>
          </ac:spMkLst>
        </pc:spChg>
        <pc:spChg chg="add mod">
          <ac:chgData name="Patrick Boily" userId="4ace92db-0572-4382-889e-50f73e2bf144" providerId="ADAL" clId="{728F63AD-CC09-4241-A141-54AC6A1711BB}" dt="2022-08-17T02:30:02.862" v="7991"/>
          <ac:spMkLst>
            <pc:docMk/>
            <pc:sldMk cId="1912319782" sldId="2518"/>
            <ac:spMk id="9" creationId="{626E80EE-4C27-1E68-9988-471879AEAD04}"/>
          </ac:spMkLst>
        </pc:spChg>
        <pc:spChg chg="add mod">
          <ac:chgData name="Patrick Boily" userId="4ace92db-0572-4382-889e-50f73e2bf144" providerId="ADAL" clId="{728F63AD-CC09-4241-A141-54AC6A1711BB}" dt="2022-08-17T02:30:02.862" v="7991"/>
          <ac:spMkLst>
            <pc:docMk/>
            <pc:sldMk cId="1912319782" sldId="2518"/>
            <ac:spMk id="10" creationId="{36E304D5-3655-2C2D-3679-234EFE34EB38}"/>
          </ac:spMkLst>
        </pc:spChg>
        <pc:grpChg chg="add del mod">
          <ac:chgData name="Patrick Boily" userId="4ace92db-0572-4382-889e-50f73e2bf144" providerId="ADAL" clId="{728F63AD-CC09-4241-A141-54AC6A1711BB}" dt="2022-08-17T02:26:48.249" v="7937" actId="478"/>
          <ac:grpSpMkLst>
            <pc:docMk/>
            <pc:sldMk cId="1912319782" sldId="2518"/>
            <ac:grpSpMk id="6" creationId="{591C0491-3155-7034-22DF-B8ABE4C0F7F1}"/>
          </ac:grpSpMkLst>
        </pc:grpChg>
      </pc:sldChg>
      <pc:sldChg chg="addSp delSp modSp mod">
        <pc:chgData name="Patrick Boily" userId="4ace92db-0572-4382-889e-50f73e2bf144" providerId="ADAL" clId="{728F63AD-CC09-4241-A141-54AC6A1711BB}" dt="2022-08-17T02:30:04.214" v="7992"/>
        <pc:sldMkLst>
          <pc:docMk/>
          <pc:sldMk cId="1524703839" sldId="2519"/>
        </pc:sldMkLst>
        <pc:spChg chg="mod">
          <ac:chgData name="Patrick Boily" userId="4ace92db-0572-4382-889e-50f73e2bf144" providerId="ADAL" clId="{728F63AD-CC09-4241-A141-54AC6A1711BB}" dt="2022-08-16T00:14:08.002" v="1593"/>
          <ac:spMkLst>
            <pc:docMk/>
            <pc:sldMk cId="1524703839" sldId="2519"/>
            <ac:spMk id="2" creationId="{1F7B936F-FEB4-65E2-D74D-B64461644BAD}"/>
          </ac:spMkLst>
        </pc:spChg>
        <pc:spChg chg="mod">
          <ac:chgData name="Patrick Boily" userId="4ace92db-0572-4382-889e-50f73e2bf144" providerId="ADAL" clId="{728F63AD-CC09-4241-A141-54AC6A1711BB}" dt="2022-08-16T17:26:19.921" v="5885"/>
          <ac:spMkLst>
            <pc:docMk/>
            <pc:sldMk cId="1524703839" sldId="2519"/>
            <ac:spMk id="7" creationId="{22C6BDA1-9A61-1D53-A2B9-95274ACCE4D3}"/>
          </ac:spMkLst>
        </pc:spChg>
        <pc:spChg chg="mod">
          <ac:chgData name="Patrick Boily" userId="4ace92db-0572-4382-889e-50f73e2bf144" providerId="ADAL" clId="{728F63AD-CC09-4241-A141-54AC6A1711BB}" dt="2022-08-16T17:26:19.921" v="5885"/>
          <ac:spMkLst>
            <pc:docMk/>
            <pc:sldMk cId="1524703839" sldId="2519"/>
            <ac:spMk id="8" creationId="{01C4EF9B-31A8-149A-8433-394DEF9791C5}"/>
          </ac:spMkLst>
        </pc:spChg>
        <pc:spChg chg="add mod">
          <ac:chgData name="Patrick Boily" userId="4ace92db-0572-4382-889e-50f73e2bf144" providerId="ADAL" clId="{728F63AD-CC09-4241-A141-54AC6A1711BB}" dt="2022-08-17T02:30:04.214" v="7992"/>
          <ac:spMkLst>
            <pc:docMk/>
            <pc:sldMk cId="1524703839" sldId="2519"/>
            <ac:spMk id="9" creationId="{3C04B99E-F2A5-7CA7-149D-23F11BC13AC0}"/>
          </ac:spMkLst>
        </pc:spChg>
        <pc:spChg chg="add mod">
          <ac:chgData name="Patrick Boily" userId="4ace92db-0572-4382-889e-50f73e2bf144" providerId="ADAL" clId="{728F63AD-CC09-4241-A141-54AC6A1711BB}" dt="2022-08-17T02:30:04.214" v="7992"/>
          <ac:spMkLst>
            <pc:docMk/>
            <pc:sldMk cId="1524703839" sldId="2519"/>
            <ac:spMk id="10" creationId="{8C523B5C-D783-D8B6-0C60-3BD321FD4379}"/>
          </ac:spMkLst>
        </pc:spChg>
        <pc:grpChg chg="add del mod">
          <ac:chgData name="Patrick Boily" userId="4ace92db-0572-4382-889e-50f73e2bf144" providerId="ADAL" clId="{728F63AD-CC09-4241-A141-54AC6A1711BB}" dt="2022-08-17T02:26:50.801" v="7938" actId="478"/>
          <ac:grpSpMkLst>
            <pc:docMk/>
            <pc:sldMk cId="1524703839" sldId="2519"/>
            <ac:grpSpMk id="6" creationId="{0A21D089-A0E7-6C14-3BB6-A11CFD16DD86}"/>
          </ac:grpSpMkLst>
        </pc:grpChg>
      </pc:sldChg>
      <pc:sldChg chg="addSp delSp modSp mod">
        <pc:chgData name="Patrick Boily" userId="4ace92db-0572-4382-889e-50f73e2bf144" providerId="ADAL" clId="{728F63AD-CC09-4241-A141-54AC6A1711BB}" dt="2022-08-17T02:30:05.723" v="7993"/>
        <pc:sldMkLst>
          <pc:docMk/>
          <pc:sldMk cId="460474410" sldId="2520"/>
        </pc:sldMkLst>
        <pc:spChg chg="mod">
          <ac:chgData name="Patrick Boily" userId="4ace92db-0572-4382-889e-50f73e2bf144" providerId="ADAL" clId="{728F63AD-CC09-4241-A141-54AC6A1711BB}" dt="2022-08-16T00:14:04.782" v="1592" actId="20577"/>
          <ac:spMkLst>
            <pc:docMk/>
            <pc:sldMk cId="460474410" sldId="2520"/>
            <ac:spMk id="2" creationId="{1F7B936F-FEB4-65E2-D74D-B64461644BAD}"/>
          </ac:spMkLst>
        </pc:spChg>
        <pc:spChg chg="mod">
          <ac:chgData name="Patrick Boily" userId="4ace92db-0572-4382-889e-50f73e2bf144" providerId="ADAL" clId="{728F63AD-CC09-4241-A141-54AC6A1711BB}" dt="2022-08-16T17:26:21.623" v="5886"/>
          <ac:spMkLst>
            <pc:docMk/>
            <pc:sldMk cId="460474410" sldId="2520"/>
            <ac:spMk id="7" creationId="{1E16F2AF-8B05-E49D-61B0-45BEC932A3F5}"/>
          </ac:spMkLst>
        </pc:spChg>
        <pc:spChg chg="mod">
          <ac:chgData name="Patrick Boily" userId="4ace92db-0572-4382-889e-50f73e2bf144" providerId="ADAL" clId="{728F63AD-CC09-4241-A141-54AC6A1711BB}" dt="2022-08-16T17:26:21.623" v="5886"/>
          <ac:spMkLst>
            <pc:docMk/>
            <pc:sldMk cId="460474410" sldId="2520"/>
            <ac:spMk id="8" creationId="{744BCBF2-B178-1FDE-65FC-F85AD10381C8}"/>
          </ac:spMkLst>
        </pc:spChg>
        <pc:spChg chg="add mod">
          <ac:chgData name="Patrick Boily" userId="4ace92db-0572-4382-889e-50f73e2bf144" providerId="ADAL" clId="{728F63AD-CC09-4241-A141-54AC6A1711BB}" dt="2022-08-17T02:30:05.723" v="7993"/>
          <ac:spMkLst>
            <pc:docMk/>
            <pc:sldMk cId="460474410" sldId="2520"/>
            <ac:spMk id="9" creationId="{07CD9B81-D9D6-EAA5-6FA5-49BB5C00F5EE}"/>
          </ac:spMkLst>
        </pc:spChg>
        <pc:spChg chg="add mod">
          <ac:chgData name="Patrick Boily" userId="4ace92db-0572-4382-889e-50f73e2bf144" providerId="ADAL" clId="{728F63AD-CC09-4241-A141-54AC6A1711BB}" dt="2022-08-17T02:30:05.723" v="7993"/>
          <ac:spMkLst>
            <pc:docMk/>
            <pc:sldMk cId="460474410" sldId="2520"/>
            <ac:spMk id="10" creationId="{110EB155-8166-8313-015F-7FD4B3B1D343}"/>
          </ac:spMkLst>
        </pc:spChg>
        <pc:grpChg chg="add del mod">
          <ac:chgData name="Patrick Boily" userId="4ace92db-0572-4382-889e-50f73e2bf144" providerId="ADAL" clId="{728F63AD-CC09-4241-A141-54AC6A1711BB}" dt="2022-08-17T02:26:52.608" v="7939" actId="478"/>
          <ac:grpSpMkLst>
            <pc:docMk/>
            <pc:sldMk cId="460474410" sldId="2520"/>
            <ac:grpSpMk id="6" creationId="{F5298016-3D8A-88AE-1884-3F591D33062D}"/>
          </ac:grpSpMkLst>
        </pc:grpChg>
      </pc:sldChg>
      <pc:sldChg chg="addSp delSp modSp mod">
        <pc:chgData name="Patrick Boily" userId="4ace92db-0572-4382-889e-50f73e2bf144" providerId="ADAL" clId="{728F63AD-CC09-4241-A141-54AC6A1711BB}" dt="2022-08-22T13:23:38.702" v="14710"/>
        <pc:sldMkLst>
          <pc:docMk/>
          <pc:sldMk cId="364633606" sldId="2521"/>
        </pc:sldMkLst>
        <pc:spChg chg="add mod">
          <ac:chgData name="Patrick Boily" userId="4ace92db-0572-4382-889e-50f73e2bf144" providerId="ADAL" clId="{728F63AD-CC09-4241-A141-54AC6A1711BB}" dt="2022-08-22T13:23:38.702" v="14710"/>
          <ac:spMkLst>
            <pc:docMk/>
            <pc:sldMk cId="364633606" sldId="2521"/>
            <ac:spMk id="3" creationId="{B91B9053-EFC0-603F-DD18-1557586D7194}"/>
          </ac:spMkLst>
        </pc:spChg>
        <pc:spChg chg="mod">
          <ac:chgData name="Patrick Boily" userId="4ace92db-0572-4382-889e-50f73e2bf144" providerId="ADAL" clId="{728F63AD-CC09-4241-A141-54AC6A1711BB}" dt="2022-08-16T17:26:23.897" v="5887"/>
          <ac:spMkLst>
            <pc:docMk/>
            <pc:sldMk cId="364633606" sldId="2521"/>
            <ac:spMk id="7" creationId="{6D6B2179-75E9-3E75-83EB-D030E1699811}"/>
          </ac:spMkLst>
        </pc:spChg>
        <pc:spChg chg="del">
          <ac:chgData name="Patrick Boily" userId="4ace92db-0572-4382-889e-50f73e2bf144" providerId="ADAL" clId="{728F63AD-CC09-4241-A141-54AC6A1711BB}" dt="2022-08-22T13:20:29.219" v="14646" actId="478"/>
          <ac:spMkLst>
            <pc:docMk/>
            <pc:sldMk cId="364633606" sldId="2521"/>
            <ac:spMk id="9" creationId="{A5645CF0-28D3-5F4E-CB2D-AC931BD263E8}"/>
          </ac:spMkLst>
        </pc:spChg>
        <pc:spChg chg="mod">
          <ac:chgData name="Patrick Boily" userId="4ace92db-0572-4382-889e-50f73e2bf144" providerId="ADAL" clId="{728F63AD-CC09-4241-A141-54AC6A1711BB}" dt="2022-08-16T17:26:23.897" v="5887"/>
          <ac:spMkLst>
            <pc:docMk/>
            <pc:sldMk cId="364633606" sldId="2521"/>
            <ac:spMk id="10" creationId="{93134160-68D4-3058-B29F-01ABF2C6289A}"/>
          </ac:spMkLst>
        </pc:spChg>
        <pc:spChg chg="add mod">
          <ac:chgData name="Patrick Boily" userId="4ace92db-0572-4382-889e-50f73e2bf144" providerId="ADAL" clId="{728F63AD-CC09-4241-A141-54AC6A1711BB}" dt="2022-08-17T02:30:06.335" v="7994"/>
          <ac:spMkLst>
            <pc:docMk/>
            <pc:sldMk cId="364633606" sldId="2521"/>
            <ac:spMk id="11" creationId="{32457BCF-890F-FFBC-5629-A2DCB95F4835}"/>
          </ac:spMkLst>
        </pc:spChg>
        <pc:spChg chg="add mod">
          <ac:chgData name="Patrick Boily" userId="4ace92db-0572-4382-889e-50f73e2bf144" providerId="ADAL" clId="{728F63AD-CC09-4241-A141-54AC6A1711BB}" dt="2022-08-17T02:30:06.335" v="7994"/>
          <ac:spMkLst>
            <pc:docMk/>
            <pc:sldMk cId="364633606" sldId="2521"/>
            <ac:spMk id="12" creationId="{13D0A616-E139-D423-8CA0-4D9AFE941F07}"/>
          </ac:spMkLst>
        </pc:spChg>
        <pc:grpChg chg="add del mod">
          <ac:chgData name="Patrick Boily" userId="4ace92db-0572-4382-889e-50f73e2bf144" providerId="ADAL" clId="{728F63AD-CC09-4241-A141-54AC6A1711BB}" dt="2022-08-17T02:26:55.640" v="7940" actId="478"/>
          <ac:grpSpMkLst>
            <pc:docMk/>
            <pc:sldMk cId="364633606" sldId="2521"/>
            <ac:grpSpMk id="3" creationId="{6B5C66AB-A961-61CA-D075-263C8A3FA3C1}"/>
          </ac:grpSpMkLst>
        </pc:grpChg>
      </pc:sldChg>
      <pc:sldChg chg="addSp delSp modSp mod">
        <pc:chgData name="Patrick Boily" userId="4ace92db-0572-4382-889e-50f73e2bf144" providerId="ADAL" clId="{728F63AD-CC09-4241-A141-54AC6A1711BB}" dt="2022-08-22T13:23:40.238" v="14711"/>
        <pc:sldMkLst>
          <pc:docMk/>
          <pc:sldMk cId="4237802697" sldId="2522"/>
        </pc:sldMkLst>
        <pc:spChg chg="del">
          <ac:chgData name="Patrick Boily" userId="4ace92db-0572-4382-889e-50f73e2bf144" providerId="ADAL" clId="{728F63AD-CC09-4241-A141-54AC6A1711BB}" dt="2022-08-22T13:20:31.458" v="14647" actId="478"/>
          <ac:spMkLst>
            <pc:docMk/>
            <pc:sldMk cId="4237802697" sldId="2522"/>
            <ac:spMk id="3" creationId="{84D42B7E-B67E-060D-6E0D-58FAE29C899A}"/>
          </ac:spMkLst>
        </pc:spChg>
        <pc:spChg chg="add mod">
          <ac:chgData name="Patrick Boily" userId="4ace92db-0572-4382-889e-50f73e2bf144" providerId="ADAL" clId="{728F63AD-CC09-4241-A141-54AC6A1711BB}" dt="2022-08-22T13:23:40.238" v="14711"/>
          <ac:spMkLst>
            <pc:docMk/>
            <pc:sldMk cId="4237802697" sldId="2522"/>
            <ac:spMk id="7" creationId="{0A2ADE18-945B-DB9B-0716-02CEA04EE433}"/>
          </ac:spMkLst>
        </pc:spChg>
        <pc:spChg chg="mod">
          <ac:chgData name="Patrick Boily" userId="4ace92db-0572-4382-889e-50f73e2bf144" providerId="ADAL" clId="{728F63AD-CC09-4241-A141-54AC6A1711BB}" dt="2022-08-16T17:26:24.810" v="5888"/>
          <ac:spMkLst>
            <pc:docMk/>
            <pc:sldMk cId="4237802697" sldId="2522"/>
            <ac:spMk id="9" creationId="{83B0321C-C345-8B9D-5D1B-5AE6CC543C48}"/>
          </ac:spMkLst>
        </pc:spChg>
        <pc:spChg chg="mod">
          <ac:chgData name="Patrick Boily" userId="4ace92db-0572-4382-889e-50f73e2bf144" providerId="ADAL" clId="{728F63AD-CC09-4241-A141-54AC6A1711BB}" dt="2022-08-16T17:26:24.810" v="5888"/>
          <ac:spMkLst>
            <pc:docMk/>
            <pc:sldMk cId="4237802697" sldId="2522"/>
            <ac:spMk id="10" creationId="{A7563EE7-458D-F715-6437-8D46C08AF812}"/>
          </ac:spMkLst>
        </pc:spChg>
        <pc:spChg chg="add mod">
          <ac:chgData name="Patrick Boily" userId="4ace92db-0572-4382-889e-50f73e2bf144" providerId="ADAL" clId="{728F63AD-CC09-4241-A141-54AC6A1711BB}" dt="2022-08-17T02:30:07.783" v="7995"/>
          <ac:spMkLst>
            <pc:docMk/>
            <pc:sldMk cId="4237802697" sldId="2522"/>
            <ac:spMk id="11" creationId="{C9851D6E-3A41-4F0E-477B-89A6054C9B6E}"/>
          </ac:spMkLst>
        </pc:spChg>
        <pc:spChg chg="add mod">
          <ac:chgData name="Patrick Boily" userId="4ace92db-0572-4382-889e-50f73e2bf144" providerId="ADAL" clId="{728F63AD-CC09-4241-A141-54AC6A1711BB}" dt="2022-08-17T02:30:07.783" v="7995"/>
          <ac:spMkLst>
            <pc:docMk/>
            <pc:sldMk cId="4237802697" sldId="2522"/>
            <ac:spMk id="12" creationId="{91199E8F-9275-C509-1128-F3414D1ABB82}"/>
          </ac:spMkLst>
        </pc:spChg>
        <pc:grpChg chg="add del mod">
          <ac:chgData name="Patrick Boily" userId="4ace92db-0572-4382-889e-50f73e2bf144" providerId="ADAL" clId="{728F63AD-CC09-4241-A141-54AC6A1711BB}" dt="2022-08-17T02:26:57.976" v="7941" actId="478"/>
          <ac:grpSpMkLst>
            <pc:docMk/>
            <pc:sldMk cId="4237802697" sldId="2522"/>
            <ac:grpSpMk id="7" creationId="{05F25A32-BEEA-B294-9527-9E1399699828}"/>
          </ac:grpSpMkLst>
        </pc:grpChg>
      </pc:sldChg>
      <pc:sldChg chg="addSp delSp modSp mod">
        <pc:chgData name="Patrick Boily" userId="4ace92db-0572-4382-889e-50f73e2bf144" providerId="ADAL" clId="{728F63AD-CC09-4241-A141-54AC6A1711BB}" dt="2022-08-17T02:30:11.013" v="7997"/>
        <pc:sldMkLst>
          <pc:docMk/>
          <pc:sldMk cId="3761563647" sldId="2523"/>
        </pc:sldMkLst>
        <pc:spChg chg="mod">
          <ac:chgData name="Patrick Boily" userId="4ace92db-0572-4382-889e-50f73e2bf144" providerId="ADAL" clId="{728F63AD-CC09-4241-A141-54AC6A1711BB}" dt="2022-08-16T00:15:46.956" v="1667" actId="20577"/>
          <ac:spMkLst>
            <pc:docMk/>
            <pc:sldMk cId="3761563647" sldId="2523"/>
            <ac:spMk id="2" creationId="{1F7B936F-FEB4-65E2-D74D-B64461644BAD}"/>
          </ac:spMkLst>
        </pc:spChg>
        <pc:spChg chg="mod">
          <ac:chgData name="Patrick Boily" userId="4ace92db-0572-4382-889e-50f73e2bf144" providerId="ADAL" clId="{728F63AD-CC09-4241-A141-54AC6A1711BB}" dt="2022-08-16T17:26:29.171" v="5890"/>
          <ac:spMkLst>
            <pc:docMk/>
            <pc:sldMk cId="3761563647" sldId="2523"/>
            <ac:spMk id="7" creationId="{A89A6374-71FF-8C1E-211D-0E3D6F859274}"/>
          </ac:spMkLst>
        </pc:spChg>
        <pc:spChg chg="mod">
          <ac:chgData name="Patrick Boily" userId="4ace92db-0572-4382-889e-50f73e2bf144" providerId="ADAL" clId="{728F63AD-CC09-4241-A141-54AC6A1711BB}" dt="2022-08-16T17:26:29.171" v="5890"/>
          <ac:spMkLst>
            <pc:docMk/>
            <pc:sldMk cId="3761563647" sldId="2523"/>
            <ac:spMk id="8" creationId="{77C155B5-5296-10DE-F2B2-B465836810CE}"/>
          </ac:spMkLst>
        </pc:spChg>
        <pc:spChg chg="add mod">
          <ac:chgData name="Patrick Boily" userId="4ace92db-0572-4382-889e-50f73e2bf144" providerId="ADAL" clId="{728F63AD-CC09-4241-A141-54AC6A1711BB}" dt="2022-08-17T02:30:11.013" v="7997"/>
          <ac:spMkLst>
            <pc:docMk/>
            <pc:sldMk cId="3761563647" sldId="2523"/>
            <ac:spMk id="9" creationId="{4377AC84-D395-9343-E3E6-78804092A8F7}"/>
          </ac:spMkLst>
        </pc:spChg>
        <pc:spChg chg="add mod">
          <ac:chgData name="Patrick Boily" userId="4ace92db-0572-4382-889e-50f73e2bf144" providerId="ADAL" clId="{728F63AD-CC09-4241-A141-54AC6A1711BB}" dt="2022-08-17T02:30:11.013" v="7997"/>
          <ac:spMkLst>
            <pc:docMk/>
            <pc:sldMk cId="3761563647" sldId="2523"/>
            <ac:spMk id="10" creationId="{4A36B419-7C21-12A6-25DD-A8D16F682AAC}"/>
          </ac:spMkLst>
        </pc:spChg>
        <pc:grpChg chg="add del mod">
          <ac:chgData name="Patrick Boily" userId="4ace92db-0572-4382-889e-50f73e2bf144" providerId="ADAL" clId="{728F63AD-CC09-4241-A141-54AC6A1711BB}" dt="2022-08-17T02:27:02.864" v="7943" actId="478"/>
          <ac:grpSpMkLst>
            <pc:docMk/>
            <pc:sldMk cId="3761563647" sldId="2523"/>
            <ac:grpSpMk id="6" creationId="{4225B758-588E-6284-F7C3-191EED39510C}"/>
          </ac:grpSpMkLst>
        </pc:grpChg>
      </pc:sldChg>
      <pc:sldChg chg="addSp delSp modSp mod">
        <pc:chgData name="Patrick Boily" userId="4ace92db-0572-4382-889e-50f73e2bf144" providerId="ADAL" clId="{728F63AD-CC09-4241-A141-54AC6A1711BB}" dt="2022-08-17T02:30:12.462" v="7998"/>
        <pc:sldMkLst>
          <pc:docMk/>
          <pc:sldMk cId="1199069231" sldId="2524"/>
        </pc:sldMkLst>
        <pc:spChg chg="mod">
          <ac:chgData name="Patrick Boily" userId="4ace92db-0572-4382-889e-50f73e2bf144" providerId="ADAL" clId="{728F63AD-CC09-4241-A141-54AC6A1711BB}" dt="2022-08-16T00:15:50.985" v="1668"/>
          <ac:spMkLst>
            <pc:docMk/>
            <pc:sldMk cId="1199069231" sldId="2524"/>
            <ac:spMk id="2" creationId="{1F7B936F-FEB4-65E2-D74D-B64461644BAD}"/>
          </ac:spMkLst>
        </pc:spChg>
        <pc:spChg chg="mod">
          <ac:chgData name="Patrick Boily" userId="4ace92db-0572-4382-889e-50f73e2bf144" providerId="ADAL" clId="{728F63AD-CC09-4241-A141-54AC6A1711BB}" dt="2022-08-16T17:26:30.621" v="5891"/>
          <ac:spMkLst>
            <pc:docMk/>
            <pc:sldMk cId="1199069231" sldId="2524"/>
            <ac:spMk id="7" creationId="{8A6B37AB-1945-C5FE-4AC1-7D8A9427F49E}"/>
          </ac:spMkLst>
        </pc:spChg>
        <pc:spChg chg="mod">
          <ac:chgData name="Patrick Boily" userId="4ace92db-0572-4382-889e-50f73e2bf144" providerId="ADAL" clId="{728F63AD-CC09-4241-A141-54AC6A1711BB}" dt="2022-08-16T17:26:30.621" v="5891"/>
          <ac:spMkLst>
            <pc:docMk/>
            <pc:sldMk cId="1199069231" sldId="2524"/>
            <ac:spMk id="8" creationId="{667EEF05-B2FC-A6DC-1A78-4FD27A8FA965}"/>
          </ac:spMkLst>
        </pc:spChg>
        <pc:spChg chg="add mod">
          <ac:chgData name="Patrick Boily" userId="4ace92db-0572-4382-889e-50f73e2bf144" providerId="ADAL" clId="{728F63AD-CC09-4241-A141-54AC6A1711BB}" dt="2022-08-17T02:30:12.462" v="7998"/>
          <ac:spMkLst>
            <pc:docMk/>
            <pc:sldMk cId="1199069231" sldId="2524"/>
            <ac:spMk id="9" creationId="{C21A8603-CE3F-AC59-5344-3ACD4AC0B6DF}"/>
          </ac:spMkLst>
        </pc:spChg>
        <pc:spChg chg="add mod">
          <ac:chgData name="Patrick Boily" userId="4ace92db-0572-4382-889e-50f73e2bf144" providerId="ADAL" clId="{728F63AD-CC09-4241-A141-54AC6A1711BB}" dt="2022-08-17T02:30:12.462" v="7998"/>
          <ac:spMkLst>
            <pc:docMk/>
            <pc:sldMk cId="1199069231" sldId="2524"/>
            <ac:spMk id="10" creationId="{B0DB23D2-79A0-75DE-E18A-728D0746D948}"/>
          </ac:spMkLst>
        </pc:spChg>
        <pc:grpChg chg="add del mod">
          <ac:chgData name="Patrick Boily" userId="4ace92db-0572-4382-889e-50f73e2bf144" providerId="ADAL" clId="{728F63AD-CC09-4241-A141-54AC6A1711BB}" dt="2022-08-17T02:27:04.896" v="7944" actId="478"/>
          <ac:grpSpMkLst>
            <pc:docMk/>
            <pc:sldMk cId="1199069231" sldId="2524"/>
            <ac:grpSpMk id="6" creationId="{6033E31D-321E-97F2-0888-37BA3F6965DA}"/>
          </ac:grpSpMkLst>
        </pc:grpChg>
      </pc:sldChg>
      <pc:sldChg chg="addSp delSp modSp mod">
        <pc:chgData name="Patrick Boily" userId="4ace92db-0572-4382-889e-50f73e2bf144" providerId="ADAL" clId="{728F63AD-CC09-4241-A141-54AC6A1711BB}" dt="2022-08-17T02:30:13.618" v="7999"/>
        <pc:sldMkLst>
          <pc:docMk/>
          <pc:sldMk cId="1238278564" sldId="2525"/>
        </pc:sldMkLst>
        <pc:spChg chg="mod">
          <ac:chgData name="Patrick Boily" userId="4ace92db-0572-4382-889e-50f73e2bf144" providerId="ADAL" clId="{728F63AD-CC09-4241-A141-54AC6A1711BB}" dt="2022-08-16T00:15:52.632" v="1669"/>
          <ac:spMkLst>
            <pc:docMk/>
            <pc:sldMk cId="1238278564" sldId="2525"/>
            <ac:spMk id="2" creationId="{1F7B936F-FEB4-65E2-D74D-B64461644BAD}"/>
          </ac:spMkLst>
        </pc:spChg>
        <pc:spChg chg="mod">
          <ac:chgData name="Patrick Boily" userId="4ace92db-0572-4382-889e-50f73e2bf144" providerId="ADAL" clId="{728F63AD-CC09-4241-A141-54AC6A1711BB}" dt="2022-08-16T17:26:32.169" v="5892"/>
          <ac:spMkLst>
            <pc:docMk/>
            <pc:sldMk cId="1238278564" sldId="2525"/>
            <ac:spMk id="7" creationId="{EA309386-4324-FDE0-2ADD-27F7D70948F3}"/>
          </ac:spMkLst>
        </pc:spChg>
        <pc:spChg chg="mod">
          <ac:chgData name="Patrick Boily" userId="4ace92db-0572-4382-889e-50f73e2bf144" providerId="ADAL" clId="{728F63AD-CC09-4241-A141-54AC6A1711BB}" dt="2022-08-16T17:26:32.169" v="5892"/>
          <ac:spMkLst>
            <pc:docMk/>
            <pc:sldMk cId="1238278564" sldId="2525"/>
            <ac:spMk id="8" creationId="{B47A6D15-F056-976B-BEE9-56270968B011}"/>
          </ac:spMkLst>
        </pc:spChg>
        <pc:spChg chg="add mod">
          <ac:chgData name="Patrick Boily" userId="4ace92db-0572-4382-889e-50f73e2bf144" providerId="ADAL" clId="{728F63AD-CC09-4241-A141-54AC6A1711BB}" dt="2022-08-17T02:30:13.618" v="7999"/>
          <ac:spMkLst>
            <pc:docMk/>
            <pc:sldMk cId="1238278564" sldId="2525"/>
            <ac:spMk id="9" creationId="{3A4842EA-C410-13E3-E73F-0973D1FD1939}"/>
          </ac:spMkLst>
        </pc:spChg>
        <pc:spChg chg="add mod">
          <ac:chgData name="Patrick Boily" userId="4ace92db-0572-4382-889e-50f73e2bf144" providerId="ADAL" clId="{728F63AD-CC09-4241-A141-54AC6A1711BB}" dt="2022-08-17T02:30:13.618" v="7999"/>
          <ac:spMkLst>
            <pc:docMk/>
            <pc:sldMk cId="1238278564" sldId="2525"/>
            <ac:spMk id="10" creationId="{ACDE5180-535E-B7CD-C70E-D8E7169EAAA6}"/>
          </ac:spMkLst>
        </pc:spChg>
        <pc:grpChg chg="add del mod">
          <ac:chgData name="Patrick Boily" userId="4ace92db-0572-4382-889e-50f73e2bf144" providerId="ADAL" clId="{728F63AD-CC09-4241-A141-54AC6A1711BB}" dt="2022-08-17T02:27:07.078" v="7945" actId="478"/>
          <ac:grpSpMkLst>
            <pc:docMk/>
            <pc:sldMk cId="1238278564" sldId="2525"/>
            <ac:grpSpMk id="6" creationId="{6A426664-FCDB-DF8C-4027-5D99467081CB}"/>
          </ac:grpSpMkLst>
        </pc:grpChg>
      </pc:sldChg>
      <pc:sldChg chg="addSp delSp modSp mod">
        <pc:chgData name="Patrick Boily" userId="4ace92db-0572-4382-889e-50f73e2bf144" providerId="ADAL" clId="{728F63AD-CC09-4241-A141-54AC6A1711BB}" dt="2022-08-17T02:30:15.367" v="8000"/>
        <pc:sldMkLst>
          <pc:docMk/>
          <pc:sldMk cId="2574126302" sldId="2526"/>
        </pc:sldMkLst>
        <pc:spChg chg="mod">
          <ac:chgData name="Patrick Boily" userId="4ace92db-0572-4382-889e-50f73e2bf144" providerId="ADAL" clId="{728F63AD-CC09-4241-A141-54AC6A1711BB}" dt="2022-08-16T00:15:55.326" v="1670"/>
          <ac:spMkLst>
            <pc:docMk/>
            <pc:sldMk cId="2574126302" sldId="2526"/>
            <ac:spMk id="2" creationId="{1F7B936F-FEB4-65E2-D74D-B64461644BAD}"/>
          </ac:spMkLst>
        </pc:spChg>
        <pc:spChg chg="mod">
          <ac:chgData name="Patrick Boily" userId="4ace92db-0572-4382-889e-50f73e2bf144" providerId="ADAL" clId="{728F63AD-CC09-4241-A141-54AC6A1711BB}" dt="2022-08-16T17:26:33.734" v="5893"/>
          <ac:spMkLst>
            <pc:docMk/>
            <pc:sldMk cId="2574126302" sldId="2526"/>
            <ac:spMk id="7" creationId="{FEB947A6-7597-4CCB-587C-4310946AEF6E}"/>
          </ac:spMkLst>
        </pc:spChg>
        <pc:spChg chg="mod">
          <ac:chgData name="Patrick Boily" userId="4ace92db-0572-4382-889e-50f73e2bf144" providerId="ADAL" clId="{728F63AD-CC09-4241-A141-54AC6A1711BB}" dt="2022-08-16T17:26:33.734" v="5893"/>
          <ac:spMkLst>
            <pc:docMk/>
            <pc:sldMk cId="2574126302" sldId="2526"/>
            <ac:spMk id="8" creationId="{BBF1EF6C-6ADB-73EA-05C1-646E26C85FB4}"/>
          </ac:spMkLst>
        </pc:spChg>
        <pc:spChg chg="add mod">
          <ac:chgData name="Patrick Boily" userId="4ace92db-0572-4382-889e-50f73e2bf144" providerId="ADAL" clId="{728F63AD-CC09-4241-A141-54AC6A1711BB}" dt="2022-08-17T02:30:15.367" v="8000"/>
          <ac:spMkLst>
            <pc:docMk/>
            <pc:sldMk cId="2574126302" sldId="2526"/>
            <ac:spMk id="9" creationId="{75EC9D71-FAB1-4AC5-D9E4-25693070AAA5}"/>
          </ac:spMkLst>
        </pc:spChg>
        <pc:spChg chg="add mod">
          <ac:chgData name="Patrick Boily" userId="4ace92db-0572-4382-889e-50f73e2bf144" providerId="ADAL" clId="{728F63AD-CC09-4241-A141-54AC6A1711BB}" dt="2022-08-17T02:30:15.367" v="8000"/>
          <ac:spMkLst>
            <pc:docMk/>
            <pc:sldMk cId="2574126302" sldId="2526"/>
            <ac:spMk id="10" creationId="{0805C0D9-A260-3AE0-280F-D7B22BD57F30}"/>
          </ac:spMkLst>
        </pc:spChg>
        <pc:grpChg chg="add del mod">
          <ac:chgData name="Patrick Boily" userId="4ace92db-0572-4382-889e-50f73e2bf144" providerId="ADAL" clId="{728F63AD-CC09-4241-A141-54AC6A1711BB}" dt="2022-08-17T02:27:09.063" v="7946" actId="478"/>
          <ac:grpSpMkLst>
            <pc:docMk/>
            <pc:sldMk cId="2574126302" sldId="2526"/>
            <ac:grpSpMk id="6" creationId="{C22DED32-BB95-343B-A447-FDD2480C70D7}"/>
          </ac:grpSpMkLst>
        </pc:grpChg>
      </pc:sldChg>
      <pc:sldChg chg="addSp delSp modSp mod">
        <pc:chgData name="Patrick Boily" userId="4ace92db-0572-4382-889e-50f73e2bf144" providerId="ADAL" clId="{728F63AD-CC09-4241-A141-54AC6A1711BB}" dt="2022-08-17T02:30:16.780" v="8001"/>
        <pc:sldMkLst>
          <pc:docMk/>
          <pc:sldMk cId="3433493106" sldId="2527"/>
        </pc:sldMkLst>
        <pc:spChg chg="mod">
          <ac:chgData name="Patrick Boily" userId="4ace92db-0572-4382-889e-50f73e2bf144" providerId="ADAL" clId="{728F63AD-CC09-4241-A141-54AC6A1711BB}" dt="2022-08-16T00:15:57.873" v="1671"/>
          <ac:spMkLst>
            <pc:docMk/>
            <pc:sldMk cId="3433493106" sldId="2527"/>
            <ac:spMk id="2" creationId="{1F7B936F-FEB4-65E2-D74D-B64461644BAD}"/>
          </ac:spMkLst>
        </pc:spChg>
        <pc:spChg chg="mod">
          <ac:chgData name="Patrick Boily" userId="4ace92db-0572-4382-889e-50f73e2bf144" providerId="ADAL" clId="{728F63AD-CC09-4241-A141-54AC6A1711BB}" dt="2022-08-16T17:26:35.281" v="5894"/>
          <ac:spMkLst>
            <pc:docMk/>
            <pc:sldMk cId="3433493106" sldId="2527"/>
            <ac:spMk id="7" creationId="{49948E06-4BD8-EFF8-A1CC-1A3009FB8938}"/>
          </ac:spMkLst>
        </pc:spChg>
        <pc:spChg chg="mod">
          <ac:chgData name="Patrick Boily" userId="4ace92db-0572-4382-889e-50f73e2bf144" providerId="ADAL" clId="{728F63AD-CC09-4241-A141-54AC6A1711BB}" dt="2022-08-16T17:26:35.281" v="5894"/>
          <ac:spMkLst>
            <pc:docMk/>
            <pc:sldMk cId="3433493106" sldId="2527"/>
            <ac:spMk id="8" creationId="{B0924986-3CDC-ED48-1010-8769430B5C2F}"/>
          </ac:spMkLst>
        </pc:spChg>
        <pc:spChg chg="add mod">
          <ac:chgData name="Patrick Boily" userId="4ace92db-0572-4382-889e-50f73e2bf144" providerId="ADAL" clId="{728F63AD-CC09-4241-A141-54AC6A1711BB}" dt="2022-08-17T02:30:16.780" v="8001"/>
          <ac:spMkLst>
            <pc:docMk/>
            <pc:sldMk cId="3433493106" sldId="2527"/>
            <ac:spMk id="9" creationId="{8DEAC533-8D41-98AD-EB44-4140F5F3C16D}"/>
          </ac:spMkLst>
        </pc:spChg>
        <pc:spChg chg="add mod">
          <ac:chgData name="Patrick Boily" userId="4ace92db-0572-4382-889e-50f73e2bf144" providerId="ADAL" clId="{728F63AD-CC09-4241-A141-54AC6A1711BB}" dt="2022-08-17T02:30:16.780" v="8001"/>
          <ac:spMkLst>
            <pc:docMk/>
            <pc:sldMk cId="3433493106" sldId="2527"/>
            <ac:spMk id="10" creationId="{E12273FB-E2DB-26F9-16C2-68CACE6371BA}"/>
          </ac:spMkLst>
        </pc:spChg>
        <pc:grpChg chg="add del mod">
          <ac:chgData name="Patrick Boily" userId="4ace92db-0572-4382-889e-50f73e2bf144" providerId="ADAL" clId="{728F63AD-CC09-4241-A141-54AC6A1711BB}" dt="2022-08-17T02:27:11.328" v="7947" actId="478"/>
          <ac:grpSpMkLst>
            <pc:docMk/>
            <pc:sldMk cId="3433493106" sldId="2527"/>
            <ac:grpSpMk id="6" creationId="{B8F87233-6005-3AC8-B996-B02E61E03A44}"/>
          </ac:grpSpMkLst>
        </pc:grpChg>
      </pc:sldChg>
      <pc:sldChg chg="addSp delSp modSp mod">
        <pc:chgData name="Patrick Boily" userId="4ace92db-0572-4382-889e-50f73e2bf144" providerId="ADAL" clId="{728F63AD-CC09-4241-A141-54AC6A1711BB}" dt="2022-08-17T02:30:18.183" v="8002"/>
        <pc:sldMkLst>
          <pc:docMk/>
          <pc:sldMk cId="2275627073" sldId="2528"/>
        </pc:sldMkLst>
        <pc:spChg chg="mod">
          <ac:chgData name="Patrick Boily" userId="4ace92db-0572-4382-889e-50f73e2bf144" providerId="ADAL" clId="{728F63AD-CC09-4241-A141-54AC6A1711BB}" dt="2022-08-16T00:16:04.685" v="1684" actId="20577"/>
          <ac:spMkLst>
            <pc:docMk/>
            <pc:sldMk cId="2275627073" sldId="2528"/>
            <ac:spMk id="2" creationId="{1F7B936F-FEB4-65E2-D74D-B64461644BAD}"/>
          </ac:spMkLst>
        </pc:spChg>
        <pc:spChg chg="mod">
          <ac:chgData name="Patrick Boily" userId="4ace92db-0572-4382-889e-50f73e2bf144" providerId="ADAL" clId="{728F63AD-CC09-4241-A141-54AC6A1711BB}" dt="2022-08-16T17:26:36.888" v="5895"/>
          <ac:spMkLst>
            <pc:docMk/>
            <pc:sldMk cId="2275627073" sldId="2528"/>
            <ac:spMk id="7" creationId="{ED93D549-45A7-685E-21A9-8B2B67226CA3}"/>
          </ac:spMkLst>
        </pc:spChg>
        <pc:spChg chg="mod">
          <ac:chgData name="Patrick Boily" userId="4ace92db-0572-4382-889e-50f73e2bf144" providerId="ADAL" clId="{728F63AD-CC09-4241-A141-54AC6A1711BB}" dt="2022-08-16T17:26:36.888" v="5895"/>
          <ac:spMkLst>
            <pc:docMk/>
            <pc:sldMk cId="2275627073" sldId="2528"/>
            <ac:spMk id="8" creationId="{893F5448-31F6-B930-9972-F69E0A7FF93D}"/>
          </ac:spMkLst>
        </pc:spChg>
        <pc:spChg chg="add mod">
          <ac:chgData name="Patrick Boily" userId="4ace92db-0572-4382-889e-50f73e2bf144" providerId="ADAL" clId="{728F63AD-CC09-4241-A141-54AC6A1711BB}" dt="2022-08-17T02:30:18.183" v="8002"/>
          <ac:spMkLst>
            <pc:docMk/>
            <pc:sldMk cId="2275627073" sldId="2528"/>
            <ac:spMk id="9" creationId="{7A6BFE92-900A-CCC1-32D8-D7F67D0C621F}"/>
          </ac:spMkLst>
        </pc:spChg>
        <pc:spChg chg="add mod">
          <ac:chgData name="Patrick Boily" userId="4ace92db-0572-4382-889e-50f73e2bf144" providerId="ADAL" clId="{728F63AD-CC09-4241-A141-54AC6A1711BB}" dt="2022-08-17T02:30:18.183" v="8002"/>
          <ac:spMkLst>
            <pc:docMk/>
            <pc:sldMk cId="2275627073" sldId="2528"/>
            <ac:spMk id="10" creationId="{FA3AAE14-AC06-6AA5-6971-9D8674DD1FEA}"/>
          </ac:spMkLst>
        </pc:spChg>
        <pc:grpChg chg="add del mod">
          <ac:chgData name="Patrick Boily" userId="4ace92db-0572-4382-889e-50f73e2bf144" providerId="ADAL" clId="{728F63AD-CC09-4241-A141-54AC6A1711BB}" dt="2022-08-17T02:27:13.216" v="7948" actId="478"/>
          <ac:grpSpMkLst>
            <pc:docMk/>
            <pc:sldMk cId="2275627073" sldId="2528"/>
            <ac:grpSpMk id="6" creationId="{167B6ED1-6D3E-A7D3-18E7-05E93DDF0971}"/>
          </ac:grpSpMkLst>
        </pc:grpChg>
      </pc:sldChg>
      <pc:sldChg chg="addSp delSp modSp mod">
        <pc:chgData name="Patrick Boily" userId="4ace92db-0572-4382-889e-50f73e2bf144" providerId="ADAL" clId="{728F63AD-CC09-4241-A141-54AC6A1711BB}" dt="2022-08-17T02:30:19.923" v="8003"/>
        <pc:sldMkLst>
          <pc:docMk/>
          <pc:sldMk cId="401079269" sldId="2529"/>
        </pc:sldMkLst>
        <pc:spChg chg="mod">
          <ac:chgData name="Patrick Boily" userId="4ace92db-0572-4382-889e-50f73e2bf144" providerId="ADAL" clId="{728F63AD-CC09-4241-A141-54AC6A1711BB}" dt="2022-08-16T00:16:08.587" v="1685"/>
          <ac:spMkLst>
            <pc:docMk/>
            <pc:sldMk cId="401079269" sldId="2529"/>
            <ac:spMk id="2" creationId="{1F7B936F-FEB4-65E2-D74D-B64461644BAD}"/>
          </ac:spMkLst>
        </pc:spChg>
        <pc:spChg chg="mod">
          <ac:chgData name="Patrick Boily" userId="4ace92db-0572-4382-889e-50f73e2bf144" providerId="ADAL" clId="{728F63AD-CC09-4241-A141-54AC6A1711BB}" dt="2022-08-16T17:26:37.969" v="5896"/>
          <ac:spMkLst>
            <pc:docMk/>
            <pc:sldMk cId="401079269" sldId="2529"/>
            <ac:spMk id="7" creationId="{F16906A8-E048-75B5-5673-7FA5F0AAD032}"/>
          </ac:spMkLst>
        </pc:spChg>
        <pc:spChg chg="mod">
          <ac:chgData name="Patrick Boily" userId="4ace92db-0572-4382-889e-50f73e2bf144" providerId="ADAL" clId="{728F63AD-CC09-4241-A141-54AC6A1711BB}" dt="2022-08-16T17:26:37.969" v="5896"/>
          <ac:spMkLst>
            <pc:docMk/>
            <pc:sldMk cId="401079269" sldId="2529"/>
            <ac:spMk id="8" creationId="{E0976D9B-867A-8FF5-9528-59D1F2853C74}"/>
          </ac:spMkLst>
        </pc:spChg>
        <pc:spChg chg="add mod">
          <ac:chgData name="Patrick Boily" userId="4ace92db-0572-4382-889e-50f73e2bf144" providerId="ADAL" clId="{728F63AD-CC09-4241-A141-54AC6A1711BB}" dt="2022-08-17T02:30:19.923" v="8003"/>
          <ac:spMkLst>
            <pc:docMk/>
            <pc:sldMk cId="401079269" sldId="2529"/>
            <ac:spMk id="9" creationId="{D8134376-A664-AD3A-23B5-8176A6BCEF5C}"/>
          </ac:spMkLst>
        </pc:spChg>
        <pc:spChg chg="add mod">
          <ac:chgData name="Patrick Boily" userId="4ace92db-0572-4382-889e-50f73e2bf144" providerId="ADAL" clId="{728F63AD-CC09-4241-A141-54AC6A1711BB}" dt="2022-08-17T02:30:19.923" v="8003"/>
          <ac:spMkLst>
            <pc:docMk/>
            <pc:sldMk cId="401079269" sldId="2529"/>
            <ac:spMk id="10" creationId="{EFD899C1-F773-462D-076C-8536EFF3DAB7}"/>
          </ac:spMkLst>
        </pc:spChg>
        <pc:grpChg chg="add del mod">
          <ac:chgData name="Patrick Boily" userId="4ace92db-0572-4382-889e-50f73e2bf144" providerId="ADAL" clId="{728F63AD-CC09-4241-A141-54AC6A1711BB}" dt="2022-08-17T02:27:15.743" v="7949" actId="478"/>
          <ac:grpSpMkLst>
            <pc:docMk/>
            <pc:sldMk cId="401079269" sldId="2529"/>
            <ac:grpSpMk id="6" creationId="{D18BF9DC-E19C-ECAB-9642-1005A282C488}"/>
          </ac:grpSpMkLst>
        </pc:grpChg>
      </pc:sldChg>
      <pc:sldChg chg="addSp delSp modSp mod">
        <pc:chgData name="Patrick Boily" userId="4ace92db-0572-4382-889e-50f73e2bf144" providerId="ADAL" clId="{728F63AD-CC09-4241-A141-54AC6A1711BB}" dt="2022-08-17T02:30:20.779" v="8004"/>
        <pc:sldMkLst>
          <pc:docMk/>
          <pc:sldMk cId="3524182190" sldId="2530"/>
        </pc:sldMkLst>
        <pc:spChg chg="mod">
          <ac:chgData name="Patrick Boily" userId="4ace92db-0572-4382-889e-50f73e2bf144" providerId="ADAL" clId="{728F63AD-CC09-4241-A141-54AC6A1711BB}" dt="2022-08-16T00:16:10.858" v="1686"/>
          <ac:spMkLst>
            <pc:docMk/>
            <pc:sldMk cId="3524182190" sldId="2530"/>
            <ac:spMk id="2" creationId="{1F7B936F-FEB4-65E2-D74D-B64461644BAD}"/>
          </ac:spMkLst>
        </pc:spChg>
        <pc:spChg chg="mod">
          <ac:chgData name="Patrick Boily" userId="4ace92db-0572-4382-889e-50f73e2bf144" providerId="ADAL" clId="{728F63AD-CC09-4241-A141-54AC6A1711BB}" dt="2022-08-16T17:26:39.425" v="5897"/>
          <ac:spMkLst>
            <pc:docMk/>
            <pc:sldMk cId="3524182190" sldId="2530"/>
            <ac:spMk id="7" creationId="{5CB4355A-0B20-884C-CEA7-AEE5A9C0F942}"/>
          </ac:spMkLst>
        </pc:spChg>
        <pc:spChg chg="mod">
          <ac:chgData name="Patrick Boily" userId="4ace92db-0572-4382-889e-50f73e2bf144" providerId="ADAL" clId="{728F63AD-CC09-4241-A141-54AC6A1711BB}" dt="2022-08-16T17:26:39.425" v="5897"/>
          <ac:spMkLst>
            <pc:docMk/>
            <pc:sldMk cId="3524182190" sldId="2530"/>
            <ac:spMk id="8" creationId="{D285E96D-73C2-6792-BFDB-D89F9A429C1E}"/>
          </ac:spMkLst>
        </pc:spChg>
        <pc:spChg chg="add mod">
          <ac:chgData name="Patrick Boily" userId="4ace92db-0572-4382-889e-50f73e2bf144" providerId="ADAL" clId="{728F63AD-CC09-4241-A141-54AC6A1711BB}" dt="2022-08-17T02:30:20.779" v="8004"/>
          <ac:spMkLst>
            <pc:docMk/>
            <pc:sldMk cId="3524182190" sldId="2530"/>
            <ac:spMk id="9" creationId="{E5D2341C-3932-EC90-4C8B-D0A8EB0FDE31}"/>
          </ac:spMkLst>
        </pc:spChg>
        <pc:spChg chg="add mod">
          <ac:chgData name="Patrick Boily" userId="4ace92db-0572-4382-889e-50f73e2bf144" providerId="ADAL" clId="{728F63AD-CC09-4241-A141-54AC6A1711BB}" dt="2022-08-17T02:30:20.779" v="8004"/>
          <ac:spMkLst>
            <pc:docMk/>
            <pc:sldMk cId="3524182190" sldId="2530"/>
            <ac:spMk id="10" creationId="{7B450522-2465-56F0-4822-54ABD46ECDA5}"/>
          </ac:spMkLst>
        </pc:spChg>
        <pc:grpChg chg="add del mod">
          <ac:chgData name="Patrick Boily" userId="4ace92db-0572-4382-889e-50f73e2bf144" providerId="ADAL" clId="{728F63AD-CC09-4241-A141-54AC6A1711BB}" dt="2022-08-17T02:27:18.119" v="7950" actId="478"/>
          <ac:grpSpMkLst>
            <pc:docMk/>
            <pc:sldMk cId="3524182190" sldId="2530"/>
            <ac:grpSpMk id="6" creationId="{A7EC3A44-0512-DFFF-C4BF-4DF6E952C6F2}"/>
          </ac:grpSpMkLst>
        </pc:grpChg>
      </pc:sldChg>
      <pc:sldChg chg="addSp delSp modSp mod">
        <pc:chgData name="Patrick Boily" userId="4ace92db-0572-4382-889e-50f73e2bf144" providerId="ADAL" clId="{728F63AD-CC09-4241-A141-54AC6A1711BB}" dt="2022-08-17T02:30:22.296" v="8005"/>
        <pc:sldMkLst>
          <pc:docMk/>
          <pc:sldMk cId="2942829264" sldId="2531"/>
        </pc:sldMkLst>
        <pc:spChg chg="mod">
          <ac:chgData name="Patrick Boily" userId="4ace92db-0572-4382-889e-50f73e2bf144" providerId="ADAL" clId="{728F63AD-CC09-4241-A141-54AC6A1711BB}" dt="2022-08-16T00:16:13.039" v="1687"/>
          <ac:spMkLst>
            <pc:docMk/>
            <pc:sldMk cId="2942829264" sldId="2531"/>
            <ac:spMk id="2" creationId="{1F7B936F-FEB4-65E2-D74D-B64461644BAD}"/>
          </ac:spMkLst>
        </pc:spChg>
        <pc:spChg chg="mod">
          <ac:chgData name="Patrick Boily" userId="4ace92db-0572-4382-889e-50f73e2bf144" providerId="ADAL" clId="{728F63AD-CC09-4241-A141-54AC6A1711BB}" dt="2022-08-16T17:26:40.700" v="5898"/>
          <ac:spMkLst>
            <pc:docMk/>
            <pc:sldMk cId="2942829264" sldId="2531"/>
            <ac:spMk id="7" creationId="{6288E00D-7DB2-5F1B-F66E-0372D617CA7A}"/>
          </ac:spMkLst>
        </pc:spChg>
        <pc:spChg chg="mod">
          <ac:chgData name="Patrick Boily" userId="4ace92db-0572-4382-889e-50f73e2bf144" providerId="ADAL" clId="{728F63AD-CC09-4241-A141-54AC6A1711BB}" dt="2022-08-16T17:26:40.700" v="5898"/>
          <ac:spMkLst>
            <pc:docMk/>
            <pc:sldMk cId="2942829264" sldId="2531"/>
            <ac:spMk id="8" creationId="{B90B99F7-24DA-3A06-CB67-1BC65426A6E7}"/>
          </ac:spMkLst>
        </pc:spChg>
        <pc:spChg chg="add mod">
          <ac:chgData name="Patrick Boily" userId="4ace92db-0572-4382-889e-50f73e2bf144" providerId="ADAL" clId="{728F63AD-CC09-4241-A141-54AC6A1711BB}" dt="2022-08-17T02:30:22.296" v="8005"/>
          <ac:spMkLst>
            <pc:docMk/>
            <pc:sldMk cId="2942829264" sldId="2531"/>
            <ac:spMk id="9" creationId="{65B7B195-7962-398C-4345-54F9B8D7E396}"/>
          </ac:spMkLst>
        </pc:spChg>
        <pc:spChg chg="add mod">
          <ac:chgData name="Patrick Boily" userId="4ace92db-0572-4382-889e-50f73e2bf144" providerId="ADAL" clId="{728F63AD-CC09-4241-A141-54AC6A1711BB}" dt="2022-08-17T02:30:22.296" v="8005"/>
          <ac:spMkLst>
            <pc:docMk/>
            <pc:sldMk cId="2942829264" sldId="2531"/>
            <ac:spMk id="10" creationId="{A9EBA458-FC83-7DA4-1228-6F8E2CC6ECA9}"/>
          </ac:spMkLst>
        </pc:spChg>
        <pc:grpChg chg="add del mod">
          <ac:chgData name="Patrick Boily" userId="4ace92db-0572-4382-889e-50f73e2bf144" providerId="ADAL" clId="{728F63AD-CC09-4241-A141-54AC6A1711BB}" dt="2022-08-17T02:27:19.951" v="7951" actId="478"/>
          <ac:grpSpMkLst>
            <pc:docMk/>
            <pc:sldMk cId="2942829264" sldId="2531"/>
            <ac:grpSpMk id="6" creationId="{31392749-6B37-1CBD-B41F-1DEF50A41B21}"/>
          </ac:grpSpMkLst>
        </pc:grpChg>
      </pc:sldChg>
      <pc:sldChg chg="addSp delSp modSp mod">
        <pc:chgData name="Patrick Boily" userId="4ace92db-0572-4382-889e-50f73e2bf144" providerId="ADAL" clId="{728F63AD-CC09-4241-A141-54AC6A1711BB}" dt="2022-08-17T02:30:23.122" v="8006"/>
        <pc:sldMkLst>
          <pc:docMk/>
          <pc:sldMk cId="756500407" sldId="2532"/>
        </pc:sldMkLst>
        <pc:spChg chg="mod">
          <ac:chgData name="Patrick Boily" userId="4ace92db-0572-4382-889e-50f73e2bf144" providerId="ADAL" clId="{728F63AD-CC09-4241-A141-54AC6A1711BB}" dt="2022-08-16T00:16:15.185" v="1688"/>
          <ac:spMkLst>
            <pc:docMk/>
            <pc:sldMk cId="756500407" sldId="2532"/>
            <ac:spMk id="2" creationId="{1F7B936F-FEB4-65E2-D74D-B64461644BAD}"/>
          </ac:spMkLst>
        </pc:spChg>
        <pc:spChg chg="mod">
          <ac:chgData name="Patrick Boily" userId="4ace92db-0572-4382-889e-50f73e2bf144" providerId="ADAL" clId="{728F63AD-CC09-4241-A141-54AC6A1711BB}" dt="2022-08-16T17:26:42.368" v="5899"/>
          <ac:spMkLst>
            <pc:docMk/>
            <pc:sldMk cId="756500407" sldId="2532"/>
            <ac:spMk id="7" creationId="{E26E7FCA-BCE5-CF5A-BD24-404CEC3D2EA1}"/>
          </ac:spMkLst>
        </pc:spChg>
        <pc:spChg chg="mod">
          <ac:chgData name="Patrick Boily" userId="4ace92db-0572-4382-889e-50f73e2bf144" providerId="ADAL" clId="{728F63AD-CC09-4241-A141-54AC6A1711BB}" dt="2022-08-16T17:26:42.368" v="5899"/>
          <ac:spMkLst>
            <pc:docMk/>
            <pc:sldMk cId="756500407" sldId="2532"/>
            <ac:spMk id="8" creationId="{37D993FB-6718-523B-FD01-A2F74802C73E}"/>
          </ac:spMkLst>
        </pc:spChg>
        <pc:spChg chg="add mod">
          <ac:chgData name="Patrick Boily" userId="4ace92db-0572-4382-889e-50f73e2bf144" providerId="ADAL" clId="{728F63AD-CC09-4241-A141-54AC6A1711BB}" dt="2022-08-17T02:30:23.122" v="8006"/>
          <ac:spMkLst>
            <pc:docMk/>
            <pc:sldMk cId="756500407" sldId="2532"/>
            <ac:spMk id="9" creationId="{BB9B793E-463F-5990-C49B-40922DD8BBA5}"/>
          </ac:spMkLst>
        </pc:spChg>
        <pc:spChg chg="add mod">
          <ac:chgData name="Patrick Boily" userId="4ace92db-0572-4382-889e-50f73e2bf144" providerId="ADAL" clId="{728F63AD-CC09-4241-A141-54AC6A1711BB}" dt="2022-08-17T02:30:23.122" v="8006"/>
          <ac:spMkLst>
            <pc:docMk/>
            <pc:sldMk cId="756500407" sldId="2532"/>
            <ac:spMk id="10" creationId="{E13FA581-6321-0395-F30B-1AF72840B9F7}"/>
          </ac:spMkLst>
        </pc:spChg>
        <pc:grpChg chg="add del mod">
          <ac:chgData name="Patrick Boily" userId="4ace92db-0572-4382-889e-50f73e2bf144" providerId="ADAL" clId="{728F63AD-CC09-4241-A141-54AC6A1711BB}" dt="2022-08-17T02:27:22.376" v="7952" actId="478"/>
          <ac:grpSpMkLst>
            <pc:docMk/>
            <pc:sldMk cId="756500407" sldId="2532"/>
            <ac:grpSpMk id="6" creationId="{EB16051A-A25D-1E5F-B61F-BA3FDC33A1D7}"/>
          </ac:grpSpMkLst>
        </pc:grpChg>
      </pc:sldChg>
      <pc:sldChg chg="addSp delSp modSp mod">
        <pc:chgData name="Patrick Boily" userId="4ace92db-0572-4382-889e-50f73e2bf144" providerId="ADAL" clId="{728F63AD-CC09-4241-A141-54AC6A1711BB}" dt="2022-08-17T02:30:24.657" v="8007"/>
        <pc:sldMkLst>
          <pc:docMk/>
          <pc:sldMk cId="132641599" sldId="2533"/>
        </pc:sldMkLst>
        <pc:spChg chg="mod">
          <ac:chgData name="Patrick Boily" userId="4ace92db-0572-4382-889e-50f73e2bf144" providerId="ADAL" clId="{728F63AD-CC09-4241-A141-54AC6A1711BB}" dt="2022-08-16T00:16:22.517" v="1712" actId="20577"/>
          <ac:spMkLst>
            <pc:docMk/>
            <pc:sldMk cId="132641599" sldId="2533"/>
            <ac:spMk id="2" creationId="{1F7B936F-FEB4-65E2-D74D-B64461644BAD}"/>
          </ac:spMkLst>
        </pc:spChg>
        <pc:spChg chg="mod">
          <ac:chgData name="Patrick Boily" userId="4ace92db-0572-4382-889e-50f73e2bf144" providerId="ADAL" clId="{728F63AD-CC09-4241-A141-54AC6A1711BB}" dt="2022-08-16T17:26:43.324" v="5900"/>
          <ac:spMkLst>
            <pc:docMk/>
            <pc:sldMk cId="132641599" sldId="2533"/>
            <ac:spMk id="7" creationId="{E38E47E9-7485-B979-EDB3-41D4BAD3550B}"/>
          </ac:spMkLst>
        </pc:spChg>
        <pc:spChg chg="mod">
          <ac:chgData name="Patrick Boily" userId="4ace92db-0572-4382-889e-50f73e2bf144" providerId="ADAL" clId="{728F63AD-CC09-4241-A141-54AC6A1711BB}" dt="2022-08-16T17:26:43.324" v="5900"/>
          <ac:spMkLst>
            <pc:docMk/>
            <pc:sldMk cId="132641599" sldId="2533"/>
            <ac:spMk id="8" creationId="{5B2A1940-2E7B-3736-08B4-AE4EBCB40B05}"/>
          </ac:spMkLst>
        </pc:spChg>
        <pc:spChg chg="add mod">
          <ac:chgData name="Patrick Boily" userId="4ace92db-0572-4382-889e-50f73e2bf144" providerId="ADAL" clId="{728F63AD-CC09-4241-A141-54AC6A1711BB}" dt="2022-08-17T02:30:24.657" v="8007"/>
          <ac:spMkLst>
            <pc:docMk/>
            <pc:sldMk cId="132641599" sldId="2533"/>
            <ac:spMk id="9" creationId="{A094C3ED-55CA-3E3B-842C-68C64B1409EA}"/>
          </ac:spMkLst>
        </pc:spChg>
        <pc:spChg chg="add mod">
          <ac:chgData name="Patrick Boily" userId="4ace92db-0572-4382-889e-50f73e2bf144" providerId="ADAL" clId="{728F63AD-CC09-4241-A141-54AC6A1711BB}" dt="2022-08-17T02:30:24.657" v="8007"/>
          <ac:spMkLst>
            <pc:docMk/>
            <pc:sldMk cId="132641599" sldId="2533"/>
            <ac:spMk id="10" creationId="{DFF7594F-C3D9-FBF9-C19C-31ECEF438010}"/>
          </ac:spMkLst>
        </pc:spChg>
        <pc:grpChg chg="add del mod">
          <ac:chgData name="Patrick Boily" userId="4ace92db-0572-4382-889e-50f73e2bf144" providerId="ADAL" clId="{728F63AD-CC09-4241-A141-54AC6A1711BB}" dt="2022-08-17T02:27:24.730" v="7953" actId="478"/>
          <ac:grpSpMkLst>
            <pc:docMk/>
            <pc:sldMk cId="132641599" sldId="2533"/>
            <ac:grpSpMk id="6" creationId="{6BF1AC59-F295-9164-395B-96DC08A5983E}"/>
          </ac:grpSpMkLst>
        </pc:grpChg>
      </pc:sldChg>
      <pc:sldChg chg="addSp delSp modSp mod">
        <pc:chgData name="Patrick Boily" userId="4ace92db-0572-4382-889e-50f73e2bf144" providerId="ADAL" clId="{728F63AD-CC09-4241-A141-54AC6A1711BB}" dt="2022-08-17T02:30:26.017" v="8008"/>
        <pc:sldMkLst>
          <pc:docMk/>
          <pc:sldMk cId="3175186973" sldId="2534"/>
        </pc:sldMkLst>
        <pc:spChg chg="mod">
          <ac:chgData name="Patrick Boily" userId="4ace92db-0572-4382-889e-50f73e2bf144" providerId="ADAL" clId="{728F63AD-CC09-4241-A141-54AC6A1711BB}" dt="2022-08-16T00:16:26.054" v="1713"/>
          <ac:spMkLst>
            <pc:docMk/>
            <pc:sldMk cId="3175186973" sldId="2534"/>
            <ac:spMk id="2" creationId="{1F7B936F-FEB4-65E2-D74D-B64461644BAD}"/>
          </ac:spMkLst>
        </pc:spChg>
        <pc:spChg chg="mod">
          <ac:chgData name="Patrick Boily" userId="4ace92db-0572-4382-889e-50f73e2bf144" providerId="ADAL" clId="{728F63AD-CC09-4241-A141-54AC6A1711BB}" dt="2022-08-16T17:26:44.982" v="5901"/>
          <ac:spMkLst>
            <pc:docMk/>
            <pc:sldMk cId="3175186973" sldId="2534"/>
            <ac:spMk id="7" creationId="{847B1FBB-33A1-9CEA-15A7-A8E49CD2C6A8}"/>
          </ac:spMkLst>
        </pc:spChg>
        <pc:spChg chg="mod">
          <ac:chgData name="Patrick Boily" userId="4ace92db-0572-4382-889e-50f73e2bf144" providerId="ADAL" clId="{728F63AD-CC09-4241-A141-54AC6A1711BB}" dt="2022-08-16T17:26:44.982" v="5901"/>
          <ac:spMkLst>
            <pc:docMk/>
            <pc:sldMk cId="3175186973" sldId="2534"/>
            <ac:spMk id="8" creationId="{63D9A490-57DB-A4D5-F742-E4B8FFE37807}"/>
          </ac:spMkLst>
        </pc:spChg>
        <pc:spChg chg="add mod">
          <ac:chgData name="Patrick Boily" userId="4ace92db-0572-4382-889e-50f73e2bf144" providerId="ADAL" clId="{728F63AD-CC09-4241-A141-54AC6A1711BB}" dt="2022-08-17T02:30:26.017" v="8008"/>
          <ac:spMkLst>
            <pc:docMk/>
            <pc:sldMk cId="3175186973" sldId="2534"/>
            <ac:spMk id="9" creationId="{F583C6E6-208E-5B0D-FFEF-EF4C564B8856}"/>
          </ac:spMkLst>
        </pc:spChg>
        <pc:spChg chg="add mod">
          <ac:chgData name="Patrick Boily" userId="4ace92db-0572-4382-889e-50f73e2bf144" providerId="ADAL" clId="{728F63AD-CC09-4241-A141-54AC6A1711BB}" dt="2022-08-17T02:30:26.017" v="8008"/>
          <ac:spMkLst>
            <pc:docMk/>
            <pc:sldMk cId="3175186973" sldId="2534"/>
            <ac:spMk id="10" creationId="{611CC0CE-093B-9107-536A-58DC3746E0DE}"/>
          </ac:spMkLst>
        </pc:spChg>
        <pc:grpChg chg="add del mod">
          <ac:chgData name="Patrick Boily" userId="4ace92db-0572-4382-889e-50f73e2bf144" providerId="ADAL" clId="{728F63AD-CC09-4241-A141-54AC6A1711BB}" dt="2022-08-17T02:27:27.223" v="7954" actId="478"/>
          <ac:grpSpMkLst>
            <pc:docMk/>
            <pc:sldMk cId="3175186973" sldId="2534"/>
            <ac:grpSpMk id="6" creationId="{295C34BA-9802-26EB-6825-9D6F9D26E3C4}"/>
          </ac:grpSpMkLst>
        </pc:grpChg>
      </pc:sldChg>
      <pc:sldChg chg="addSp delSp modSp mod">
        <pc:chgData name="Patrick Boily" userId="4ace92db-0572-4382-889e-50f73e2bf144" providerId="ADAL" clId="{728F63AD-CC09-4241-A141-54AC6A1711BB}" dt="2022-08-17T02:30:27.457" v="8009"/>
        <pc:sldMkLst>
          <pc:docMk/>
          <pc:sldMk cId="1204465391" sldId="2535"/>
        </pc:sldMkLst>
        <pc:spChg chg="mod">
          <ac:chgData name="Patrick Boily" userId="4ace92db-0572-4382-889e-50f73e2bf144" providerId="ADAL" clId="{728F63AD-CC09-4241-A141-54AC6A1711BB}" dt="2022-08-16T00:16:28.206" v="1714"/>
          <ac:spMkLst>
            <pc:docMk/>
            <pc:sldMk cId="1204465391" sldId="2535"/>
            <ac:spMk id="2" creationId="{1F7B936F-FEB4-65E2-D74D-B64461644BAD}"/>
          </ac:spMkLst>
        </pc:spChg>
        <pc:spChg chg="mod">
          <ac:chgData name="Patrick Boily" userId="4ace92db-0572-4382-889e-50f73e2bf144" providerId="ADAL" clId="{728F63AD-CC09-4241-A141-54AC6A1711BB}" dt="2022-08-16T17:26:45.865" v="5902"/>
          <ac:spMkLst>
            <pc:docMk/>
            <pc:sldMk cId="1204465391" sldId="2535"/>
            <ac:spMk id="7" creationId="{15731F3C-F718-CC74-F67C-F4312F389BD6}"/>
          </ac:spMkLst>
        </pc:spChg>
        <pc:spChg chg="mod">
          <ac:chgData name="Patrick Boily" userId="4ace92db-0572-4382-889e-50f73e2bf144" providerId="ADAL" clId="{728F63AD-CC09-4241-A141-54AC6A1711BB}" dt="2022-08-16T17:26:45.865" v="5902"/>
          <ac:spMkLst>
            <pc:docMk/>
            <pc:sldMk cId="1204465391" sldId="2535"/>
            <ac:spMk id="8" creationId="{A0ACE322-A290-C363-6CCC-CF0148147EF4}"/>
          </ac:spMkLst>
        </pc:spChg>
        <pc:spChg chg="add mod">
          <ac:chgData name="Patrick Boily" userId="4ace92db-0572-4382-889e-50f73e2bf144" providerId="ADAL" clId="{728F63AD-CC09-4241-A141-54AC6A1711BB}" dt="2022-08-17T02:30:27.457" v="8009"/>
          <ac:spMkLst>
            <pc:docMk/>
            <pc:sldMk cId="1204465391" sldId="2535"/>
            <ac:spMk id="9" creationId="{18004C4C-79C5-09A6-127D-B7D0E81FBF6C}"/>
          </ac:spMkLst>
        </pc:spChg>
        <pc:spChg chg="add mod">
          <ac:chgData name="Patrick Boily" userId="4ace92db-0572-4382-889e-50f73e2bf144" providerId="ADAL" clId="{728F63AD-CC09-4241-A141-54AC6A1711BB}" dt="2022-08-17T02:30:27.457" v="8009"/>
          <ac:spMkLst>
            <pc:docMk/>
            <pc:sldMk cId="1204465391" sldId="2535"/>
            <ac:spMk id="10" creationId="{DF1263C1-F971-AEE8-E717-254E85E48A09}"/>
          </ac:spMkLst>
        </pc:spChg>
        <pc:grpChg chg="add del mod">
          <ac:chgData name="Patrick Boily" userId="4ace92db-0572-4382-889e-50f73e2bf144" providerId="ADAL" clId="{728F63AD-CC09-4241-A141-54AC6A1711BB}" dt="2022-08-17T02:27:29.703" v="7955" actId="478"/>
          <ac:grpSpMkLst>
            <pc:docMk/>
            <pc:sldMk cId="1204465391" sldId="2535"/>
            <ac:grpSpMk id="6" creationId="{5E288430-7FB7-C0B0-5D09-2A6D07ADD01C}"/>
          </ac:grpSpMkLst>
        </pc:grpChg>
      </pc:sldChg>
      <pc:sldChg chg="addSp delSp modSp mod">
        <pc:chgData name="Patrick Boily" userId="4ace92db-0572-4382-889e-50f73e2bf144" providerId="ADAL" clId="{728F63AD-CC09-4241-A141-54AC6A1711BB}" dt="2022-08-17T02:30:28.432" v="8010"/>
        <pc:sldMkLst>
          <pc:docMk/>
          <pc:sldMk cId="4292356513" sldId="2536"/>
        </pc:sldMkLst>
        <pc:spChg chg="mod">
          <ac:chgData name="Patrick Boily" userId="4ace92db-0572-4382-889e-50f73e2bf144" providerId="ADAL" clId="{728F63AD-CC09-4241-A141-54AC6A1711BB}" dt="2022-08-16T00:16:30.226" v="1715"/>
          <ac:spMkLst>
            <pc:docMk/>
            <pc:sldMk cId="4292356513" sldId="2536"/>
            <ac:spMk id="2" creationId="{1F7B936F-FEB4-65E2-D74D-B64461644BAD}"/>
          </ac:spMkLst>
        </pc:spChg>
        <pc:spChg chg="mod">
          <ac:chgData name="Patrick Boily" userId="4ace92db-0572-4382-889e-50f73e2bf144" providerId="ADAL" clId="{728F63AD-CC09-4241-A141-54AC6A1711BB}" dt="2022-08-16T17:26:47.362" v="5903"/>
          <ac:spMkLst>
            <pc:docMk/>
            <pc:sldMk cId="4292356513" sldId="2536"/>
            <ac:spMk id="7" creationId="{CF48E6F3-FE07-EEBC-291D-04B61D15C578}"/>
          </ac:spMkLst>
        </pc:spChg>
        <pc:spChg chg="mod">
          <ac:chgData name="Patrick Boily" userId="4ace92db-0572-4382-889e-50f73e2bf144" providerId="ADAL" clId="{728F63AD-CC09-4241-A141-54AC6A1711BB}" dt="2022-08-16T17:26:47.362" v="5903"/>
          <ac:spMkLst>
            <pc:docMk/>
            <pc:sldMk cId="4292356513" sldId="2536"/>
            <ac:spMk id="8" creationId="{26227C8A-9541-C5CE-759C-31BA338FF5E9}"/>
          </ac:spMkLst>
        </pc:spChg>
        <pc:spChg chg="add mod">
          <ac:chgData name="Patrick Boily" userId="4ace92db-0572-4382-889e-50f73e2bf144" providerId="ADAL" clId="{728F63AD-CC09-4241-A141-54AC6A1711BB}" dt="2022-08-17T02:30:28.432" v="8010"/>
          <ac:spMkLst>
            <pc:docMk/>
            <pc:sldMk cId="4292356513" sldId="2536"/>
            <ac:spMk id="9" creationId="{DB509F74-85B1-9E9D-1B66-EA6CE5FCF973}"/>
          </ac:spMkLst>
        </pc:spChg>
        <pc:spChg chg="add mod">
          <ac:chgData name="Patrick Boily" userId="4ace92db-0572-4382-889e-50f73e2bf144" providerId="ADAL" clId="{728F63AD-CC09-4241-A141-54AC6A1711BB}" dt="2022-08-17T02:30:28.432" v="8010"/>
          <ac:spMkLst>
            <pc:docMk/>
            <pc:sldMk cId="4292356513" sldId="2536"/>
            <ac:spMk id="10" creationId="{14ACB3CA-5E2F-52A5-C206-5B755CC58907}"/>
          </ac:spMkLst>
        </pc:spChg>
        <pc:grpChg chg="add del mod">
          <ac:chgData name="Patrick Boily" userId="4ace92db-0572-4382-889e-50f73e2bf144" providerId="ADAL" clId="{728F63AD-CC09-4241-A141-54AC6A1711BB}" dt="2022-08-17T02:27:31.663" v="7956" actId="478"/>
          <ac:grpSpMkLst>
            <pc:docMk/>
            <pc:sldMk cId="4292356513" sldId="2536"/>
            <ac:grpSpMk id="6" creationId="{431F9CB2-3DF3-EA3E-2E77-691D8637DB87}"/>
          </ac:grpSpMkLst>
        </pc:grpChg>
      </pc:sldChg>
      <pc:sldChg chg="addSp delSp modSp mod">
        <pc:chgData name="Patrick Boily" userId="4ace92db-0572-4382-889e-50f73e2bf144" providerId="ADAL" clId="{728F63AD-CC09-4241-A141-54AC6A1711BB}" dt="2022-08-17T02:30:30.232" v="8011"/>
        <pc:sldMkLst>
          <pc:docMk/>
          <pc:sldMk cId="1940426684" sldId="2537"/>
        </pc:sldMkLst>
        <pc:spChg chg="mod">
          <ac:chgData name="Patrick Boily" userId="4ace92db-0572-4382-889e-50f73e2bf144" providerId="ADAL" clId="{728F63AD-CC09-4241-A141-54AC6A1711BB}" dt="2022-08-16T00:16:32.244" v="1716"/>
          <ac:spMkLst>
            <pc:docMk/>
            <pc:sldMk cId="1940426684" sldId="2537"/>
            <ac:spMk id="2" creationId="{1F7B936F-FEB4-65E2-D74D-B64461644BAD}"/>
          </ac:spMkLst>
        </pc:spChg>
        <pc:spChg chg="mod">
          <ac:chgData name="Patrick Boily" userId="4ace92db-0572-4382-889e-50f73e2bf144" providerId="ADAL" clId="{728F63AD-CC09-4241-A141-54AC6A1711BB}" dt="2022-08-16T17:26:48.673" v="5904"/>
          <ac:spMkLst>
            <pc:docMk/>
            <pc:sldMk cId="1940426684" sldId="2537"/>
            <ac:spMk id="7" creationId="{9064DFF1-D7A9-7BE0-44FB-3FD73BFA288B}"/>
          </ac:spMkLst>
        </pc:spChg>
        <pc:spChg chg="mod">
          <ac:chgData name="Patrick Boily" userId="4ace92db-0572-4382-889e-50f73e2bf144" providerId="ADAL" clId="{728F63AD-CC09-4241-A141-54AC6A1711BB}" dt="2022-08-16T17:26:48.673" v="5904"/>
          <ac:spMkLst>
            <pc:docMk/>
            <pc:sldMk cId="1940426684" sldId="2537"/>
            <ac:spMk id="8" creationId="{76BC2F30-F1CD-5593-6B3C-64855EAD8C17}"/>
          </ac:spMkLst>
        </pc:spChg>
        <pc:spChg chg="add mod">
          <ac:chgData name="Patrick Boily" userId="4ace92db-0572-4382-889e-50f73e2bf144" providerId="ADAL" clId="{728F63AD-CC09-4241-A141-54AC6A1711BB}" dt="2022-08-17T02:30:30.232" v="8011"/>
          <ac:spMkLst>
            <pc:docMk/>
            <pc:sldMk cId="1940426684" sldId="2537"/>
            <ac:spMk id="9" creationId="{1EEFE351-BADA-64C0-7240-DFA80D129BEF}"/>
          </ac:spMkLst>
        </pc:spChg>
        <pc:spChg chg="add mod">
          <ac:chgData name="Patrick Boily" userId="4ace92db-0572-4382-889e-50f73e2bf144" providerId="ADAL" clId="{728F63AD-CC09-4241-A141-54AC6A1711BB}" dt="2022-08-17T02:30:30.232" v="8011"/>
          <ac:spMkLst>
            <pc:docMk/>
            <pc:sldMk cId="1940426684" sldId="2537"/>
            <ac:spMk id="10" creationId="{32FCF6D2-FFE1-B4D5-362F-705F39B76F60}"/>
          </ac:spMkLst>
        </pc:spChg>
        <pc:grpChg chg="add del mod">
          <ac:chgData name="Patrick Boily" userId="4ace92db-0572-4382-889e-50f73e2bf144" providerId="ADAL" clId="{728F63AD-CC09-4241-A141-54AC6A1711BB}" dt="2022-08-17T02:27:33.924" v="7957" actId="478"/>
          <ac:grpSpMkLst>
            <pc:docMk/>
            <pc:sldMk cId="1940426684" sldId="2537"/>
            <ac:grpSpMk id="6" creationId="{0FC97588-102E-FA9C-CE7F-86E875FE67E4}"/>
          </ac:grpSpMkLst>
        </pc:grpChg>
      </pc:sldChg>
      <pc:sldChg chg="addSp delSp modSp mod">
        <pc:chgData name="Patrick Boily" userId="4ace92db-0572-4382-889e-50f73e2bf144" providerId="ADAL" clId="{728F63AD-CC09-4241-A141-54AC6A1711BB}" dt="2022-08-22T13:24:08.150" v="14728"/>
        <pc:sldMkLst>
          <pc:docMk/>
          <pc:sldMk cId="1894771501" sldId="2538"/>
        </pc:sldMkLst>
        <pc:spChg chg="add mod">
          <ac:chgData name="Patrick Boily" userId="4ace92db-0572-4382-889e-50f73e2bf144" providerId="ADAL" clId="{728F63AD-CC09-4241-A141-54AC6A1711BB}" dt="2022-08-22T13:24:08.150" v="14728"/>
          <ac:spMkLst>
            <pc:docMk/>
            <pc:sldMk cId="1894771501" sldId="2538"/>
            <ac:spMk id="3" creationId="{3B696928-B8F4-EC1F-ECA7-A0FC60C5B19D}"/>
          </ac:spMkLst>
        </pc:spChg>
        <pc:spChg chg="mod">
          <ac:chgData name="Patrick Boily" userId="4ace92db-0572-4382-889e-50f73e2bf144" providerId="ADAL" clId="{728F63AD-CC09-4241-A141-54AC6A1711BB}" dt="2022-08-16T17:26:50.524" v="5905"/>
          <ac:spMkLst>
            <pc:docMk/>
            <pc:sldMk cId="1894771501" sldId="2538"/>
            <ac:spMk id="7" creationId="{26E4F765-2501-1115-88FD-C9601EA663D1}"/>
          </ac:spMkLst>
        </pc:spChg>
        <pc:spChg chg="del">
          <ac:chgData name="Patrick Boily" userId="4ace92db-0572-4382-889e-50f73e2bf144" providerId="ADAL" clId="{728F63AD-CC09-4241-A141-54AC6A1711BB}" dt="2022-08-22T13:20:50.251" v="14650" actId="478"/>
          <ac:spMkLst>
            <pc:docMk/>
            <pc:sldMk cId="1894771501" sldId="2538"/>
            <ac:spMk id="9" creationId="{A5645CF0-28D3-5F4E-CB2D-AC931BD263E8}"/>
          </ac:spMkLst>
        </pc:spChg>
        <pc:spChg chg="mod">
          <ac:chgData name="Patrick Boily" userId="4ace92db-0572-4382-889e-50f73e2bf144" providerId="ADAL" clId="{728F63AD-CC09-4241-A141-54AC6A1711BB}" dt="2022-08-16T17:26:50.524" v="5905"/>
          <ac:spMkLst>
            <pc:docMk/>
            <pc:sldMk cId="1894771501" sldId="2538"/>
            <ac:spMk id="10" creationId="{ACC9614A-E885-DA11-C049-0E2B98BE0D8D}"/>
          </ac:spMkLst>
        </pc:spChg>
        <pc:spChg chg="add mod">
          <ac:chgData name="Patrick Boily" userId="4ace92db-0572-4382-889e-50f73e2bf144" providerId="ADAL" clId="{728F63AD-CC09-4241-A141-54AC6A1711BB}" dt="2022-08-17T02:30:31.052" v="8012"/>
          <ac:spMkLst>
            <pc:docMk/>
            <pc:sldMk cId="1894771501" sldId="2538"/>
            <ac:spMk id="11" creationId="{C3C5003B-F3AA-BD95-2B36-568B4D963A68}"/>
          </ac:spMkLst>
        </pc:spChg>
        <pc:spChg chg="add mod">
          <ac:chgData name="Patrick Boily" userId="4ace92db-0572-4382-889e-50f73e2bf144" providerId="ADAL" clId="{728F63AD-CC09-4241-A141-54AC6A1711BB}" dt="2022-08-17T02:30:31.052" v="8012"/>
          <ac:spMkLst>
            <pc:docMk/>
            <pc:sldMk cId="1894771501" sldId="2538"/>
            <ac:spMk id="12" creationId="{98B20A46-7035-D479-3956-7FE7E9C1122E}"/>
          </ac:spMkLst>
        </pc:spChg>
        <pc:grpChg chg="add del mod">
          <ac:chgData name="Patrick Boily" userId="4ace92db-0572-4382-889e-50f73e2bf144" providerId="ADAL" clId="{728F63AD-CC09-4241-A141-54AC6A1711BB}" dt="2022-08-17T02:27:36.944" v="7958" actId="478"/>
          <ac:grpSpMkLst>
            <pc:docMk/>
            <pc:sldMk cId="1894771501" sldId="2538"/>
            <ac:grpSpMk id="3" creationId="{941EAB1F-B497-8B57-DBF9-27752133F293}"/>
          </ac:grpSpMkLst>
        </pc:grpChg>
      </pc:sldChg>
      <pc:sldChg chg="addSp delSp modSp mod">
        <pc:chgData name="Patrick Boily" userId="4ace92db-0572-4382-889e-50f73e2bf144" providerId="ADAL" clId="{728F63AD-CC09-4241-A141-54AC6A1711BB}" dt="2022-08-22T13:24:09.234" v="14729"/>
        <pc:sldMkLst>
          <pc:docMk/>
          <pc:sldMk cId="2209271476" sldId="2539"/>
        </pc:sldMkLst>
        <pc:spChg chg="del">
          <ac:chgData name="Patrick Boily" userId="4ace92db-0572-4382-889e-50f73e2bf144" providerId="ADAL" clId="{728F63AD-CC09-4241-A141-54AC6A1711BB}" dt="2022-08-22T13:20:53.011" v="14651" actId="478"/>
          <ac:spMkLst>
            <pc:docMk/>
            <pc:sldMk cId="2209271476" sldId="2539"/>
            <ac:spMk id="3" creationId="{84D42B7E-B67E-060D-6E0D-58FAE29C899A}"/>
          </ac:spMkLst>
        </pc:spChg>
        <pc:spChg chg="mod">
          <ac:chgData name="Patrick Boily" userId="4ace92db-0572-4382-889e-50f73e2bf144" providerId="ADAL" clId="{728F63AD-CC09-4241-A141-54AC6A1711BB}" dt="2022-08-17T15:11:32.192" v="8831" actId="21"/>
          <ac:spMkLst>
            <pc:docMk/>
            <pc:sldMk cId="2209271476" sldId="2539"/>
            <ac:spMk id="6" creationId="{0D0D3A08-413F-D1E2-EC2C-F755A9F57264}"/>
          </ac:spMkLst>
        </pc:spChg>
        <pc:spChg chg="add mod">
          <ac:chgData name="Patrick Boily" userId="4ace92db-0572-4382-889e-50f73e2bf144" providerId="ADAL" clId="{728F63AD-CC09-4241-A141-54AC6A1711BB}" dt="2022-08-22T13:24:09.234" v="14729"/>
          <ac:spMkLst>
            <pc:docMk/>
            <pc:sldMk cId="2209271476" sldId="2539"/>
            <ac:spMk id="7" creationId="{533846CF-C3C9-3829-CDD3-79AEBB6C57D8}"/>
          </ac:spMkLst>
        </pc:spChg>
        <pc:spChg chg="mod">
          <ac:chgData name="Patrick Boily" userId="4ace92db-0572-4382-889e-50f73e2bf144" providerId="ADAL" clId="{728F63AD-CC09-4241-A141-54AC6A1711BB}" dt="2022-08-16T17:26:51.440" v="5906"/>
          <ac:spMkLst>
            <pc:docMk/>
            <pc:sldMk cId="2209271476" sldId="2539"/>
            <ac:spMk id="9" creationId="{9F8A8B18-EF2C-4C12-77E9-D43A4F231630}"/>
          </ac:spMkLst>
        </pc:spChg>
        <pc:spChg chg="mod">
          <ac:chgData name="Patrick Boily" userId="4ace92db-0572-4382-889e-50f73e2bf144" providerId="ADAL" clId="{728F63AD-CC09-4241-A141-54AC6A1711BB}" dt="2022-08-16T17:26:51.440" v="5906"/>
          <ac:spMkLst>
            <pc:docMk/>
            <pc:sldMk cId="2209271476" sldId="2539"/>
            <ac:spMk id="10" creationId="{C0EBA467-A97D-8818-3739-3D1B86A06E46}"/>
          </ac:spMkLst>
        </pc:spChg>
        <pc:spChg chg="add mod">
          <ac:chgData name="Patrick Boily" userId="4ace92db-0572-4382-889e-50f73e2bf144" providerId="ADAL" clId="{728F63AD-CC09-4241-A141-54AC6A1711BB}" dt="2022-08-17T02:30:32.663" v="8013"/>
          <ac:spMkLst>
            <pc:docMk/>
            <pc:sldMk cId="2209271476" sldId="2539"/>
            <ac:spMk id="11" creationId="{C253D536-CC35-FB54-6C1F-3BC02A867FC4}"/>
          </ac:spMkLst>
        </pc:spChg>
        <pc:spChg chg="add mod">
          <ac:chgData name="Patrick Boily" userId="4ace92db-0572-4382-889e-50f73e2bf144" providerId="ADAL" clId="{728F63AD-CC09-4241-A141-54AC6A1711BB}" dt="2022-08-17T02:30:32.663" v="8013"/>
          <ac:spMkLst>
            <pc:docMk/>
            <pc:sldMk cId="2209271476" sldId="2539"/>
            <ac:spMk id="12" creationId="{196F4714-F13A-9E80-AE51-FDEFB13788AC}"/>
          </ac:spMkLst>
        </pc:spChg>
        <pc:grpChg chg="add del mod">
          <ac:chgData name="Patrick Boily" userId="4ace92db-0572-4382-889e-50f73e2bf144" providerId="ADAL" clId="{728F63AD-CC09-4241-A141-54AC6A1711BB}" dt="2022-08-17T02:27:39.328" v="7959" actId="478"/>
          <ac:grpSpMkLst>
            <pc:docMk/>
            <pc:sldMk cId="2209271476" sldId="2539"/>
            <ac:grpSpMk id="7" creationId="{3DB9F540-AE3D-6A22-14A2-34B296E516CB}"/>
          </ac:grpSpMkLst>
        </pc:grpChg>
      </pc:sldChg>
      <pc:sldChg chg="addSp modSp mod">
        <pc:chgData name="Patrick Boily" userId="4ace92db-0572-4382-889e-50f73e2bf144" providerId="ADAL" clId="{728F63AD-CC09-4241-A141-54AC6A1711BB}" dt="2022-08-16T17:30:26.051" v="5940"/>
        <pc:sldMkLst>
          <pc:docMk/>
          <pc:sldMk cId="2937673989" sldId="2540"/>
        </pc:sldMkLst>
        <pc:spChg chg="mod">
          <ac:chgData name="Patrick Boily" userId="4ace92db-0572-4382-889e-50f73e2bf144" providerId="ADAL" clId="{728F63AD-CC09-4241-A141-54AC6A1711BB}" dt="2022-08-16T00:16:44.261" v="1738" actId="20577"/>
          <ac:spMkLst>
            <pc:docMk/>
            <pc:sldMk cId="2937673989" sldId="2540"/>
            <ac:spMk id="2" creationId="{1F7B936F-FEB4-65E2-D74D-B64461644BAD}"/>
          </ac:spMkLst>
        </pc:spChg>
        <pc:spChg chg="mod">
          <ac:chgData name="Patrick Boily" userId="4ace92db-0572-4382-889e-50f73e2bf144" providerId="ADAL" clId="{728F63AD-CC09-4241-A141-54AC6A1711BB}" dt="2022-08-16T17:30:26.051" v="5940"/>
          <ac:spMkLst>
            <pc:docMk/>
            <pc:sldMk cId="2937673989" sldId="2540"/>
            <ac:spMk id="7" creationId="{CF2FF329-DC35-D4B3-8AA1-8BEAAE5D917E}"/>
          </ac:spMkLst>
        </pc:spChg>
        <pc:spChg chg="mod">
          <ac:chgData name="Patrick Boily" userId="4ace92db-0572-4382-889e-50f73e2bf144" providerId="ADAL" clId="{728F63AD-CC09-4241-A141-54AC6A1711BB}" dt="2022-08-16T17:30:26.051" v="5940"/>
          <ac:spMkLst>
            <pc:docMk/>
            <pc:sldMk cId="2937673989" sldId="2540"/>
            <ac:spMk id="8" creationId="{869A555A-92A7-87AA-C3AD-B4639605F6B7}"/>
          </ac:spMkLst>
        </pc:spChg>
        <pc:grpChg chg="add mod">
          <ac:chgData name="Patrick Boily" userId="4ace92db-0572-4382-889e-50f73e2bf144" providerId="ADAL" clId="{728F63AD-CC09-4241-A141-54AC6A1711BB}" dt="2022-08-16T17:30:26.051" v="5940"/>
          <ac:grpSpMkLst>
            <pc:docMk/>
            <pc:sldMk cId="2937673989" sldId="2540"/>
            <ac:grpSpMk id="6" creationId="{2861A633-E33B-3A0E-4C46-60F34DE9F9A1}"/>
          </ac:grpSpMkLst>
        </pc:grpChg>
      </pc:sldChg>
      <pc:sldChg chg="addSp modSp">
        <pc:chgData name="Patrick Boily" userId="4ace92db-0572-4382-889e-50f73e2bf144" providerId="ADAL" clId="{728F63AD-CC09-4241-A141-54AC6A1711BB}" dt="2022-08-16T17:30:27.562" v="5941"/>
        <pc:sldMkLst>
          <pc:docMk/>
          <pc:sldMk cId="1293177131" sldId="2541"/>
        </pc:sldMkLst>
        <pc:spChg chg="mod">
          <ac:chgData name="Patrick Boily" userId="4ace92db-0572-4382-889e-50f73e2bf144" providerId="ADAL" clId="{728F63AD-CC09-4241-A141-54AC6A1711BB}" dt="2022-08-16T00:16:49.131" v="1739"/>
          <ac:spMkLst>
            <pc:docMk/>
            <pc:sldMk cId="1293177131" sldId="2541"/>
            <ac:spMk id="2" creationId="{1F7B936F-FEB4-65E2-D74D-B64461644BAD}"/>
          </ac:spMkLst>
        </pc:spChg>
        <pc:spChg chg="mod">
          <ac:chgData name="Patrick Boily" userId="4ace92db-0572-4382-889e-50f73e2bf144" providerId="ADAL" clId="{728F63AD-CC09-4241-A141-54AC6A1711BB}" dt="2022-08-16T17:30:27.562" v="5941"/>
          <ac:spMkLst>
            <pc:docMk/>
            <pc:sldMk cId="1293177131" sldId="2541"/>
            <ac:spMk id="7" creationId="{F1189ABA-5439-0E83-8078-B906B1D9C15D}"/>
          </ac:spMkLst>
        </pc:spChg>
        <pc:spChg chg="mod">
          <ac:chgData name="Patrick Boily" userId="4ace92db-0572-4382-889e-50f73e2bf144" providerId="ADAL" clId="{728F63AD-CC09-4241-A141-54AC6A1711BB}" dt="2022-08-16T17:30:27.562" v="5941"/>
          <ac:spMkLst>
            <pc:docMk/>
            <pc:sldMk cId="1293177131" sldId="2541"/>
            <ac:spMk id="8" creationId="{1E8D6A05-CD01-4629-C812-610329C7AB70}"/>
          </ac:spMkLst>
        </pc:spChg>
        <pc:grpChg chg="add mod">
          <ac:chgData name="Patrick Boily" userId="4ace92db-0572-4382-889e-50f73e2bf144" providerId="ADAL" clId="{728F63AD-CC09-4241-A141-54AC6A1711BB}" dt="2022-08-16T17:30:27.562" v="5941"/>
          <ac:grpSpMkLst>
            <pc:docMk/>
            <pc:sldMk cId="1293177131" sldId="2541"/>
            <ac:grpSpMk id="6" creationId="{93844BEB-4748-DDCA-96D0-F487B8D1BB62}"/>
          </ac:grpSpMkLst>
        </pc:grpChg>
      </pc:sldChg>
      <pc:sldChg chg="addSp modSp">
        <pc:chgData name="Patrick Boily" userId="4ace92db-0572-4382-889e-50f73e2bf144" providerId="ADAL" clId="{728F63AD-CC09-4241-A141-54AC6A1711BB}" dt="2022-08-16T17:30:29.285" v="5942"/>
        <pc:sldMkLst>
          <pc:docMk/>
          <pc:sldMk cId="3356639211" sldId="2542"/>
        </pc:sldMkLst>
        <pc:spChg chg="mod">
          <ac:chgData name="Patrick Boily" userId="4ace92db-0572-4382-889e-50f73e2bf144" providerId="ADAL" clId="{728F63AD-CC09-4241-A141-54AC6A1711BB}" dt="2022-08-16T00:16:51.649" v="1740"/>
          <ac:spMkLst>
            <pc:docMk/>
            <pc:sldMk cId="3356639211" sldId="2542"/>
            <ac:spMk id="2" creationId="{1F7B936F-FEB4-65E2-D74D-B64461644BAD}"/>
          </ac:spMkLst>
        </pc:spChg>
        <pc:spChg chg="mod">
          <ac:chgData name="Patrick Boily" userId="4ace92db-0572-4382-889e-50f73e2bf144" providerId="ADAL" clId="{728F63AD-CC09-4241-A141-54AC6A1711BB}" dt="2022-08-16T17:30:29.285" v="5942"/>
          <ac:spMkLst>
            <pc:docMk/>
            <pc:sldMk cId="3356639211" sldId="2542"/>
            <ac:spMk id="7" creationId="{9A2B3BBA-C3BE-F292-7A44-DC30F4B4EF59}"/>
          </ac:spMkLst>
        </pc:spChg>
        <pc:spChg chg="mod">
          <ac:chgData name="Patrick Boily" userId="4ace92db-0572-4382-889e-50f73e2bf144" providerId="ADAL" clId="{728F63AD-CC09-4241-A141-54AC6A1711BB}" dt="2022-08-16T17:30:29.285" v="5942"/>
          <ac:spMkLst>
            <pc:docMk/>
            <pc:sldMk cId="3356639211" sldId="2542"/>
            <ac:spMk id="8" creationId="{D675D409-E02B-1C7F-BDBC-F953D2D00A5C}"/>
          </ac:spMkLst>
        </pc:spChg>
        <pc:grpChg chg="add mod">
          <ac:chgData name="Patrick Boily" userId="4ace92db-0572-4382-889e-50f73e2bf144" providerId="ADAL" clId="{728F63AD-CC09-4241-A141-54AC6A1711BB}" dt="2022-08-16T17:30:29.285" v="5942"/>
          <ac:grpSpMkLst>
            <pc:docMk/>
            <pc:sldMk cId="3356639211" sldId="2542"/>
            <ac:grpSpMk id="6" creationId="{C2A0CB8E-29D4-483B-20CF-D88E20AD324A}"/>
          </ac:grpSpMkLst>
        </pc:grpChg>
      </pc:sldChg>
      <pc:sldChg chg="del">
        <pc:chgData name="Patrick Boily" userId="4ace92db-0572-4382-889e-50f73e2bf144" providerId="ADAL" clId="{728F63AD-CC09-4241-A141-54AC6A1711BB}" dt="2022-08-16T00:18:21.233" v="1741" actId="2696"/>
        <pc:sldMkLst>
          <pc:docMk/>
          <pc:sldMk cId="1234338526" sldId="2543"/>
        </pc:sldMkLst>
      </pc:sldChg>
      <pc:sldChg chg="addSp delSp modSp add mod">
        <pc:chgData name="Patrick Boily" userId="4ace92db-0572-4382-889e-50f73e2bf144" providerId="ADAL" clId="{728F63AD-CC09-4241-A141-54AC6A1711BB}" dt="2022-08-17T02:48:46.056" v="8125"/>
        <pc:sldMkLst>
          <pc:docMk/>
          <pc:sldMk cId="2128702973" sldId="2543"/>
        </pc:sldMkLst>
        <pc:spChg chg="mod">
          <ac:chgData name="Patrick Boily" userId="4ace92db-0572-4382-889e-50f73e2bf144" providerId="ADAL" clId="{728F63AD-CC09-4241-A141-54AC6A1711BB}" dt="2022-08-16T00:18:31.309" v="1762" actId="20577"/>
          <ac:spMkLst>
            <pc:docMk/>
            <pc:sldMk cId="2128702973" sldId="2543"/>
            <ac:spMk id="2" creationId="{1F7B936F-FEB4-65E2-D74D-B64461644BAD}"/>
          </ac:spMkLst>
        </pc:spChg>
        <pc:spChg chg="mod">
          <ac:chgData name="Patrick Boily" userId="4ace92db-0572-4382-889e-50f73e2bf144" providerId="ADAL" clId="{728F63AD-CC09-4241-A141-54AC6A1711BB}" dt="2022-08-16T17:30:18.560" v="5936"/>
          <ac:spMkLst>
            <pc:docMk/>
            <pc:sldMk cId="2128702973" sldId="2543"/>
            <ac:spMk id="7" creationId="{4C5BCD8F-C08F-325F-97F7-561777F340C7}"/>
          </ac:spMkLst>
        </pc:spChg>
        <pc:spChg chg="mod">
          <ac:chgData name="Patrick Boily" userId="4ace92db-0572-4382-889e-50f73e2bf144" providerId="ADAL" clId="{728F63AD-CC09-4241-A141-54AC6A1711BB}" dt="2022-08-16T17:30:18.560" v="5936"/>
          <ac:spMkLst>
            <pc:docMk/>
            <pc:sldMk cId="2128702973" sldId="2543"/>
            <ac:spMk id="8" creationId="{FB337365-725A-394B-3317-A183E6AB7003}"/>
          </ac:spMkLst>
        </pc:spChg>
        <pc:spChg chg="mod">
          <ac:chgData name="Patrick Boily" userId="4ace92db-0572-4382-889e-50f73e2bf144" providerId="ADAL" clId="{728F63AD-CC09-4241-A141-54AC6A1711BB}" dt="2022-08-17T02:48:46.056" v="8125"/>
          <ac:spMkLst>
            <pc:docMk/>
            <pc:sldMk cId="2128702973" sldId="2543"/>
            <ac:spMk id="10" creationId="{157936C7-AEB9-BFB7-CC31-6E55EA24646A}"/>
          </ac:spMkLst>
        </pc:spChg>
        <pc:spChg chg="mod">
          <ac:chgData name="Patrick Boily" userId="4ace92db-0572-4382-889e-50f73e2bf144" providerId="ADAL" clId="{728F63AD-CC09-4241-A141-54AC6A1711BB}" dt="2022-08-17T02:48:46.056" v="8125"/>
          <ac:spMkLst>
            <pc:docMk/>
            <pc:sldMk cId="2128702973" sldId="2543"/>
            <ac:spMk id="11" creationId="{22114442-690F-6E75-A0E8-F7FE9C0C67F7}"/>
          </ac:spMkLst>
        </pc:spChg>
        <pc:grpChg chg="add del mod">
          <ac:chgData name="Patrick Boily" userId="4ace92db-0572-4382-889e-50f73e2bf144" providerId="ADAL" clId="{728F63AD-CC09-4241-A141-54AC6A1711BB}" dt="2022-08-17T02:48:40.838" v="8124" actId="478"/>
          <ac:grpSpMkLst>
            <pc:docMk/>
            <pc:sldMk cId="2128702973" sldId="2543"/>
            <ac:grpSpMk id="6" creationId="{140D81BD-E015-1042-0203-8D18BA46ED0C}"/>
          </ac:grpSpMkLst>
        </pc:grpChg>
        <pc:grpChg chg="add mod">
          <ac:chgData name="Patrick Boily" userId="4ace92db-0572-4382-889e-50f73e2bf144" providerId="ADAL" clId="{728F63AD-CC09-4241-A141-54AC6A1711BB}" dt="2022-08-17T02:48:46.056" v="8125"/>
          <ac:grpSpMkLst>
            <pc:docMk/>
            <pc:sldMk cId="2128702973" sldId="2543"/>
            <ac:grpSpMk id="9" creationId="{B8B9A29D-07A6-3F3C-1080-AEBC29E198D4}"/>
          </ac:grpSpMkLst>
        </pc:grpChg>
      </pc:sldChg>
      <pc:sldChg chg="del">
        <pc:chgData name="Patrick Boily" userId="4ace92db-0572-4382-889e-50f73e2bf144" providerId="ADAL" clId="{728F63AD-CC09-4241-A141-54AC6A1711BB}" dt="2022-08-16T00:18:21.233" v="1741" actId="2696"/>
        <pc:sldMkLst>
          <pc:docMk/>
          <pc:sldMk cId="440225917" sldId="2544"/>
        </pc:sldMkLst>
      </pc:sldChg>
      <pc:sldChg chg="addSp modSp add">
        <pc:chgData name="Patrick Boily" userId="4ace92db-0572-4382-889e-50f73e2bf144" providerId="ADAL" clId="{728F63AD-CC09-4241-A141-54AC6A1711BB}" dt="2022-08-16T17:30:23.105" v="5938"/>
        <pc:sldMkLst>
          <pc:docMk/>
          <pc:sldMk cId="1354969837" sldId="2544"/>
        </pc:sldMkLst>
        <pc:spChg chg="mod">
          <ac:chgData name="Patrick Boily" userId="4ace92db-0572-4382-889e-50f73e2bf144" providerId="ADAL" clId="{728F63AD-CC09-4241-A141-54AC6A1711BB}" dt="2022-08-16T00:18:35.258" v="1763"/>
          <ac:spMkLst>
            <pc:docMk/>
            <pc:sldMk cId="1354969837" sldId="2544"/>
            <ac:spMk id="2" creationId="{1F7B936F-FEB4-65E2-D74D-B64461644BAD}"/>
          </ac:spMkLst>
        </pc:spChg>
        <pc:spChg chg="mod">
          <ac:chgData name="Patrick Boily" userId="4ace92db-0572-4382-889e-50f73e2bf144" providerId="ADAL" clId="{728F63AD-CC09-4241-A141-54AC6A1711BB}" dt="2022-08-16T17:30:23.105" v="5938"/>
          <ac:spMkLst>
            <pc:docMk/>
            <pc:sldMk cId="1354969837" sldId="2544"/>
            <ac:spMk id="7" creationId="{D8D8902D-0E91-E054-D8D5-26B2E5BF905B}"/>
          </ac:spMkLst>
        </pc:spChg>
        <pc:spChg chg="mod">
          <ac:chgData name="Patrick Boily" userId="4ace92db-0572-4382-889e-50f73e2bf144" providerId="ADAL" clId="{728F63AD-CC09-4241-A141-54AC6A1711BB}" dt="2022-08-16T17:30:23.105" v="5938"/>
          <ac:spMkLst>
            <pc:docMk/>
            <pc:sldMk cId="1354969837" sldId="2544"/>
            <ac:spMk id="8" creationId="{45D3758C-2F93-432E-3AAE-B78B1C99D966}"/>
          </ac:spMkLst>
        </pc:spChg>
        <pc:grpChg chg="add mod">
          <ac:chgData name="Patrick Boily" userId="4ace92db-0572-4382-889e-50f73e2bf144" providerId="ADAL" clId="{728F63AD-CC09-4241-A141-54AC6A1711BB}" dt="2022-08-16T17:30:23.105" v="5938"/>
          <ac:grpSpMkLst>
            <pc:docMk/>
            <pc:sldMk cId="1354969837" sldId="2544"/>
            <ac:grpSpMk id="6" creationId="{913F1F7D-B1F6-D98A-665E-19552FEDE9C0}"/>
          </ac:grpSpMkLst>
        </pc:grpChg>
      </pc:sldChg>
      <pc:sldChg chg="addSp modSp">
        <pc:chgData name="Patrick Boily" userId="4ace92db-0572-4382-889e-50f73e2bf144" providerId="ADAL" clId="{728F63AD-CC09-4241-A141-54AC6A1711BB}" dt="2022-08-16T17:30:30.763" v="5943"/>
        <pc:sldMkLst>
          <pc:docMk/>
          <pc:sldMk cId="3576104243" sldId="2545"/>
        </pc:sldMkLst>
        <pc:spChg chg="mod">
          <ac:chgData name="Patrick Boily" userId="4ace92db-0572-4382-889e-50f73e2bf144" providerId="ADAL" clId="{728F63AD-CC09-4241-A141-54AC6A1711BB}" dt="2022-08-16T00:19:43.093" v="1788"/>
          <ac:spMkLst>
            <pc:docMk/>
            <pc:sldMk cId="3576104243" sldId="2545"/>
            <ac:spMk id="2" creationId="{1F7B936F-FEB4-65E2-D74D-B64461644BAD}"/>
          </ac:spMkLst>
        </pc:spChg>
        <pc:spChg chg="mod">
          <ac:chgData name="Patrick Boily" userId="4ace92db-0572-4382-889e-50f73e2bf144" providerId="ADAL" clId="{728F63AD-CC09-4241-A141-54AC6A1711BB}" dt="2022-08-16T17:30:30.763" v="5943"/>
          <ac:spMkLst>
            <pc:docMk/>
            <pc:sldMk cId="3576104243" sldId="2545"/>
            <ac:spMk id="7" creationId="{97B36E45-CC94-FD5D-CA20-71DE065B57E0}"/>
          </ac:spMkLst>
        </pc:spChg>
        <pc:spChg chg="mod">
          <ac:chgData name="Patrick Boily" userId="4ace92db-0572-4382-889e-50f73e2bf144" providerId="ADAL" clId="{728F63AD-CC09-4241-A141-54AC6A1711BB}" dt="2022-08-16T17:30:30.763" v="5943"/>
          <ac:spMkLst>
            <pc:docMk/>
            <pc:sldMk cId="3576104243" sldId="2545"/>
            <ac:spMk id="8" creationId="{7D03D898-B4B9-FA7E-9CB6-CDB01E98D8FC}"/>
          </ac:spMkLst>
        </pc:spChg>
        <pc:grpChg chg="add mod">
          <ac:chgData name="Patrick Boily" userId="4ace92db-0572-4382-889e-50f73e2bf144" providerId="ADAL" clId="{728F63AD-CC09-4241-A141-54AC6A1711BB}" dt="2022-08-16T17:30:30.763" v="5943"/>
          <ac:grpSpMkLst>
            <pc:docMk/>
            <pc:sldMk cId="3576104243" sldId="2545"/>
            <ac:grpSpMk id="6" creationId="{038FE694-FB49-3046-4177-28771B5786B9}"/>
          </ac:grpSpMkLst>
        </pc:grpChg>
      </pc:sldChg>
      <pc:sldChg chg="addSp modSp mod">
        <pc:chgData name="Patrick Boily" userId="4ace92db-0572-4382-889e-50f73e2bf144" providerId="ADAL" clId="{728F63AD-CC09-4241-A141-54AC6A1711BB}" dt="2022-08-16T17:30:32.466" v="5944"/>
        <pc:sldMkLst>
          <pc:docMk/>
          <pc:sldMk cId="188457573" sldId="2546"/>
        </pc:sldMkLst>
        <pc:spChg chg="mod">
          <ac:chgData name="Patrick Boily" userId="4ace92db-0572-4382-889e-50f73e2bf144" providerId="ADAL" clId="{728F63AD-CC09-4241-A141-54AC6A1711BB}" dt="2022-08-16T00:19:25.496" v="1787" actId="20577"/>
          <ac:spMkLst>
            <pc:docMk/>
            <pc:sldMk cId="188457573" sldId="2546"/>
            <ac:spMk id="2" creationId="{1F7B936F-FEB4-65E2-D74D-B64461644BAD}"/>
          </ac:spMkLst>
        </pc:spChg>
        <pc:spChg chg="mod">
          <ac:chgData name="Patrick Boily" userId="4ace92db-0572-4382-889e-50f73e2bf144" providerId="ADAL" clId="{728F63AD-CC09-4241-A141-54AC6A1711BB}" dt="2022-08-16T17:30:32.466" v="5944"/>
          <ac:spMkLst>
            <pc:docMk/>
            <pc:sldMk cId="188457573" sldId="2546"/>
            <ac:spMk id="7" creationId="{6770E87A-6E45-99FB-420B-70502E9D29CB}"/>
          </ac:spMkLst>
        </pc:spChg>
        <pc:spChg chg="mod">
          <ac:chgData name="Patrick Boily" userId="4ace92db-0572-4382-889e-50f73e2bf144" providerId="ADAL" clId="{728F63AD-CC09-4241-A141-54AC6A1711BB}" dt="2022-08-16T17:30:32.466" v="5944"/>
          <ac:spMkLst>
            <pc:docMk/>
            <pc:sldMk cId="188457573" sldId="2546"/>
            <ac:spMk id="8" creationId="{52F08EF8-E551-D805-A6A0-EDFE405C4099}"/>
          </ac:spMkLst>
        </pc:spChg>
        <pc:grpChg chg="add mod">
          <ac:chgData name="Patrick Boily" userId="4ace92db-0572-4382-889e-50f73e2bf144" providerId="ADAL" clId="{728F63AD-CC09-4241-A141-54AC6A1711BB}" dt="2022-08-16T17:30:32.466" v="5944"/>
          <ac:grpSpMkLst>
            <pc:docMk/>
            <pc:sldMk cId="188457573" sldId="2546"/>
            <ac:grpSpMk id="6" creationId="{3AE7DABA-3119-97E9-DF52-B32CE300FFC4}"/>
          </ac:grpSpMkLst>
        </pc:grpChg>
      </pc:sldChg>
      <pc:sldChg chg="addSp modSp mod">
        <pc:chgData name="Patrick Boily" userId="4ace92db-0572-4382-889e-50f73e2bf144" providerId="ADAL" clId="{728F63AD-CC09-4241-A141-54AC6A1711BB}" dt="2022-08-16T17:30:33.899" v="5945"/>
        <pc:sldMkLst>
          <pc:docMk/>
          <pc:sldMk cId="1424682759" sldId="2547"/>
        </pc:sldMkLst>
        <pc:spChg chg="mod">
          <ac:chgData name="Patrick Boily" userId="4ace92db-0572-4382-889e-50f73e2bf144" providerId="ADAL" clId="{728F63AD-CC09-4241-A141-54AC6A1711BB}" dt="2022-08-16T00:19:55.237" v="1795" actId="20577"/>
          <ac:spMkLst>
            <pc:docMk/>
            <pc:sldMk cId="1424682759" sldId="2547"/>
            <ac:spMk id="2" creationId="{1F7B936F-FEB4-65E2-D74D-B64461644BAD}"/>
          </ac:spMkLst>
        </pc:spChg>
        <pc:spChg chg="mod">
          <ac:chgData name="Patrick Boily" userId="4ace92db-0572-4382-889e-50f73e2bf144" providerId="ADAL" clId="{728F63AD-CC09-4241-A141-54AC6A1711BB}" dt="2022-08-16T17:30:33.899" v="5945"/>
          <ac:spMkLst>
            <pc:docMk/>
            <pc:sldMk cId="1424682759" sldId="2547"/>
            <ac:spMk id="7" creationId="{B6691E80-F4C3-9394-76E3-5DBC9A431443}"/>
          </ac:spMkLst>
        </pc:spChg>
        <pc:spChg chg="mod">
          <ac:chgData name="Patrick Boily" userId="4ace92db-0572-4382-889e-50f73e2bf144" providerId="ADAL" clId="{728F63AD-CC09-4241-A141-54AC6A1711BB}" dt="2022-08-16T17:30:33.899" v="5945"/>
          <ac:spMkLst>
            <pc:docMk/>
            <pc:sldMk cId="1424682759" sldId="2547"/>
            <ac:spMk id="8" creationId="{E4AB9C37-72A7-748C-5521-2C046308FDDD}"/>
          </ac:spMkLst>
        </pc:spChg>
        <pc:grpChg chg="add mod">
          <ac:chgData name="Patrick Boily" userId="4ace92db-0572-4382-889e-50f73e2bf144" providerId="ADAL" clId="{728F63AD-CC09-4241-A141-54AC6A1711BB}" dt="2022-08-16T17:30:33.899" v="5945"/>
          <ac:grpSpMkLst>
            <pc:docMk/>
            <pc:sldMk cId="1424682759" sldId="2547"/>
            <ac:grpSpMk id="6" creationId="{ACD6A546-8E2E-22C4-2A01-8329BD35372D}"/>
          </ac:grpSpMkLst>
        </pc:grpChg>
      </pc:sldChg>
      <pc:sldChg chg="addSp modSp mod">
        <pc:chgData name="Patrick Boily" userId="4ace92db-0572-4382-889e-50f73e2bf144" providerId="ADAL" clId="{728F63AD-CC09-4241-A141-54AC6A1711BB}" dt="2022-08-16T17:30:35.372" v="5946"/>
        <pc:sldMkLst>
          <pc:docMk/>
          <pc:sldMk cId="3406572223" sldId="2548"/>
        </pc:sldMkLst>
        <pc:spChg chg="mod">
          <ac:chgData name="Patrick Boily" userId="4ace92db-0572-4382-889e-50f73e2bf144" providerId="ADAL" clId="{728F63AD-CC09-4241-A141-54AC6A1711BB}" dt="2022-08-16T00:19:59.149" v="1802" actId="20577"/>
          <ac:spMkLst>
            <pc:docMk/>
            <pc:sldMk cId="3406572223" sldId="2548"/>
            <ac:spMk id="2" creationId="{1F7B936F-FEB4-65E2-D74D-B64461644BAD}"/>
          </ac:spMkLst>
        </pc:spChg>
        <pc:spChg chg="mod">
          <ac:chgData name="Patrick Boily" userId="4ace92db-0572-4382-889e-50f73e2bf144" providerId="ADAL" clId="{728F63AD-CC09-4241-A141-54AC6A1711BB}" dt="2022-08-16T17:30:35.372" v="5946"/>
          <ac:spMkLst>
            <pc:docMk/>
            <pc:sldMk cId="3406572223" sldId="2548"/>
            <ac:spMk id="7" creationId="{3BABF510-6318-4FCA-F4E8-6EC2100AA45F}"/>
          </ac:spMkLst>
        </pc:spChg>
        <pc:spChg chg="mod">
          <ac:chgData name="Patrick Boily" userId="4ace92db-0572-4382-889e-50f73e2bf144" providerId="ADAL" clId="{728F63AD-CC09-4241-A141-54AC6A1711BB}" dt="2022-08-16T17:30:35.372" v="5946"/>
          <ac:spMkLst>
            <pc:docMk/>
            <pc:sldMk cId="3406572223" sldId="2548"/>
            <ac:spMk id="8" creationId="{510237B2-5840-55D1-8ADF-4942793CA7CA}"/>
          </ac:spMkLst>
        </pc:spChg>
        <pc:grpChg chg="add mod">
          <ac:chgData name="Patrick Boily" userId="4ace92db-0572-4382-889e-50f73e2bf144" providerId="ADAL" clId="{728F63AD-CC09-4241-A141-54AC6A1711BB}" dt="2022-08-16T17:30:35.372" v="5946"/>
          <ac:grpSpMkLst>
            <pc:docMk/>
            <pc:sldMk cId="3406572223" sldId="2548"/>
            <ac:grpSpMk id="6" creationId="{B44860E4-CC27-4516-DE01-423F3C1B828E}"/>
          </ac:grpSpMkLst>
        </pc:grpChg>
      </pc:sldChg>
      <pc:sldChg chg="addSp modSp mod">
        <pc:chgData name="Patrick Boily" userId="4ace92db-0572-4382-889e-50f73e2bf144" providerId="ADAL" clId="{728F63AD-CC09-4241-A141-54AC6A1711BB}" dt="2022-08-16T17:30:38.286" v="5948"/>
        <pc:sldMkLst>
          <pc:docMk/>
          <pc:sldMk cId="1046902920" sldId="2549"/>
        </pc:sldMkLst>
        <pc:spChg chg="mod">
          <ac:chgData name="Patrick Boily" userId="4ace92db-0572-4382-889e-50f73e2bf144" providerId="ADAL" clId="{728F63AD-CC09-4241-A141-54AC6A1711BB}" dt="2022-08-16T00:20:06.381" v="1814" actId="20577"/>
          <ac:spMkLst>
            <pc:docMk/>
            <pc:sldMk cId="1046902920" sldId="2549"/>
            <ac:spMk id="2" creationId="{1F7B936F-FEB4-65E2-D74D-B64461644BAD}"/>
          </ac:spMkLst>
        </pc:spChg>
        <pc:spChg chg="mod">
          <ac:chgData name="Patrick Boily" userId="4ace92db-0572-4382-889e-50f73e2bf144" providerId="ADAL" clId="{728F63AD-CC09-4241-A141-54AC6A1711BB}" dt="2022-08-16T17:30:38.286" v="5948"/>
          <ac:spMkLst>
            <pc:docMk/>
            <pc:sldMk cId="1046902920" sldId="2549"/>
            <ac:spMk id="7" creationId="{C4F2EE69-897C-C096-8C89-78C973C19578}"/>
          </ac:spMkLst>
        </pc:spChg>
        <pc:spChg chg="mod">
          <ac:chgData name="Patrick Boily" userId="4ace92db-0572-4382-889e-50f73e2bf144" providerId="ADAL" clId="{728F63AD-CC09-4241-A141-54AC6A1711BB}" dt="2022-08-16T17:30:38.286" v="5948"/>
          <ac:spMkLst>
            <pc:docMk/>
            <pc:sldMk cId="1046902920" sldId="2549"/>
            <ac:spMk id="8" creationId="{5CC11813-AF04-F844-F339-A07AB8275432}"/>
          </ac:spMkLst>
        </pc:spChg>
        <pc:grpChg chg="add mod">
          <ac:chgData name="Patrick Boily" userId="4ace92db-0572-4382-889e-50f73e2bf144" providerId="ADAL" clId="{728F63AD-CC09-4241-A141-54AC6A1711BB}" dt="2022-08-16T17:30:38.286" v="5948"/>
          <ac:grpSpMkLst>
            <pc:docMk/>
            <pc:sldMk cId="1046902920" sldId="2549"/>
            <ac:grpSpMk id="6" creationId="{B37B6F83-1323-7BCF-A0A5-EEAB82843CBD}"/>
          </ac:grpSpMkLst>
        </pc:grpChg>
      </pc:sldChg>
      <pc:sldChg chg="addSp modSp mod">
        <pc:chgData name="Patrick Boily" userId="4ace92db-0572-4382-889e-50f73e2bf144" providerId="ADAL" clId="{728F63AD-CC09-4241-A141-54AC6A1711BB}" dt="2022-08-16T17:30:39.776" v="5949"/>
        <pc:sldMkLst>
          <pc:docMk/>
          <pc:sldMk cId="970917746" sldId="2550"/>
        </pc:sldMkLst>
        <pc:spChg chg="mod">
          <ac:chgData name="Patrick Boily" userId="4ace92db-0572-4382-889e-50f73e2bf144" providerId="ADAL" clId="{728F63AD-CC09-4241-A141-54AC6A1711BB}" dt="2022-08-16T00:20:11.437" v="1826" actId="20577"/>
          <ac:spMkLst>
            <pc:docMk/>
            <pc:sldMk cId="970917746" sldId="2550"/>
            <ac:spMk id="2" creationId="{1F7B936F-FEB4-65E2-D74D-B64461644BAD}"/>
          </ac:spMkLst>
        </pc:spChg>
        <pc:spChg chg="mod">
          <ac:chgData name="Patrick Boily" userId="4ace92db-0572-4382-889e-50f73e2bf144" providerId="ADAL" clId="{728F63AD-CC09-4241-A141-54AC6A1711BB}" dt="2022-08-16T17:30:39.776" v="5949"/>
          <ac:spMkLst>
            <pc:docMk/>
            <pc:sldMk cId="970917746" sldId="2550"/>
            <ac:spMk id="7" creationId="{D5F625E7-ED92-567B-3B25-A4E6D2162DF0}"/>
          </ac:spMkLst>
        </pc:spChg>
        <pc:spChg chg="mod">
          <ac:chgData name="Patrick Boily" userId="4ace92db-0572-4382-889e-50f73e2bf144" providerId="ADAL" clId="{728F63AD-CC09-4241-A141-54AC6A1711BB}" dt="2022-08-16T17:30:39.776" v="5949"/>
          <ac:spMkLst>
            <pc:docMk/>
            <pc:sldMk cId="970917746" sldId="2550"/>
            <ac:spMk id="8" creationId="{5ECC340E-7D8B-B3D3-AD96-20899064ECDC}"/>
          </ac:spMkLst>
        </pc:spChg>
        <pc:grpChg chg="add mod">
          <ac:chgData name="Patrick Boily" userId="4ace92db-0572-4382-889e-50f73e2bf144" providerId="ADAL" clId="{728F63AD-CC09-4241-A141-54AC6A1711BB}" dt="2022-08-16T17:30:39.776" v="5949"/>
          <ac:grpSpMkLst>
            <pc:docMk/>
            <pc:sldMk cId="970917746" sldId="2550"/>
            <ac:grpSpMk id="6" creationId="{824ED9D0-7C77-1F34-1A58-16A0EA4BEC08}"/>
          </ac:grpSpMkLst>
        </pc:grpChg>
      </pc:sldChg>
      <pc:sldChg chg="addSp modSp mod ord">
        <pc:chgData name="Patrick Boily" userId="4ace92db-0572-4382-889e-50f73e2bf144" providerId="ADAL" clId="{728F63AD-CC09-4241-A141-54AC6A1711BB}" dt="2022-08-16T17:30:36.818" v="5947"/>
        <pc:sldMkLst>
          <pc:docMk/>
          <pc:sldMk cId="900196778" sldId="2551"/>
        </pc:sldMkLst>
        <pc:spChg chg="mod">
          <ac:chgData name="Patrick Boily" userId="4ace92db-0572-4382-889e-50f73e2bf144" providerId="ADAL" clId="{728F63AD-CC09-4241-A141-54AC6A1711BB}" dt="2022-08-16T00:20:21.437" v="1834" actId="20577"/>
          <ac:spMkLst>
            <pc:docMk/>
            <pc:sldMk cId="900196778" sldId="2551"/>
            <ac:spMk id="2" creationId="{1F7B936F-FEB4-65E2-D74D-B64461644BAD}"/>
          </ac:spMkLst>
        </pc:spChg>
        <pc:spChg chg="mod">
          <ac:chgData name="Patrick Boily" userId="4ace92db-0572-4382-889e-50f73e2bf144" providerId="ADAL" clId="{728F63AD-CC09-4241-A141-54AC6A1711BB}" dt="2022-08-16T17:30:36.818" v="5947"/>
          <ac:spMkLst>
            <pc:docMk/>
            <pc:sldMk cId="900196778" sldId="2551"/>
            <ac:spMk id="7" creationId="{D6653F63-E9F9-364A-FCAC-76C3A4724511}"/>
          </ac:spMkLst>
        </pc:spChg>
        <pc:spChg chg="mod">
          <ac:chgData name="Patrick Boily" userId="4ace92db-0572-4382-889e-50f73e2bf144" providerId="ADAL" clId="{728F63AD-CC09-4241-A141-54AC6A1711BB}" dt="2022-08-16T17:30:36.818" v="5947"/>
          <ac:spMkLst>
            <pc:docMk/>
            <pc:sldMk cId="900196778" sldId="2551"/>
            <ac:spMk id="8" creationId="{79D81559-39EC-2843-2FFB-03B878ED43D7}"/>
          </ac:spMkLst>
        </pc:spChg>
        <pc:grpChg chg="add mod">
          <ac:chgData name="Patrick Boily" userId="4ace92db-0572-4382-889e-50f73e2bf144" providerId="ADAL" clId="{728F63AD-CC09-4241-A141-54AC6A1711BB}" dt="2022-08-16T17:30:36.818" v="5947"/>
          <ac:grpSpMkLst>
            <pc:docMk/>
            <pc:sldMk cId="900196778" sldId="2551"/>
            <ac:grpSpMk id="6" creationId="{58EC0F2F-9454-1C87-9BA9-521C3924DFFC}"/>
          </ac:grpSpMkLst>
        </pc:grpChg>
      </pc:sldChg>
      <pc:sldChg chg="addSp modSp mod">
        <pc:chgData name="Patrick Boily" userId="4ace92db-0572-4382-889e-50f73e2bf144" providerId="ADAL" clId="{728F63AD-CC09-4241-A141-54AC6A1711BB}" dt="2022-08-16T17:30:41.734" v="5950"/>
        <pc:sldMkLst>
          <pc:docMk/>
          <pc:sldMk cId="70371244" sldId="2552"/>
        </pc:sldMkLst>
        <pc:spChg chg="mod">
          <ac:chgData name="Patrick Boily" userId="4ace92db-0572-4382-889e-50f73e2bf144" providerId="ADAL" clId="{728F63AD-CC09-4241-A141-54AC6A1711BB}" dt="2022-08-16T00:21:45.909" v="1881" actId="20577"/>
          <ac:spMkLst>
            <pc:docMk/>
            <pc:sldMk cId="70371244" sldId="2552"/>
            <ac:spMk id="2" creationId="{1F7B936F-FEB4-65E2-D74D-B64461644BAD}"/>
          </ac:spMkLst>
        </pc:spChg>
        <pc:spChg chg="mod">
          <ac:chgData name="Patrick Boily" userId="4ace92db-0572-4382-889e-50f73e2bf144" providerId="ADAL" clId="{728F63AD-CC09-4241-A141-54AC6A1711BB}" dt="2022-08-16T17:30:41.734" v="5950"/>
          <ac:spMkLst>
            <pc:docMk/>
            <pc:sldMk cId="70371244" sldId="2552"/>
            <ac:spMk id="7" creationId="{129CB156-73B9-6DB0-2DA4-C5FB279D3E2A}"/>
          </ac:spMkLst>
        </pc:spChg>
        <pc:spChg chg="mod">
          <ac:chgData name="Patrick Boily" userId="4ace92db-0572-4382-889e-50f73e2bf144" providerId="ADAL" clId="{728F63AD-CC09-4241-A141-54AC6A1711BB}" dt="2022-08-16T17:30:41.734" v="5950"/>
          <ac:spMkLst>
            <pc:docMk/>
            <pc:sldMk cId="70371244" sldId="2552"/>
            <ac:spMk id="8" creationId="{9C7F1C5A-F8E1-590C-09AE-7E2322A01A95}"/>
          </ac:spMkLst>
        </pc:spChg>
        <pc:grpChg chg="add mod">
          <ac:chgData name="Patrick Boily" userId="4ace92db-0572-4382-889e-50f73e2bf144" providerId="ADAL" clId="{728F63AD-CC09-4241-A141-54AC6A1711BB}" dt="2022-08-16T17:30:41.734" v="5950"/>
          <ac:grpSpMkLst>
            <pc:docMk/>
            <pc:sldMk cId="70371244" sldId="2552"/>
            <ac:grpSpMk id="6" creationId="{D5D15C20-3D4B-086A-17C1-B22514F75A9C}"/>
          </ac:grpSpMkLst>
        </pc:grpChg>
      </pc:sldChg>
      <pc:sldChg chg="del">
        <pc:chgData name="Patrick Boily" userId="4ace92db-0572-4382-889e-50f73e2bf144" providerId="ADAL" clId="{728F63AD-CC09-4241-A141-54AC6A1711BB}" dt="2022-08-16T00:20:39.516" v="1836" actId="2696"/>
        <pc:sldMkLst>
          <pc:docMk/>
          <pc:sldMk cId="1231407911" sldId="2553"/>
        </pc:sldMkLst>
      </pc:sldChg>
      <pc:sldChg chg="addSp modSp">
        <pc:chgData name="Patrick Boily" userId="4ace92db-0572-4382-889e-50f73e2bf144" providerId="ADAL" clId="{728F63AD-CC09-4241-A141-54AC6A1711BB}" dt="2022-08-16T17:30:42.826" v="5951"/>
        <pc:sldMkLst>
          <pc:docMk/>
          <pc:sldMk cId="1734598276" sldId="2554"/>
        </pc:sldMkLst>
        <pc:spChg chg="mod">
          <ac:chgData name="Patrick Boily" userId="4ace92db-0572-4382-889e-50f73e2bf144" providerId="ADAL" clId="{728F63AD-CC09-4241-A141-54AC6A1711BB}" dt="2022-08-16T00:21:51.737" v="1882"/>
          <ac:spMkLst>
            <pc:docMk/>
            <pc:sldMk cId="1734598276" sldId="2554"/>
            <ac:spMk id="2" creationId="{1F7B936F-FEB4-65E2-D74D-B64461644BAD}"/>
          </ac:spMkLst>
        </pc:spChg>
        <pc:spChg chg="mod">
          <ac:chgData name="Patrick Boily" userId="4ace92db-0572-4382-889e-50f73e2bf144" providerId="ADAL" clId="{728F63AD-CC09-4241-A141-54AC6A1711BB}" dt="2022-08-16T17:30:42.826" v="5951"/>
          <ac:spMkLst>
            <pc:docMk/>
            <pc:sldMk cId="1734598276" sldId="2554"/>
            <ac:spMk id="7" creationId="{D24F1D06-E1BF-0ED4-4956-04FBF5FDB272}"/>
          </ac:spMkLst>
        </pc:spChg>
        <pc:spChg chg="mod">
          <ac:chgData name="Patrick Boily" userId="4ace92db-0572-4382-889e-50f73e2bf144" providerId="ADAL" clId="{728F63AD-CC09-4241-A141-54AC6A1711BB}" dt="2022-08-16T17:30:42.826" v="5951"/>
          <ac:spMkLst>
            <pc:docMk/>
            <pc:sldMk cId="1734598276" sldId="2554"/>
            <ac:spMk id="8" creationId="{7CBE85A4-1F02-31A5-4840-A11BE0FC6A9B}"/>
          </ac:spMkLst>
        </pc:spChg>
        <pc:grpChg chg="add mod">
          <ac:chgData name="Patrick Boily" userId="4ace92db-0572-4382-889e-50f73e2bf144" providerId="ADAL" clId="{728F63AD-CC09-4241-A141-54AC6A1711BB}" dt="2022-08-16T17:30:42.826" v="5951"/>
          <ac:grpSpMkLst>
            <pc:docMk/>
            <pc:sldMk cId="1734598276" sldId="2554"/>
            <ac:grpSpMk id="6" creationId="{667788AF-586D-4FC7-4035-9B6D73C899CA}"/>
          </ac:grpSpMkLst>
        </pc:grpChg>
      </pc:sldChg>
      <pc:sldChg chg="addSp delSp modSp mod">
        <pc:chgData name="Patrick Boily" userId="4ace92db-0572-4382-889e-50f73e2bf144" providerId="ADAL" clId="{728F63AD-CC09-4241-A141-54AC6A1711BB}" dt="2022-08-22T13:24:34.511" v="14746"/>
        <pc:sldMkLst>
          <pc:docMk/>
          <pc:sldMk cId="3346926481" sldId="2555"/>
        </pc:sldMkLst>
        <pc:spChg chg="mod">
          <ac:chgData name="Patrick Boily" userId="4ace92db-0572-4382-889e-50f73e2bf144" providerId="ADAL" clId="{728F63AD-CC09-4241-A141-54AC6A1711BB}" dt="2022-08-16T17:30:44.388" v="5952"/>
          <ac:spMkLst>
            <pc:docMk/>
            <pc:sldMk cId="3346926481" sldId="2555"/>
            <ac:spMk id="7" creationId="{7689BB79-D75F-3F3E-86F4-54E9536CDA22}"/>
          </ac:spMkLst>
        </pc:spChg>
        <pc:spChg chg="del">
          <ac:chgData name="Patrick Boily" userId="4ace92db-0572-4382-889e-50f73e2bf144" providerId="ADAL" clId="{728F63AD-CC09-4241-A141-54AC6A1711BB}" dt="2022-08-22T13:21:07.955" v="14652" actId="478"/>
          <ac:spMkLst>
            <pc:docMk/>
            <pc:sldMk cId="3346926481" sldId="2555"/>
            <ac:spMk id="9" creationId="{A5645CF0-28D3-5F4E-CB2D-AC931BD263E8}"/>
          </ac:spMkLst>
        </pc:spChg>
        <pc:spChg chg="mod">
          <ac:chgData name="Patrick Boily" userId="4ace92db-0572-4382-889e-50f73e2bf144" providerId="ADAL" clId="{728F63AD-CC09-4241-A141-54AC6A1711BB}" dt="2022-08-16T17:30:44.388" v="5952"/>
          <ac:spMkLst>
            <pc:docMk/>
            <pc:sldMk cId="3346926481" sldId="2555"/>
            <ac:spMk id="10" creationId="{EFD2EE7B-815A-4DB2-A718-D249E70E8439}"/>
          </ac:spMkLst>
        </pc:spChg>
        <pc:spChg chg="add mod">
          <ac:chgData name="Patrick Boily" userId="4ace92db-0572-4382-889e-50f73e2bf144" providerId="ADAL" clId="{728F63AD-CC09-4241-A141-54AC6A1711BB}" dt="2022-08-22T13:24:34.511" v="14746"/>
          <ac:spMkLst>
            <pc:docMk/>
            <pc:sldMk cId="3346926481" sldId="2555"/>
            <ac:spMk id="11" creationId="{46A3A789-B3CE-C8EF-3F23-92777B5AB792}"/>
          </ac:spMkLst>
        </pc:spChg>
        <pc:grpChg chg="add mod">
          <ac:chgData name="Patrick Boily" userId="4ace92db-0572-4382-889e-50f73e2bf144" providerId="ADAL" clId="{728F63AD-CC09-4241-A141-54AC6A1711BB}" dt="2022-08-16T17:30:44.388" v="5952"/>
          <ac:grpSpMkLst>
            <pc:docMk/>
            <pc:sldMk cId="3346926481" sldId="2555"/>
            <ac:grpSpMk id="3" creationId="{98A93C7A-9C5E-EC40-7A12-BB83CFFC3FB8}"/>
          </ac:grpSpMkLst>
        </pc:grpChg>
      </pc:sldChg>
      <pc:sldChg chg="addSp delSp modSp mod">
        <pc:chgData name="Patrick Boily" userId="4ace92db-0572-4382-889e-50f73e2bf144" providerId="ADAL" clId="{728F63AD-CC09-4241-A141-54AC6A1711BB}" dt="2022-08-22T13:24:35.791" v="14747"/>
        <pc:sldMkLst>
          <pc:docMk/>
          <pc:sldMk cId="1923519662" sldId="2556"/>
        </pc:sldMkLst>
        <pc:spChg chg="del">
          <ac:chgData name="Patrick Boily" userId="4ace92db-0572-4382-889e-50f73e2bf144" providerId="ADAL" clId="{728F63AD-CC09-4241-A141-54AC6A1711BB}" dt="2022-08-22T13:21:10.379" v="14653" actId="478"/>
          <ac:spMkLst>
            <pc:docMk/>
            <pc:sldMk cId="1923519662" sldId="2556"/>
            <ac:spMk id="3" creationId="{84D42B7E-B67E-060D-6E0D-58FAE29C899A}"/>
          </ac:spMkLst>
        </pc:spChg>
        <pc:spChg chg="mod">
          <ac:chgData name="Patrick Boily" userId="4ace92db-0572-4382-889e-50f73e2bf144" providerId="ADAL" clId="{728F63AD-CC09-4241-A141-54AC6A1711BB}" dt="2022-08-16T17:30:46.275" v="5953"/>
          <ac:spMkLst>
            <pc:docMk/>
            <pc:sldMk cId="1923519662" sldId="2556"/>
            <ac:spMk id="9" creationId="{CF9C6346-9004-3045-ACA2-AF6913F41FB9}"/>
          </ac:spMkLst>
        </pc:spChg>
        <pc:spChg chg="mod">
          <ac:chgData name="Patrick Boily" userId="4ace92db-0572-4382-889e-50f73e2bf144" providerId="ADAL" clId="{728F63AD-CC09-4241-A141-54AC6A1711BB}" dt="2022-08-16T17:30:46.275" v="5953"/>
          <ac:spMkLst>
            <pc:docMk/>
            <pc:sldMk cId="1923519662" sldId="2556"/>
            <ac:spMk id="10" creationId="{2502463C-B7F3-8BBD-C0EF-C03B5E0DFB61}"/>
          </ac:spMkLst>
        </pc:spChg>
        <pc:spChg chg="add mod">
          <ac:chgData name="Patrick Boily" userId="4ace92db-0572-4382-889e-50f73e2bf144" providerId="ADAL" clId="{728F63AD-CC09-4241-A141-54AC6A1711BB}" dt="2022-08-22T13:24:35.791" v="14747"/>
          <ac:spMkLst>
            <pc:docMk/>
            <pc:sldMk cId="1923519662" sldId="2556"/>
            <ac:spMk id="11" creationId="{8399910A-7480-C56B-7B16-25474CE2F0A7}"/>
          </ac:spMkLst>
        </pc:spChg>
        <pc:grpChg chg="add mod">
          <ac:chgData name="Patrick Boily" userId="4ace92db-0572-4382-889e-50f73e2bf144" providerId="ADAL" clId="{728F63AD-CC09-4241-A141-54AC6A1711BB}" dt="2022-08-16T17:30:46.275" v="5953"/>
          <ac:grpSpMkLst>
            <pc:docMk/>
            <pc:sldMk cId="1923519662" sldId="2556"/>
            <ac:grpSpMk id="7" creationId="{8C28A302-A297-8089-B5B4-9AF984DA2B13}"/>
          </ac:grpSpMkLst>
        </pc:grpChg>
      </pc:sldChg>
      <pc:sldChg chg="addSp delSp modSp mod">
        <pc:chgData name="Patrick Boily" userId="4ace92db-0572-4382-889e-50f73e2bf144" providerId="ADAL" clId="{728F63AD-CC09-4241-A141-54AC6A1711BB}" dt="2022-08-22T13:24:40.154" v="14749"/>
        <pc:sldMkLst>
          <pc:docMk/>
          <pc:sldMk cId="3895868126" sldId="2557"/>
        </pc:sldMkLst>
        <pc:spChg chg="mod">
          <ac:chgData name="Patrick Boily" userId="4ace92db-0572-4382-889e-50f73e2bf144" providerId="ADAL" clId="{728F63AD-CC09-4241-A141-54AC6A1711BB}" dt="2022-08-16T00:23:36.210" v="2000" actId="20577"/>
          <ac:spMkLst>
            <pc:docMk/>
            <pc:sldMk cId="3895868126" sldId="2557"/>
            <ac:spMk id="2" creationId="{1F7B936F-FEB4-65E2-D74D-B64461644BAD}"/>
          </ac:spMkLst>
        </pc:spChg>
        <pc:spChg chg="del">
          <ac:chgData name="Patrick Boily" userId="4ace92db-0572-4382-889e-50f73e2bf144" providerId="ADAL" clId="{728F63AD-CC09-4241-A141-54AC6A1711BB}" dt="2022-08-22T13:15:08.930" v="14517"/>
          <ac:spMkLst>
            <pc:docMk/>
            <pc:sldMk cId="3895868126" sldId="2557"/>
            <ac:spMk id="4" creationId="{435E19E0-7546-00A0-3820-23B070B36949}"/>
          </ac:spMkLst>
        </pc:spChg>
        <pc:spChg chg="mod">
          <ac:chgData name="Patrick Boily" userId="4ace92db-0572-4382-889e-50f73e2bf144" providerId="ADAL" clId="{728F63AD-CC09-4241-A141-54AC6A1711BB}" dt="2022-08-16T17:30:53.839" v="5956"/>
          <ac:spMkLst>
            <pc:docMk/>
            <pc:sldMk cId="3895868126" sldId="2557"/>
            <ac:spMk id="7" creationId="{93F45625-63D5-D0C9-9BFD-CA28F6628B20}"/>
          </ac:spMkLst>
        </pc:spChg>
        <pc:spChg chg="mod">
          <ac:chgData name="Patrick Boily" userId="4ace92db-0572-4382-889e-50f73e2bf144" providerId="ADAL" clId="{728F63AD-CC09-4241-A141-54AC6A1711BB}" dt="2022-08-16T17:30:53.839" v="5956"/>
          <ac:spMkLst>
            <pc:docMk/>
            <pc:sldMk cId="3895868126" sldId="2557"/>
            <ac:spMk id="8" creationId="{4FA2A8A0-1B72-E6A8-8610-AE3993151F30}"/>
          </ac:spMkLst>
        </pc:spChg>
        <pc:spChg chg="add mod">
          <ac:chgData name="Patrick Boily" userId="4ace92db-0572-4382-889e-50f73e2bf144" providerId="ADAL" clId="{728F63AD-CC09-4241-A141-54AC6A1711BB}" dt="2022-08-22T13:24:40.154" v="14749"/>
          <ac:spMkLst>
            <pc:docMk/>
            <pc:sldMk cId="3895868126" sldId="2557"/>
            <ac:spMk id="9" creationId="{1E813E86-A29D-8BE0-3F71-FE89417C51C6}"/>
          </ac:spMkLst>
        </pc:spChg>
        <pc:grpChg chg="add mod">
          <ac:chgData name="Patrick Boily" userId="4ace92db-0572-4382-889e-50f73e2bf144" providerId="ADAL" clId="{728F63AD-CC09-4241-A141-54AC6A1711BB}" dt="2022-08-16T17:30:53.839" v="5956"/>
          <ac:grpSpMkLst>
            <pc:docMk/>
            <pc:sldMk cId="3895868126" sldId="2557"/>
            <ac:grpSpMk id="6" creationId="{42B7FFA0-209F-7BAD-182E-74725F0649C0}"/>
          </ac:grpSpMkLst>
        </pc:grpChg>
      </pc:sldChg>
      <pc:sldChg chg="addSp modSp mod">
        <pc:chgData name="Patrick Boily" userId="4ace92db-0572-4382-889e-50f73e2bf144" providerId="ADAL" clId="{728F63AD-CC09-4241-A141-54AC6A1711BB}" dt="2022-08-16T17:30:55.330" v="5957"/>
        <pc:sldMkLst>
          <pc:docMk/>
          <pc:sldMk cId="3308302135" sldId="2558"/>
        </pc:sldMkLst>
        <pc:spChg chg="mod">
          <ac:chgData name="Patrick Boily" userId="4ace92db-0572-4382-889e-50f73e2bf144" providerId="ADAL" clId="{728F63AD-CC09-4241-A141-54AC6A1711BB}" dt="2022-08-16T00:23:44.533" v="2022" actId="20577"/>
          <ac:spMkLst>
            <pc:docMk/>
            <pc:sldMk cId="3308302135" sldId="2558"/>
            <ac:spMk id="2" creationId="{1F7B936F-FEB4-65E2-D74D-B64461644BAD}"/>
          </ac:spMkLst>
        </pc:spChg>
        <pc:spChg chg="mod">
          <ac:chgData name="Patrick Boily" userId="4ace92db-0572-4382-889e-50f73e2bf144" providerId="ADAL" clId="{728F63AD-CC09-4241-A141-54AC6A1711BB}" dt="2022-08-16T17:30:55.330" v="5957"/>
          <ac:spMkLst>
            <pc:docMk/>
            <pc:sldMk cId="3308302135" sldId="2558"/>
            <ac:spMk id="7" creationId="{DED0720B-C728-8DF0-4F19-206B8A64CAA4}"/>
          </ac:spMkLst>
        </pc:spChg>
        <pc:spChg chg="mod">
          <ac:chgData name="Patrick Boily" userId="4ace92db-0572-4382-889e-50f73e2bf144" providerId="ADAL" clId="{728F63AD-CC09-4241-A141-54AC6A1711BB}" dt="2022-08-16T17:30:55.330" v="5957"/>
          <ac:spMkLst>
            <pc:docMk/>
            <pc:sldMk cId="3308302135" sldId="2558"/>
            <ac:spMk id="8" creationId="{3056D6E5-31C7-C5E6-36BF-B4AACF4174DA}"/>
          </ac:spMkLst>
        </pc:spChg>
        <pc:grpChg chg="add mod">
          <ac:chgData name="Patrick Boily" userId="4ace92db-0572-4382-889e-50f73e2bf144" providerId="ADAL" clId="{728F63AD-CC09-4241-A141-54AC6A1711BB}" dt="2022-08-16T17:30:55.330" v="5957"/>
          <ac:grpSpMkLst>
            <pc:docMk/>
            <pc:sldMk cId="3308302135" sldId="2558"/>
            <ac:grpSpMk id="6" creationId="{5304F70C-4B91-183D-911F-5265CDC4263B}"/>
          </ac:grpSpMkLst>
        </pc:grpChg>
      </pc:sldChg>
      <pc:sldChg chg="addSp modSp mod">
        <pc:chgData name="Patrick Boily" userId="4ace92db-0572-4382-889e-50f73e2bf144" providerId="ADAL" clId="{728F63AD-CC09-4241-A141-54AC6A1711BB}" dt="2022-08-16T17:30:56.830" v="5958"/>
        <pc:sldMkLst>
          <pc:docMk/>
          <pc:sldMk cId="1799802401" sldId="2559"/>
        </pc:sldMkLst>
        <pc:spChg chg="mod">
          <ac:chgData name="Patrick Boily" userId="4ace92db-0572-4382-889e-50f73e2bf144" providerId="ADAL" clId="{728F63AD-CC09-4241-A141-54AC6A1711BB}" dt="2022-08-16T00:23:52.373" v="2036" actId="20577"/>
          <ac:spMkLst>
            <pc:docMk/>
            <pc:sldMk cId="1799802401" sldId="2559"/>
            <ac:spMk id="2" creationId="{1F7B936F-FEB4-65E2-D74D-B64461644BAD}"/>
          </ac:spMkLst>
        </pc:spChg>
        <pc:spChg chg="mod">
          <ac:chgData name="Patrick Boily" userId="4ace92db-0572-4382-889e-50f73e2bf144" providerId="ADAL" clId="{728F63AD-CC09-4241-A141-54AC6A1711BB}" dt="2022-08-16T17:30:56.830" v="5958"/>
          <ac:spMkLst>
            <pc:docMk/>
            <pc:sldMk cId="1799802401" sldId="2559"/>
            <ac:spMk id="7" creationId="{CA2481E5-C07A-6931-2B8D-E9DDC2CA22A1}"/>
          </ac:spMkLst>
        </pc:spChg>
        <pc:spChg chg="mod">
          <ac:chgData name="Patrick Boily" userId="4ace92db-0572-4382-889e-50f73e2bf144" providerId="ADAL" clId="{728F63AD-CC09-4241-A141-54AC6A1711BB}" dt="2022-08-16T17:30:56.830" v="5958"/>
          <ac:spMkLst>
            <pc:docMk/>
            <pc:sldMk cId="1799802401" sldId="2559"/>
            <ac:spMk id="8" creationId="{E61EE6AB-A651-9E1D-A636-5305AEE0392E}"/>
          </ac:spMkLst>
        </pc:spChg>
        <pc:grpChg chg="add mod">
          <ac:chgData name="Patrick Boily" userId="4ace92db-0572-4382-889e-50f73e2bf144" providerId="ADAL" clId="{728F63AD-CC09-4241-A141-54AC6A1711BB}" dt="2022-08-16T17:30:56.830" v="5958"/>
          <ac:grpSpMkLst>
            <pc:docMk/>
            <pc:sldMk cId="1799802401" sldId="2559"/>
            <ac:grpSpMk id="6" creationId="{854B7954-1103-A3E6-B40D-3C8C5C32D912}"/>
          </ac:grpSpMkLst>
        </pc:grpChg>
      </pc:sldChg>
      <pc:sldChg chg="addSp delSp modSp">
        <pc:chgData name="Patrick Boily" userId="4ace92db-0572-4382-889e-50f73e2bf144" providerId="ADAL" clId="{728F63AD-CC09-4241-A141-54AC6A1711BB}" dt="2022-08-22T13:24:47.950" v="14754"/>
        <pc:sldMkLst>
          <pc:docMk/>
          <pc:sldMk cId="2308934752" sldId="2559"/>
        </pc:sldMkLst>
        <pc:spChg chg="del">
          <ac:chgData name="Patrick Boily" userId="4ace92db-0572-4382-889e-50f73e2bf144" providerId="ADAL" clId="{728F63AD-CC09-4241-A141-54AC6A1711BB}" dt="2022-08-22T13:15:08.930" v="14517"/>
          <ac:spMkLst>
            <pc:docMk/>
            <pc:sldMk cId="2308934752" sldId="2559"/>
            <ac:spMk id="4" creationId="{435E19E0-7546-00A0-3820-23B070B36949}"/>
          </ac:spMkLst>
        </pc:spChg>
        <pc:spChg chg="add mod">
          <ac:chgData name="Patrick Boily" userId="4ace92db-0572-4382-889e-50f73e2bf144" providerId="ADAL" clId="{728F63AD-CC09-4241-A141-54AC6A1711BB}" dt="2022-08-22T13:24:47.950" v="14754"/>
          <ac:spMkLst>
            <pc:docMk/>
            <pc:sldMk cId="2308934752" sldId="2559"/>
            <ac:spMk id="9" creationId="{8A0AC3BA-374C-88D1-1A28-852DEB39129F}"/>
          </ac:spMkLst>
        </pc:spChg>
      </pc:sldChg>
      <pc:sldChg chg="addSp delSp modSp mod">
        <pc:chgData name="Patrick Boily" userId="4ace92db-0572-4382-889e-50f73e2bf144" providerId="ADAL" clId="{728F63AD-CC09-4241-A141-54AC6A1711BB}" dt="2022-08-22T13:24:49.496" v="14755"/>
        <pc:sldMkLst>
          <pc:docMk/>
          <pc:sldMk cId="1183463136" sldId="2560"/>
        </pc:sldMkLst>
        <pc:spChg chg="mod">
          <ac:chgData name="Patrick Boily" userId="4ace92db-0572-4382-889e-50f73e2bf144" providerId="ADAL" clId="{728F63AD-CC09-4241-A141-54AC6A1711BB}" dt="2022-08-16T00:23:58.349" v="2050" actId="20577"/>
          <ac:spMkLst>
            <pc:docMk/>
            <pc:sldMk cId="1183463136" sldId="2560"/>
            <ac:spMk id="2" creationId="{1F7B936F-FEB4-65E2-D74D-B64461644BAD}"/>
          </ac:spMkLst>
        </pc:spChg>
        <pc:spChg chg="del">
          <ac:chgData name="Patrick Boily" userId="4ace92db-0572-4382-889e-50f73e2bf144" providerId="ADAL" clId="{728F63AD-CC09-4241-A141-54AC6A1711BB}" dt="2022-08-22T13:15:08.930" v="14517"/>
          <ac:spMkLst>
            <pc:docMk/>
            <pc:sldMk cId="1183463136" sldId="2560"/>
            <ac:spMk id="4" creationId="{435E19E0-7546-00A0-3820-23B070B36949}"/>
          </ac:spMkLst>
        </pc:spChg>
        <pc:spChg chg="mod">
          <ac:chgData name="Patrick Boily" userId="4ace92db-0572-4382-889e-50f73e2bf144" providerId="ADAL" clId="{728F63AD-CC09-4241-A141-54AC6A1711BB}" dt="2022-08-16T17:30:58.322" v="5959"/>
          <ac:spMkLst>
            <pc:docMk/>
            <pc:sldMk cId="1183463136" sldId="2560"/>
            <ac:spMk id="7" creationId="{9F3BECC9-A70E-652A-999C-6DB95752AAE8}"/>
          </ac:spMkLst>
        </pc:spChg>
        <pc:spChg chg="mod">
          <ac:chgData name="Patrick Boily" userId="4ace92db-0572-4382-889e-50f73e2bf144" providerId="ADAL" clId="{728F63AD-CC09-4241-A141-54AC6A1711BB}" dt="2022-08-16T17:30:58.322" v="5959"/>
          <ac:spMkLst>
            <pc:docMk/>
            <pc:sldMk cId="1183463136" sldId="2560"/>
            <ac:spMk id="8" creationId="{DF887145-23EA-F5B4-D5B1-C8E82A3274EF}"/>
          </ac:spMkLst>
        </pc:spChg>
        <pc:spChg chg="add mod">
          <ac:chgData name="Patrick Boily" userId="4ace92db-0572-4382-889e-50f73e2bf144" providerId="ADAL" clId="{728F63AD-CC09-4241-A141-54AC6A1711BB}" dt="2022-08-22T13:24:49.496" v="14755"/>
          <ac:spMkLst>
            <pc:docMk/>
            <pc:sldMk cId="1183463136" sldId="2560"/>
            <ac:spMk id="9" creationId="{6A412D18-86C6-6A63-17BA-3EBBF08A1D56}"/>
          </ac:spMkLst>
        </pc:spChg>
        <pc:grpChg chg="add mod">
          <ac:chgData name="Patrick Boily" userId="4ace92db-0572-4382-889e-50f73e2bf144" providerId="ADAL" clId="{728F63AD-CC09-4241-A141-54AC6A1711BB}" dt="2022-08-16T17:30:58.322" v="5959"/>
          <ac:grpSpMkLst>
            <pc:docMk/>
            <pc:sldMk cId="1183463136" sldId="2560"/>
            <ac:grpSpMk id="6" creationId="{1669A46B-1D8B-1E18-DD53-0D300C88D9E2}"/>
          </ac:grpSpMkLst>
        </pc:grpChg>
      </pc:sldChg>
      <pc:sldChg chg="addSp delSp modSp mod">
        <pc:chgData name="Patrick Boily" userId="4ace92db-0572-4382-889e-50f73e2bf144" providerId="ADAL" clId="{728F63AD-CC09-4241-A141-54AC6A1711BB}" dt="2022-08-22T13:25:00.538" v="14762"/>
        <pc:sldMkLst>
          <pc:docMk/>
          <pc:sldMk cId="909272105" sldId="2561"/>
        </pc:sldMkLst>
        <pc:spChg chg="mod">
          <ac:chgData name="Patrick Boily" userId="4ace92db-0572-4382-889e-50f73e2bf144" providerId="ADAL" clId="{728F63AD-CC09-4241-A141-54AC6A1711BB}" dt="2022-08-16T00:24:04.358" v="2064" actId="20577"/>
          <ac:spMkLst>
            <pc:docMk/>
            <pc:sldMk cId="909272105" sldId="2561"/>
            <ac:spMk id="2" creationId="{1F7B936F-FEB4-65E2-D74D-B64461644BAD}"/>
          </ac:spMkLst>
        </pc:spChg>
        <pc:spChg chg="del">
          <ac:chgData name="Patrick Boily" userId="4ace92db-0572-4382-889e-50f73e2bf144" providerId="ADAL" clId="{728F63AD-CC09-4241-A141-54AC6A1711BB}" dt="2022-08-22T13:15:08.930" v="14517"/>
          <ac:spMkLst>
            <pc:docMk/>
            <pc:sldMk cId="909272105" sldId="2561"/>
            <ac:spMk id="4" creationId="{435E19E0-7546-00A0-3820-23B070B36949}"/>
          </ac:spMkLst>
        </pc:spChg>
        <pc:spChg chg="mod">
          <ac:chgData name="Patrick Boily" userId="4ace92db-0572-4382-889e-50f73e2bf144" providerId="ADAL" clId="{728F63AD-CC09-4241-A141-54AC6A1711BB}" dt="2022-08-16T17:30:59.807" v="5960"/>
          <ac:spMkLst>
            <pc:docMk/>
            <pc:sldMk cId="909272105" sldId="2561"/>
            <ac:spMk id="7" creationId="{29C48256-34CB-87F9-C5EB-6B916D079574}"/>
          </ac:spMkLst>
        </pc:spChg>
        <pc:spChg chg="mod">
          <ac:chgData name="Patrick Boily" userId="4ace92db-0572-4382-889e-50f73e2bf144" providerId="ADAL" clId="{728F63AD-CC09-4241-A141-54AC6A1711BB}" dt="2022-08-16T17:30:59.807" v="5960"/>
          <ac:spMkLst>
            <pc:docMk/>
            <pc:sldMk cId="909272105" sldId="2561"/>
            <ac:spMk id="8" creationId="{CB15814F-9D9A-7C6E-54E9-23F212F8BB9B}"/>
          </ac:spMkLst>
        </pc:spChg>
        <pc:spChg chg="add mod">
          <ac:chgData name="Patrick Boily" userId="4ace92db-0572-4382-889e-50f73e2bf144" providerId="ADAL" clId="{728F63AD-CC09-4241-A141-54AC6A1711BB}" dt="2022-08-22T13:25:00.538" v="14762"/>
          <ac:spMkLst>
            <pc:docMk/>
            <pc:sldMk cId="909272105" sldId="2561"/>
            <ac:spMk id="10" creationId="{18A053A1-D342-5CAD-C4C1-95C366E343BF}"/>
          </ac:spMkLst>
        </pc:spChg>
        <pc:grpChg chg="add mod">
          <ac:chgData name="Patrick Boily" userId="4ace92db-0572-4382-889e-50f73e2bf144" providerId="ADAL" clId="{728F63AD-CC09-4241-A141-54AC6A1711BB}" dt="2022-08-16T17:30:59.807" v="5960"/>
          <ac:grpSpMkLst>
            <pc:docMk/>
            <pc:sldMk cId="909272105" sldId="2561"/>
            <ac:grpSpMk id="6" creationId="{406BDB26-A1B1-B16B-EA30-F8E30A5C20C5}"/>
          </ac:grpSpMkLst>
        </pc:grpChg>
      </pc:sldChg>
      <pc:sldChg chg="addSp modSp mod">
        <pc:chgData name="Patrick Boily" userId="4ace92db-0572-4382-889e-50f73e2bf144" providerId="ADAL" clId="{728F63AD-CC09-4241-A141-54AC6A1711BB}" dt="2022-08-16T17:31:04.469" v="5963"/>
        <pc:sldMkLst>
          <pc:docMk/>
          <pc:sldMk cId="2904877087" sldId="2562"/>
        </pc:sldMkLst>
        <pc:spChg chg="mod">
          <ac:chgData name="Patrick Boily" userId="4ace92db-0572-4382-889e-50f73e2bf144" providerId="ADAL" clId="{728F63AD-CC09-4241-A141-54AC6A1711BB}" dt="2022-08-16T00:25:20.383" v="2134" actId="255"/>
          <ac:spMkLst>
            <pc:docMk/>
            <pc:sldMk cId="2904877087" sldId="2562"/>
            <ac:spMk id="2" creationId="{1F7B936F-FEB4-65E2-D74D-B64461644BAD}"/>
          </ac:spMkLst>
        </pc:spChg>
        <pc:spChg chg="mod">
          <ac:chgData name="Patrick Boily" userId="4ace92db-0572-4382-889e-50f73e2bf144" providerId="ADAL" clId="{728F63AD-CC09-4241-A141-54AC6A1711BB}" dt="2022-08-16T17:31:04.469" v="5963"/>
          <ac:spMkLst>
            <pc:docMk/>
            <pc:sldMk cId="2904877087" sldId="2562"/>
            <ac:spMk id="7" creationId="{FEF04763-B20F-C30B-45E1-2FCCF148D8B1}"/>
          </ac:spMkLst>
        </pc:spChg>
        <pc:spChg chg="mod">
          <ac:chgData name="Patrick Boily" userId="4ace92db-0572-4382-889e-50f73e2bf144" providerId="ADAL" clId="{728F63AD-CC09-4241-A141-54AC6A1711BB}" dt="2022-08-16T17:31:04.469" v="5963"/>
          <ac:spMkLst>
            <pc:docMk/>
            <pc:sldMk cId="2904877087" sldId="2562"/>
            <ac:spMk id="8" creationId="{AC3776CA-CDD4-7572-9368-B6C25DEF0049}"/>
          </ac:spMkLst>
        </pc:spChg>
        <pc:grpChg chg="add mod">
          <ac:chgData name="Patrick Boily" userId="4ace92db-0572-4382-889e-50f73e2bf144" providerId="ADAL" clId="{728F63AD-CC09-4241-A141-54AC6A1711BB}" dt="2022-08-16T17:31:04.469" v="5963"/>
          <ac:grpSpMkLst>
            <pc:docMk/>
            <pc:sldMk cId="2904877087" sldId="2562"/>
            <ac:grpSpMk id="6" creationId="{11806440-8B7D-DD09-1CE2-79EFA77E690B}"/>
          </ac:grpSpMkLst>
        </pc:grpChg>
      </pc:sldChg>
      <pc:sldChg chg="del">
        <pc:chgData name="Patrick Boily" userId="4ace92db-0572-4382-889e-50f73e2bf144" providerId="ADAL" clId="{728F63AD-CC09-4241-A141-54AC6A1711BB}" dt="2022-08-16T00:25:27.350" v="2135" actId="2696"/>
        <pc:sldMkLst>
          <pc:docMk/>
          <pc:sldMk cId="3390928243" sldId="2563"/>
        </pc:sldMkLst>
      </pc:sldChg>
      <pc:sldChg chg="del">
        <pc:chgData name="Patrick Boily" userId="4ace92db-0572-4382-889e-50f73e2bf144" providerId="ADAL" clId="{728F63AD-CC09-4241-A141-54AC6A1711BB}" dt="2022-08-16T00:25:27.350" v="2135" actId="2696"/>
        <pc:sldMkLst>
          <pc:docMk/>
          <pc:sldMk cId="731302181" sldId="2564"/>
        </pc:sldMkLst>
      </pc:sldChg>
      <pc:sldChg chg="addSp modSp mod">
        <pc:chgData name="Patrick Boily" userId="4ace92db-0572-4382-889e-50f73e2bf144" providerId="ADAL" clId="{728F63AD-CC09-4241-A141-54AC6A1711BB}" dt="2022-08-16T17:31:08.820" v="5966"/>
        <pc:sldMkLst>
          <pc:docMk/>
          <pc:sldMk cId="1635814349" sldId="2565"/>
        </pc:sldMkLst>
        <pc:spChg chg="mod">
          <ac:chgData name="Patrick Boily" userId="4ace92db-0572-4382-889e-50f73e2bf144" providerId="ADAL" clId="{728F63AD-CC09-4241-A141-54AC6A1711BB}" dt="2022-08-16T00:25:44.678" v="2172" actId="20577"/>
          <ac:spMkLst>
            <pc:docMk/>
            <pc:sldMk cId="1635814349" sldId="2565"/>
            <ac:spMk id="2" creationId="{1F7B936F-FEB4-65E2-D74D-B64461644BAD}"/>
          </ac:spMkLst>
        </pc:spChg>
        <pc:spChg chg="mod">
          <ac:chgData name="Patrick Boily" userId="4ace92db-0572-4382-889e-50f73e2bf144" providerId="ADAL" clId="{728F63AD-CC09-4241-A141-54AC6A1711BB}" dt="2022-08-16T17:31:08.820" v="5966"/>
          <ac:spMkLst>
            <pc:docMk/>
            <pc:sldMk cId="1635814349" sldId="2565"/>
            <ac:spMk id="7" creationId="{70883A94-38B9-617B-C3AF-BE906F879D53}"/>
          </ac:spMkLst>
        </pc:spChg>
        <pc:spChg chg="mod">
          <ac:chgData name="Patrick Boily" userId="4ace92db-0572-4382-889e-50f73e2bf144" providerId="ADAL" clId="{728F63AD-CC09-4241-A141-54AC6A1711BB}" dt="2022-08-16T17:31:08.820" v="5966"/>
          <ac:spMkLst>
            <pc:docMk/>
            <pc:sldMk cId="1635814349" sldId="2565"/>
            <ac:spMk id="8" creationId="{7B30CA0D-C0AE-4861-C827-9877058EA424}"/>
          </ac:spMkLst>
        </pc:spChg>
        <pc:grpChg chg="add mod">
          <ac:chgData name="Patrick Boily" userId="4ace92db-0572-4382-889e-50f73e2bf144" providerId="ADAL" clId="{728F63AD-CC09-4241-A141-54AC6A1711BB}" dt="2022-08-16T17:31:08.820" v="5966"/>
          <ac:grpSpMkLst>
            <pc:docMk/>
            <pc:sldMk cId="1635814349" sldId="2565"/>
            <ac:grpSpMk id="6" creationId="{AC04E2A2-87D0-EAB1-D6A9-2F4DFEB21FF2}"/>
          </ac:grpSpMkLst>
        </pc:grpChg>
      </pc:sldChg>
      <pc:sldChg chg="del">
        <pc:chgData name="Patrick Boily" userId="4ace92db-0572-4382-889e-50f73e2bf144" providerId="ADAL" clId="{728F63AD-CC09-4241-A141-54AC6A1711BB}" dt="2022-08-16T00:26:07.982" v="2175" actId="2696"/>
        <pc:sldMkLst>
          <pc:docMk/>
          <pc:sldMk cId="998766952" sldId="2566"/>
        </pc:sldMkLst>
      </pc:sldChg>
      <pc:sldChg chg="del">
        <pc:chgData name="Patrick Boily" userId="4ace92db-0572-4382-889e-50f73e2bf144" providerId="ADAL" clId="{728F63AD-CC09-4241-A141-54AC6A1711BB}" dt="2022-08-16T00:26:07.982" v="2175" actId="2696"/>
        <pc:sldMkLst>
          <pc:docMk/>
          <pc:sldMk cId="563264749" sldId="2567"/>
        </pc:sldMkLst>
      </pc:sldChg>
      <pc:sldChg chg="del">
        <pc:chgData name="Patrick Boily" userId="4ace92db-0572-4382-889e-50f73e2bf144" providerId="ADAL" clId="{728F63AD-CC09-4241-A141-54AC6A1711BB}" dt="2022-08-16T00:26:24.750" v="2176" actId="2696"/>
        <pc:sldMkLst>
          <pc:docMk/>
          <pc:sldMk cId="3005822595" sldId="2568"/>
        </pc:sldMkLst>
      </pc:sldChg>
      <pc:sldChg chg="addSp modSp mod">
        <pc:chgData name="Patrick Boily" userId="4ace92db-0572-4382-889e-50f73e2bf144" providerId="ADAL" clId="{728F63AD-CC09-4241-A141-54AC6A1711BB}" dt="2022-08-16T17:31:14.424" v="5970"/>
        <pc:sldMkLst>
          <pc:docMk/>
          <pc:sldMk cId="4193022152" sldId="2569"/>
        </pc:sldMkLst>
        <pc:spChg chg="mod">
          <ac:chgData name="Patrick Boily" userId="4ace92db-0572-4382-889e-50f73e2bf144" providerId="ADAL" clId="{728F63AD-CC09-4241-A141-54AC6A1711BB}" dt="2022-08-16T00:23:12.845" v="1978" actId="20577"/>
          <ac:spMkLst>
            <pc:docMk/>
            <pc:sldMk cId="4193022152" sldId="2569"/>
            <ac:spMk id="2" creationId="{1F7B936F-FEB4-65E2-D74D-B64461644BAD}"/>
          </ac:spMkLst>
        </pc:spChg>
        <pc:spChg chg="mod">
          <ac:chgData name="Patrick Boily" userId="4ace92db-0572-4382-889e-50f73e2bf144" providerId="ADAL" clId="{728F63AD-CC09-4241-A141-54AC6A1711BB}" dt="2022-08-16T17:31:14.424" v="5970"/>
          <ac:spMkLst>
            <pc:docMk/>
            <pc:sldMk cId="4193022152" sldId="2569"/>
            <ac:spMk id="7" creationId="{33904F29-3368-7123-7C73-E87DF95A7AA5}"/>
          </ac:spMkLst>
        </pc:spChg>
        <pc:spChg chg="mod">
          <ac:chgData name="Patrick Boily" userId="4ace92db-0572-4382-889e-50f73e2bf144" providerId="ADAL" clId="{728F63AD-CC09-4241-A141-54AC6A1711BB}" dt="2022-08-16T17:31:14.424" v="5970"/>
          <ac:spMkLst>
            <pc:docMk/>
            <pc:sldMk cId="4193022152" sldId="2569"/>
            <ac:spMk id="8" creationId="{9B478094-81C7-1AC8-E2AB-52C08EF6C78F}"/>
          </ac:spMkLst>
        </pc:spChg>
        <pc:grpChg chg="add mod">
          <ac:chgData name="Patrick Boily" userId="4ace92db-0572-4382-889e-50f73e2bf144" providerId="ADAL" clId="{728F63AD-CC09-4241-A141-54AC6A1711BB}" dt="2022-08-16T17:31:14.424" v="5970"/>
          <ac:grpSpMkLst>
            <pc:docMk/>
            <pc:sldMk cId="4193022152" sldId="2569"/>
            <ac:grpSpMk id="6" creationId="{473548BD-143F-EF95-6BEA-3653A7699FE3}"/>
          </ac:grpSpMkLst>
        </pc:grpChg>
      </pc:sldChg>
      <pc:sldChg chg="modSp del mod">
        <pc:chgData name="Patrick Boily" userId="4ace92db-0572-4382-889e-50f73e2bf144" providerId="ADAL" clId="{728F63AD-CC09-4241-A141-54AC6A1711BB}" dt="2022-08-16T00:24:11.990" v="2065" actId="2696"/>
        <pc:sldMkLst>
          <pc:docMk/>
          <pc:sldMk cId="2403432040" sldId="2570"/>
        </pc:sldMkLst>
        <pc:spChg chg="mod">
          <ac:chgData name="Patrick Boily" userId="4ace92db-0572-4382-889e-50f73e2bf144" providerId="ADAL" clId="{728F63AD-CC09-4241-A141-54AC6A1711BB}" dt="2022-08-16T00:22:25.737" v="1932" actId="20577"/>
          <ac:spMkLst>
            <pc:docMk/>
            <pc:sldMk cId="2403432040" sldId="2570"/>
            <ac:spMk id="2" creationId="{1F7B936F-FEB4-65E2-D74D-B64461644BAD}"/>
          </ac:spMkLst>
        </pc:spChg>
      </pc:sldChg>
      <pc:sldChg chg="addSp modSp add">
        <pc:chgData name="Patrick Boily" userId="4ace92db-0572-4382-889e-50f73e2bf144" providerId="ADAL" clId="{728F63AD-CC09-4241-A141-54AC6A1711BB}" dt="2022-08-16T17:31:41.171" v="5987"/>
        <pc:sldMkLst>
          <pc:docMk/>
          <pc:sldMk cId="3764243931" sldId="2570"/>
        </pc:sldMkLst>
        <pc:spChg chg="mod">
          <ac:chgData name="Patrick Boily" userId="4ace92db-0572-4382-889e-50f73e2bf144" providerId="ADAL" clId="{728F63AD-CC09-4241-A141-54AC6A1711BB}" dt="2022-08-16T17:31:41.171" v="5987"/>
          <ac:spMkLst>
            <pc:docMk/>
            <pc:sldMk cId="3764243931" sldId="2570"/>
            <ac:spMk id="7" creationId="{0197BFA6-8425-DDA8-8EBB-960854F1A9D2}"/>
          </ac:spMkLst>
        </pc:spChg>
        <pc:spChg chg="mod">
          <ac:chgData name="Patrick Boily" userId="4ace92db-0572-4382-889e-50f73e2bf144" providerId="ADAL" clId="{728F63AD-CC09-4241-A141-54AC6A1711BB}" dt="2022-08-16T17:31:41.171" v="5987"/>
          <ac:spMkLst>
            <pc:docMk/>
            <pc:sldMk cId="3764243931" sldId="2570"/>
            <ac:spMk id="8" creationId="{61CA7F4B-0F5F-580F-45AE-1317FC61EF1C}"/>
          </ac:spMkLst>
        </pc:spChg>
        <pc:grpChg chg="add mod">
          <ac:chgData name="Patrick Boily" userId="4ace92db-0572-4382-889e-50f73e2bf144" providerId="ADAL" clId="{728F63AD-CC09-4241-A141-54AC6A1711BB}" dt="2022-08-16T17:31:41.171" v="5987"/>
          <ac:grpSpMkLst>
            <pc:docMk/>
            <pc:sldMk cId="3764243931" sldId="2570"/>
            <ac:grpSpMk id="6" creationId="{4276768B-93D9-9E7D-7128-FC4EA07D0F61}"/>
          </ac:grpSpMkLst>
        </pc:grpChg>
      </pc:sldChg>
      <pc:sldChg chg="addSp modSp add">
        <pc:chgData name="Patrick Boily" userId="4ace92db-0572-4382-889e-50f73e2bf144" providerId="ADAL" clId="{728F63AD-CC09-4241-A141-54AC6A1711BB}" dt="2022-08-16T17:31:42.723" v="5988"/>
        <pc:sldMkLst>
          <pc:docMk/>
          <pc:sldMk cId="2163620595" sldId="2571"/>
        </pc:sldMkLst>
        <pc:spChg chg="mod">
          <ac:chgData name="Patrick Boily" userId="4ace92db-0572-4382-889e-50f73e2bf144" providerId="ADAL" clId="{728F63AD-CC09-4241-A141-54AC6A1711BB}" dt="2022-08-16T17:31:42.723" v="5988"/>
          <ac:spMkLst>
            <pc:docMk/>
            <pc:sldMk cId="2163620595" sldId="2571"/>
            <ac:spMk id="7" creationId="{D5D47731-7E1E-5DBA-6FA7-6A7F9494679C}"/>
          </ac:spMkLst>
        </pc:spChg>
        <pc:spChg chg="mod">
          <ac:chgData name="Patrick Boily" userId="4ace92db-0572-4382-889e-50f73e2bf144" providerId="ADAL" clId="{728F63AD-CC09-4241-A141-54AC6A1711BB}" dt="2022-08-16T17:31:42.723" v="5988"/>
          <ac:spMkLst>
            <pc:docMk/>
            <pc:sldMk cId="2163620595" sldId="2571"/>
            <ac:spMk id="8" creationId="{1592147E-3873-52EA-D691-881D2141CC60}"/>
          </ac:spMkLst>
        </pc:spChg>
        <pc:grpChg chg="add mod">
          <ac:chgData name="Patrick Boily" userId="4ace92db-0572-4382-889e-50f73e2bf144" providerId="ADAL" clId="{728F63AD-CC09-4241-A141-54AC6A1711BB}" dt="2022-08-16T17:31:42.723" v="5988"/>
          <ac:grpSpMkLst>
            <pc:docMk/>
            <pc:sldMk cId="2163620595" sldId="2571"/>
            <ac:grpSpMk id="6" creationId="{C0435899-82B0-43D6-F8F8-EA4D07C2B358}"/>
          </ac:grpSpMkLst>
        </pc:grpChg>
      </pc:sldChg>
      <pc:sldChg chg="modSp del mod">
        <pc:chgData name="Patrick Boily" userId="4ace92db-0572-4382-889e-50f73e2bf144" providerId="ADAL" clId="{728F63AD-CC09-4241-A141-54AC6A1711BB}" dt="2022-08-16T00:24:11.990" v="2065" actId="2696"/>
        <pc:sldMkLst>
          <pc:docMk/>
          <pc:sldMk cId="3099315318" sldId="2571"/>
        </pc:sldMkLst>
        <pc:spChg chg="mod">
          <ac:chgData name="Patrick Boily" userId="4ace92db-0572-4382-889e-50f73e2bf144" providerId="ADAL" clId="{728F63AD-CC09-4241-A141-54AC6A1711BB}" dt="2022-08-16T00:22:33.400" v="1956" actId="20577"/>
          <ac:spMkLst>
            <pc:docMk/>
            <pc:sldMk cId="3099315318" sldId="2571"/>
            <ac:spMk id="2" creationId="{1F7B936F-FEB4-65E2-D74D-B64461644BAD}"/>
          </ac:spMkLst>
        </pc:spChg>
      </pc:sldChg>
      <pc:sldChg chg="addSp delSp modSp mod">
        <pc:chgData name="Patrick Boily" userId="4ace92db-0572-4382-889e-50f73e2bf144" providerId="ADAL" clId="{728F63AD-CC09-4241-A141-54AC6A1711BB}" dt="2022-08-22T13:25:07.860" v="14766"/>
        <pc:sldMkLst>
          <pc:docMk/>
          <pc:sldMk cId="573312460" sldId="2572"/>
        </pc:sldMkLst>
        <pc:spChg chg="mod">
          <ac:chgData name="Patrick Boily" userId="4ace92db-0572-4382-889e-50f73e2bf144" providerId="ADAL" clId="{728F63AD-CC09-4241-A141-54AC6A1711BB}" dt="2022-08-16T17:31:15.350" v="5971"/>
          <ac:spMkLst>
            <pc:docMk/>
            <pc:sldMk cId="573312460" sldId="2572"/>
            <ac:spMk id="7" creationId="{757A77B2-1E48-FED8-6184-C1C06D38EF3D}"/>
          </ac:spMkLst>
        </pc:spChg>
        <pc:spChg chg="del">
          <ac:chgData name="Patrick Boily" userId="4ace92db-0572-4382-889e-50f73e2bf144" providerId="ADAL" clId="{728F63AD-CC09-4241-A141-54AC6A1711BB}" dt="2022-08-22T13:21:30.659" v="14656" actId="478"/>
          <ac:spMkLst>
            <pc:docMk/>
            <pc:sldMk cId="573312460" sldId="2572"/>
            <ac:spMk id="9" creationId="{A5645CF0-28D3-5F4E-CB2D-AC931BD263E8}"/>
          </ac:spMkLst>
        </pc:spChg>
        <pc:spChg chg="mod">
          <ac:chgData name="Patrick Boily" userId="4ace92db-0572-4382-889e-50f73e2bf144" providerId="ADAL" clId="{728F63AD-CC09-4241-A141-54AC6A1711BB}" dt="2022-08-16T17:31:15.350" v="5971"/>
          <ac:spMkLst>
            <pc:docMk/>
            <pc:sldMk cId="573312460" sldId="2572"/>
            <ac:spMk id="10" creationId="{8DAB58A0-D4A8-3F31-69A9-CDFC709E1C6F}"/>
          </ac:spMkLst>
        </pc:spChg>
        <pc:spChg chg="add mod">
          <ac:chgData name="Patrick Boily" userId="4ace92db-0572-4382-889e-50f73e2bf144" providerId="ADAL" clId="{728F63AD-CC09-4241-A141-54AC6A1711BB}" dt="2022-08-22T13:25:07.860" v="14766"/>
          <ac:spMkLst>
            <pc:docMk/>
            <pc:sldMk cId="573312460" sldId="2572"/>
            <ac:spMk id="11" creationId="{FAC0EE9D-3EA4-1805-1627-D5B70C730153}"/>
          </ac:spMkLst>
        </pc:spChg>
        <pc:grpChg chg="add mod">
          <ac:chgData name="Patrick Boily" userId="4ace92db-0572-4382-889e-50f73e2bf144" providerId="ADAL" clId="{728F63AD-CC09-4241-A141-54AC6A1711BB}" dt="2022-08-16T17:31:15.350" v="5971"/>
          <ac:grpSpMkLst>
            <pc:docMk/>
            <pc:sldMk cId="573312460" sldId="2572"/>
            <ac:grpSpMk id="3" creationId="{0F79B7E8-A917-ABBD-A62A-65EAEAC9FA89}"/>
          </ac:grpSpMkLst>
        </pc:grpChg>
      </pc:sldChg>
      <pc:sldChg chg="addSp delSp modSp mod">
        <pc:chgData name="Patrick Boily" userId="4ace92db-0572-4382-889e-50f73e2bf144" providerId="ADAL" clId="{728F63AD-CC09-4241-A141-54AC6A1711BB}" dt="2022-08-22T13:25:09.364" v="14767"/>
        <pc:sldMkLst>
          <pc:docMk/>
          <pc:sldMk cId="2960955337" sldId="2573"/>
        </pc:sldMkLst>
        <pc:spChg chg="del">
          <ac:chgData name="Patrick Boily" userId="4ace92db-0572-4382-889e-50f73e2bf144" providerId="ADAL" clId="{728F63AD-CC09-4241-A141-54AC6A1711BB}" dt="2022-08-22T13:21:33.467" v="14657" actId="478"/>
          <ac:spMkLst>
            <pc:docMk/>
            <pc:sldMk cId="2960955337" sldId="2573"/>
            <ac:spMk id="3" creationId="{84D42B7E-B67E-060D-6E0D-58FAE29C899A}"/>
          </ac:spMkLst>
        </pc:spChg>
        <pc:spChg chg="mod">
          <ac:chgData name="Patrick Boily" userId="4ace92db-0572-4382-889e-50f73e2bf144" providerId="ADAL" clId="{728F63AD-CC09-4241-A141-54AC6A1711BB}" dt="2022-08-16T17:31:17.251" v="5972"/>
          <ac:spMkLst>
            <pc:docMk/>
            <pc:sldMk cId="2960955337" sldId="2573"/>
            <ac:spMk id="9" creationId="{25FB818F-3FA4-43B1-77FF-13818DAD4334}"/>
          </ac:spMkLst>
        </pc:spChg>
        <pc:spChg chg="mod">
          <ac:chgData name="Patrick Boily" userId="4ace92db-0572-4382-889e-50f73e2bf144" providerId="ADAL" clId="{728F63AD-CC09-4241-A141-54AC6A1711BB}" dt="2022-08-16T17:31:17.251" v="5972"/>
          <ac:spMkLst>
            <pc:docMk/>
            <pc:sldMk cId="2960955337" sldId="2573"/>
            <ac:spMk id="10" creationId="{269EAB64-7733-3CBE-EDD9-CC1CFB04DE66}"/>
          </ac:spMkLst>
        </pc:spChg>
        <pc:spChg chg="add mod">
          <ac:chgData name="Patrick Boily" userId="4ace92db-0572-4382-889e-50f73e2bf144" providerId="ADAL" clId="{728F63AD-CC09-4241-A141-54AC6A1711BB}" dt="2022-08-22T13:25:09.364" v="14767"/>
          <ac:spMkLst>
            <pc:docMk/>
            <pc:sldMk cId="2960955337" sldId="2573"/>
            <ac:spMk id="11" creationId="{248B1921-7251-4585-5C6C-4993564CE5ED}"/>
          </ac:spMkLst>
        </pc:spChg>
        <pc:grpChg chg="add mod">
          <ac:chgData name="Patrick Boily" userId="4ace92db-0572-4382-889e-50f73e2bf144" providerId="ADAL" clId="{728F63AD-CC09-4241-A141-54AC6A1711BB}" dt="2022-08-16T17:31:17.251" v="5972"/>
          <ac:grpSpMkLst>
            <pc:docMk/>
            <pc:sldMk cId="2960955337" sldId="2573"/>
            <ac:grpSpMk id="7" creationId="{2E333A34-D71A-3063-CC59-4CAA78FE0B82}"/>
          </ac:grpSpMkLst>
        </pc:grpChg>
      </pc:sldChg>
      <pc:sldChg chg="addSp modSp mod">
        <pc:chgData name="Patrick Boily" userId="4ace92db-0572-4382-889e-50f73e2bf144" providerId="ADAL" clId="{728F63AD-CC09-4241-A141-54AC6A1711BB}" dt="2022-08-16T17:31:23.265" v="5974"/>
        <pc:sldMkLst>
          <pc:docMk/>
          <pc:sldMk cId="1962815896" sldId="2574"/>
        </pc:sldMkLst>
        <pc:spChg chg="mod">
          <ac:chgData name="Patrick Boily" userId="4ace92db-0572-4382-889e-50f73e2bf144" providerId="ADAL" clId="{728F63AD-CC09-4241-A141-54AC6A1711BB}" dt="2022-08-16T00:29:26.089" v="2189" actId="20577"/>
          <ac:spMkLst>
            <pc:docMk/>
            <pc:sldMk cId="1962815896" sldId="2574"/>
            <ac:spMk id="2" creationId="{1F7B936F-FEB4-65E2-D74D-B64461644BAD}"/>
          </ac:spMkLst>
        </pc:spChg>
        <pc:spChg chg="mod">
          <ac:chgData name="Patrick Boily" userId="4ace92db-0572-4382-889e-50f73e2bf144" providerId="ADAL" clId="{728F63AD-CC09-4241-A141-54AC6A1711BB}" dt="2022-08-16T17:31:23.265" v="5974"/>
          <ac:spMkLst>
            <pc:docMk/>
            <pc:sldMk cId="1962815896" sldId="2574"/>
            <ac:spMk id="7" creationId="{789854EE-82C9-06B1-BEC6-6958F97534C1}"/>
          </ac:spMkLst>
        </pc:spChg>
        <pc:spChg chg="mod">
          <ac:chgData name="Patrick Boily" userId="4ace92db-0572-4382-889e-50f73e2bf144" providerId="ADAL" clId="{728F63AD-CC09-4241-A141-54AC6A1711BB}" dt="2022-08-16T17:31:23.265" v="5974"/>
          <ac:spMkLst>
            <pc:docMk/>
            <pc:sldMk cId="1962815896" sldId="2574"/>
            <ac:spMk id="8" creationId="{AEDDF088-1551-12B1-A0DE-C0C0A9F7A4BC}"/>
          </ac:spMkLst>
        </pc:spChg>
        <pc:grpChg chg="add mod">
          <ac:chgData name="Patrick Boily" userId="4ace92db-0572-4382-889e-50f73e2bf144" providerId="ADAL" clId="{728F63AD-CC09-4241-A141-54AC6A1711BB}" dt="2022-08-16T17:31:23.265" v="5974"/>
          <ac:grpSpMkLst>
            <pc:docMk/>
            <pc:sldMk cId="1962815896" sldId="2574"/>
            <ac:grpSpMk id="6" creationId="{A5863C9E-F851-2F25-943D-8AACE1F38269}"/>
          </ac:grpSpMkLst>
        </pc:grpChg>
      </pc:sldChg>
      <pc:sldChg chg="addSp modSp mod">
        <pc:chgData name="Patrick Boily" userId="4ace92db-0572-4382-889e-50f73e2bf144" providerId="ADAL" clId="{728F63AD-CC09-4241-A141-54AC6A1711BB}" dt="2022-08-16T17:31:24.329" v="5975"/>
        <pc:sldMkLst>
          <pc:docMk/>
          <pc:sldMk cId="1632693137" sldId="2575"/>
        </pc:sldMkLst>
        <pc:spChg chg="mod">
          <ac:chgData name="Patrick Boily" userId="4ace92db-0572-4382-889e-50f73e2bf144" providerId="ADAL" clId="{728F63AD-CC09-4241-A141-54AC6A1711BB}" dt="2022-08-16T00:29:30.497" v="2198" actId="20577"/>
          <ac:spMkLst>
            <pc:docMk/>
            <pc:sldMk cId="1632693137" sldId="2575"/>
            <ac:spMk id="2" creationId="{1F7B936F-FEB4-65E2-D74D-B64461644BAD}"/>
          </ac:spMkLst>
        </pc:spChg>
        <pc:spChg chg="mod">
          <ac:chgData name="Patrick Boily" userId="4ace92db-0572-4382-889e-50f73e2bf144" providerId="ADAL" clId="{728F63AD-CC09-4241-A141-54AC6A1711BB}" dt="2022-08-16T17:31:24.329" v="5975"/>
          <ac:spMkLst>
            <pc:docMk/>
            <pc:sldMk cId="1632693137" sldId="2575"/>
            <ac:spMk id="7" creationId="{ACCCAA79-FFDB-EA85-4B3C-03AD721B85C8}"/>
          </ac:spMkLst>
        </pc:spChg>
        <pc:spChg chg="mod">
          <ac:chgData name="Patrick Boily" userId="4ace92db-0572-4382-889e-50f73e2bf144" providerId="ADAL" clId="{728F63AD-CC09-4241-A141-54AC6A1711BB}" dt="2022-08-16T17:31:24.329" v="5975"/>
          <ac:spMkLst>
            <pc:docMk/>
            <pc:sldMk cId="1632693137" sldId="2575"/>
            <ac:spMk id="8" creationId="{7A155560-466E-FF7D-FCE4-07F1E6FE48AC}"/>
          </ac:spMkLst>
        </pc:spChg>
        <pc:grpChg chg="add mod">
          <ac:chgData name="Patrick Boily" userId="4ace92db-0572-4382-889e-50f73e2bf144" providerId="ADAL" clId="{728F63AD-CC09-4241-A141-54AC6A1711BB}" dt="2022-08-16T17:31:24.329" v="5975"/>
          <ac:grpSpMkLst>
            <pc:docMk/>
            <pc:sldMk cId="1632693137" sldId="2575"/>
            <ac:grpSpMk id="6" creationId="{2F9C1D2A-323E-FBFC-8753-A61E2055D8F2}"/>
          </ac:grpSpMkLst>
        </pc:grpChg>
      </pc:sldChg>
      <pc:sldChg chg="addSp modSp mod">
        <pc:chgData name="Patrick Boily" userId="4ace92db-0572-4382-889e-50f73e2bf144" providerId="ADAL" clId="{728F63AD-CC09-4241-A141-54AC6A1711BB}" dt="2022-08-16T17:31:25.759" v="5976"/>
        <pc:sldMkLst>
          <pc:docMk/>
          <pc:sldMk cId="2390110836" sldId="2576"/>
        </pc:sldMkLst>
        <pc:spChg chg="mod">
          <ac:chgData name="Patrick Boily" userId="4ace92db-0572-4382-889e-50f73e2bf144" providerId="ADAL" clId="{728F63AD-CC09-4241-A141-54AC6A1711BB}" dt="2022-08-16T00:29:36.078" v="2207" actId="20577"/>
          <ac:spMkLst>
            <pc:docMk/>
            <pc:sldMk cId="2390110836" sldId="2576"/>
            <ac:spMk id="2" creationId="{1F7B936F-FEB4-65E2-D74D-B64461644BAD}"/>
          </ac:spMkLst>
        </pc:spChg>
        <pc:spChg chg="mod">
          <ac:chgData name="Patrick Boily" userId="4ace92db-0572-4382-889e-50f73e2bf144" providerId="ADAL" clId="{728F63AD-CC09-4241-A141-54AC6A1711BB}" dt="2022-08-16T17:31:25.759" v="5976"/>
          <ac:spMkLst>
            <pc:docMk/>
            <pc:sldMk cId="2390110836" sldId="2576"/>
            <ac:spMk id="7" creationId="{A3CCE9BE-C35E-C7C3-D73C-C636D10AC659}"/>
          </ac:spMkLst>
        </pc:spChg>
        <pc:spChg chg="mod">
          <ac:chgData name="Patrick Boily" userId="4ace92db-0572-4382-889e-50f73e2bf144" providerId="ADAL" clId="{728F63AD-CC09-4241-A141-54AC6A1711BB}" dt="2022-08-16T17:31:25.759" v="5976"/>
          <ac:spMkLst>
            <pc:docMk/>
            <pc:sldMk cId="2390110836" sldId="2576"/>
            <ac:spMk id="8" creationId="{A202F484-1963-97D6-36C3-7342853590AC}"/>
          </ac:spMkLst>
        </pc:spChg>
        <pc:grpChg chg="add mod">
          <ac:chgData name="Patrick Boily" userId="4ace92db-0572-4382-889e-50f73e2bf144" providerId="ADAL" clId="{728F63AD-CC09-4241-A141-54AC6A1711BB}" dt="2022-08-16T17:31:25.759" v="5976"/>
          <ac:grpSpMkLst>
            <pc:docMk/>
            <pc:sldMk cId="2390110836" sldId="2576"/>
            <ac:grpSpMk id="6" creationId="{4F70425F-373B-C5CE-5DB3-BD66132DCD6A}"/>
          </ac:grpSpMkLst>
        </pc:grpChg>
      </pc:sldChg>
      <pc:sldChg chg="addSp modSp mod">
        <pc:chgData name="Patrick Boily" userId="4ace92db-0572-4382-889e-50f73e2bf144" providerId="ADAL" clId="{728F63AD-CC09-4241-A141-54AC6A1711BB}" dt="2022-08-16T17:31:27.064" v="5977"/>
        <pc:sldMkLst>
          <pc:docMk/>
          <pc:sldMk cId="1760334254" sldId="2577"/>
        </pc:sldMkLst>
        <pc:spChg chg="mod">
          <ac:chgData name="Patrick Boily" userId="4ace92db-0572-4382-889e-50f73e2bf144" providerId="ADAL" clId="{728F63AD-CC09-4241-A141-54AC6A1711BB}" dt="2022-08-16T00:29:42.326" v="2216" actId="20577"/>
          <ac:spMkLst>
            <pc:docMk/>
            <pc:sldMk cId="1760334254" sldId="2577"/>
            <ac:spMk id="2" creationId="{1F7B936F-FEB4-65E2-D74D-B64461644BAD}"/>
          </ac:spMkLst>
        </pc:spChg>
        <pc:spChg chg="mod">
          <ac:chgData name="Patrick Boily" userId="4ace92db-0572-4382-889e-50f73e2bf144" providerId="ADAL" clId="{728F63AD-CC09-4241-A141-54AC6A1711BB}" dt="2022-08-16T17:31:27.064" v="5977"/>
          <ac:spMkLst>
            <pc:docMk/>
            <pc:sldMk cId="1760334254" sldId="2577"/>
            <ac:spMk id="7" creationId="{C8460D3B-891F-F778-2696-F546EEAC4DBD}"/>
          </ac:spMkLst>
        </pc:spChg>
        <pc:spChg chg="mod">
          <ac:chgData name="Patrick Boily" userId="4ace92db-0572-4382-889e-50f73e2bf144" providerId="ADAL" clId="{728F63AD-CC09-4241-A141-54AC6A1711BB}" dt="2022-08-16T17:31:27.064" v="5977"/>
          <ac:spMkLst>
            <pc:docMk/>
            <pc:sldMk cId="1760334254" sldId="2577"/>
            <ac:spMk id="8" creationId="{D861F9F0-4298-BBCC-E2BB-AE4BD845CF6B}"/>
          </ac:spMkLst>
        </pc:spChg>
        <pc:grpChg chg="add mod">
          <ac:chgData name="Patrick Boily" userId="4ace92db-0572-4382-889e-50f73e2bf144" providerId="ADAL" clId="{728F63AD-CC09-4241-A141-54AC6A1711BB}" dt="2022-08-16T17:31:27.064" v="5977"/>
          <ac:grpSpMkLst>
            <pc:docMk/>
            <pc:sldMk cId="1760334254" sldId="2577"/>
            <ac:grpSpMk id="6" creationId="{E0F0B9DC-68A0-7773-687E-CFF37F20F6BD}"/>
          </ac:grpSpMkLst>
        </pc:grpChg>
      </pc:sldChg>
      <pc:sldChg chg="addSp modSp mod">
        <pc:chgData name="Patrick Boily" userId="4ace92db-0572-4382-889e-50f73e2bf144" providerId="ADAL" clId="{728F63AD-CC09-4241-A141-54AC6A1711BB}" dt="2022-08-16T17:31:28.786" v="5978"/>
        <pc:sldMkLst>
          <pc:docMk/>
          <pc:sldMk cId="300691218" sldId="2578"/>
        </pc:sldMkLst>
        <pc:spChg chg="mod">
          <ac:chgData name="Patrick Boily" userId="4ace92db-0572-4382-889e-50f73e2bf144" providerId="ADAL" clId="{728F63AD-CC09-4241-A141-54AC6A1711BB}" dt="2022-08-16T00:29:48.774" v="2229" actId="20577"/>
          <ac:spMkLst>
            <pc:docMk/>
            <pc:sldMk cId="300691218" sldId="2578"/>
            <ac:spMk id="2" creationId="{1F7B936F-FEB4-65E2-D74D-B64461644BAD}"/>
          </ac:spMkLst>
        </pc:spChg>
        <pc:spChg chg="mod">
          <ac:chgData name="Patrick Boily" userId="4ace92db-0572-4382-889e-50f73e2bf144" providerId="ADAL" clId="{728F63AD-CC09-4241-A141-54AC6A1711BB}" dt="2022-08-16T17:31:28.786" v="5978"/>
          <ac:spMkLst>
            <pc:docMk/>
            <pc:sldMk cId="300691218" sldId="2578"/>
            <ac:spMk id="7" creationId="{CE1114C0-B7AE-5FDA-507E-B2643FD14136}"/>
          </ac:spMkLst>
        </pc:spChg>
        <pc:spChg chg="mod">
          <ac:chgData name="Patrick Boily" userId="4ace92db-0572-4382-889e-50f73e2bf144" providerId="ADAL" clId="{728F63AD-CC09-4241-A141-54AC6A1711BB}" dt="2022-08-16T17:31:28.786" v="5978"/>
          <ac:spMkLst>
            <pc:docMk/>
            <pc:sldMk cId="300691218" sldId="2578"/>
            <ac:spMk id="8" creationId="{E00B6C24-F3F3-85B8-17B4-AFC5282644DE}"/>
          </ac:spMkLst>
        </pc:spChg>
        <pc:grpChg chg="add mod">
          <ac:chgData name="Patrick Boily" userId="4ace92db-0572-4382-889e-50f73e2bf144" providerId="ADAL" clId="{728F63AD-CC09-4241-A141-54AC6A1711BB}" dt="2022-08-16T17:31:28.786" v="5978"/>
          <ac:grpSpMkLst>
            <pc:docMk/>
            <pc:sldMk cId="300691218" sldId="2578"/>
            <ac:grpSpMk id="6" creationId="{2AC7B6F7-D21B-D09E-4BDE-A25D47E3A282}"/>
          </ac:grpSpMkLst>
        </pc:grpChg>
      </pc:sldChg>
      <pc:sldChg chg="addSp modSp mod">
        <pc:chgData name="Patrick Boily" userId="4ace92db-0572-4382-889e-50f73e2bf144" providerId="ADAL" clId="{728F63AD-CC09-4241-A141-54AC6A1711BB}" dt="2022-08-16T17:31:29.474" v="5979"/>
        <pc:sldMkLst>
          <pc:docMk/>
          <pc:sldMk cId="567384603" sldId="2579"/>
        </pc:sldMkLst>
        <pc:spChg chg="mod">
          <ac:chgData name="Patrick Boily" userId="4ace92db-0572-4382-889e-50f73e2bf144" providerId="ADAL" clId="{728F63AD-CC09-4241-A141-54AC6A1711BB}" dt="2022-08-16T00:29:53.302" v="2242" actId="20577"/>
          <ac:spMkLst>
            <pc:docMk/>
            <pc:sldMk cId="567384603" sldId="2579"/>
            <ac:spMk id="2" creationId="{1F7B936F-FEB4-65E2-D74D-B64461644BAD}"/>
          </ac:spMkLst>
        </pc:spChg>
        <pc:spChg chg="mod">
          <ac:chgData name="Patrick Boily" userId="4ace92db-0572-4382-889e-50f73e2bf144" providerId="ADAL" clId="{728F63AD-CC09-4241-A141-54AC6A1711BB}" dt="2022-08-16T17:31:29.474" v="5979"/>
          <ac:spMkLst>
            <pc:docMk/>
            <pc:sldMk cId="567384603" sldId="2579"/>
            <ac:spMk id="7" creationId="{C517578E-6519-86E4-5564-CFC718BFD1B6}"/>
          </ac:spMkLst>
        </pc:spChg>
        <pc:spChg chg="mod">
          <ac:chgData name="Patrick Boily" userId="4ace92db-0572-4382-889e-50f73e2bf144" providerId="ADAL" clId="{728F63AD-CC09-4241-A141-54AC6A1711BB}" dt="2022-08-16T17:31:29.474" v="5979"/>
          <ac:spMkLst>
            <pc:docMk/>
            <pc:sldMk cId="567384603" sldId="2579"/>
            <ac:spMk id="8" creationId="{8CF3C7D2-19B8-2B16-46E1-FFB37CC9AD67}"/>
          </ac:spMkLst>
        </pc:spChg>
        <pc:grpChg chg="add mod">
          <ac:chgData name="Patrick Boily" userId="4ace92db-0572-4382-889e-50f73e2bf144" providerId="ADAL" clId="{728F63AD-CC09-4241-A141-54AC6A1711BB}" dt="2022-08-16T17:31:29.474" v="5979"/>
          <ac:grpSpMkLst>
            <pc:docMk/>
            <pc:sldMk cId="567384603" sldId="2579"/>
            <ac:grpSpMk id="6" creationId="{9395D881-0B09-BDB8-AAE0-80C24948EF77}"/>
          </ac:grpSpMkLst>
        </pc:grpChg>
      </pc:sldChg>
      <pc:sldChg chg="addSp modSp mod">
        <pc:chgData name="Patrick Boily" userId="4ace92db-0572-4382-889e-50f73e2bf144" providerId="ADAL" clId="{728F63AD-CC09-4241-A141-54AC6A1711BB}" dt="2022-08-16T17:31:31.090" v="5980"/>
        <pc:sldMkLst>
          <pc:docMk/>
          <pc:sldMk cId="4235803672" sldId="2580"/>
        </pc:sldMkLst>
        <pc:spChg chg="mod">
          <ac:chgData name="Patrick Boily" userId="4ace92db-0572-4382-889e-50f73e2bf144" providerId="ADAL" clId="{728F63AD-CC09-4241-A141-54AC6A1711BB}" dt="2022-08-16T00:29:57.534" v="2255" actId="20577"/>
          <ac:spMkLst>
            <pc:docMk/>
            <pc:sldMk cId="4235803672" sldId="2580"/>
            <ac:spMk id="2" creationId="{1F7B936F-FEB4-65E2-D74D-B64461644BAD}"/>
          </ac:spMkLst>
        </pc:spChg>
        <pc:spChg chg="mod">
          <ac:chgData name="Patrick Boily" userId="4ace92db-0572-4382-889e-50f73e2bf144" providerId="ADAL" clId="{728F63AD-CC09-4241-A141-54AC6A1711BB}" dt="2022-08-16T17:31:31.090" v="5980"/>
          <ac:spMkLst>
            <pc:docMk/>
            <pc:sldMk cId="4235803672" sldId="2580"/>
            <ac:spMk id="7" creationId="{D06BA01E-562B-18AF-421E-790454E6FAC2}"/>
          </ac:spMkLst>
        </pc:spChg>
        <pc:spChg chg="mod">
          <ac:chgData name="Patrick Boily" userId="4ace92db-0572-4382-889e-50f73e2bf144" providerId="ADAL" clId="{728F63AD-CC09-4241-A141-54AC6A1711BB}" dt="2022-08-16T17:31:31.090" v="5980"/>
          <ac:spMkLst>
            <pc:docMk/>
            <pc:sldMk cId="4235803672" sldId="2580"/>
            <ac:spMk id="8" creationId="{6EAC994C-88CC-7EA2-17B2-7C0A8F340F67}"/>
          </ac:spMkLst>
        </pc:spChg>
        <pc:grpChg chg="add mod">
          <ac:chgData name="Patrick Boily" userId="4ace92db-0572-4382-889e-50f73e2bf144" providerId="ADAL" clId="{728F63AD-CC09-4241-A141-54AC6A1711BB}" dt="2022-08-16T17:31:31.090" v="5980"/>
          <ac:grpSpMkLst>
            <pc:docMk/>
            <pc:sldMk cId="4235803672" sldId="2580"/>
            <ac:grpSpMk id="6" creationId="{94D99BF9-0E0E-3709-1D9E-FCFF3FC6D803}"/>
          </ac:grpSpMkLst>
        </pc:grpChg>
      </pc:sldChg>
      <pc:sldChg chg="addSp modSp mod">
        <pc:chgData name="Patrick Boily" userId="4ace92db-0572-4382-889e-50f73e2bf144" providerId="ADAL" clId="{728F63AD-CC09-4241-A141-54AC6A1711BB}" dt="2022-08-16T17:31:32.355" v="5981"/>
        <pc:sldMkLst>
          <pc:docMk/>
          <pc:sldMk cId="2120460180" sldId="2581"/>
        </pc:sldMkLst>
        <pc:spChg chg="mod">
          <ac:chgData name="Patrick Boily" userId="4ace92db-0572-4382-889e-50f73e2bf144" providerId="ADAL" clId="{728F63AD-CC09-4241-A141-54AC6A1711BB}" dt="2022-08-16T00:30:02.910" v="2268" actId="20577"/>
          <ac:spMkLst>
            <pc:docMk/>
            <pc:sldMk cId="2120460180" sldId="2581"/>
            <ac:spMk id="2" creationId="{1F7B936F-FEB4-65E2-D74D-B64461644BAD}"/>
          </ac:spMkLst>
        </pc:spChg>
        <pc:spChg chg="mod">
          <ac:chgData name="Patrick Boily" userId="4ace92db-0572-4382-889e-50f73e2bf144" providerId="ADAL" clId="{728F63AD-CC09-4241-A141-54AC6A1711BB}" dt="2022-08-16T17:31:32.355" v="5981"/>
          <ac:spMkLst>
            <pc:docMk/>
            <pc:sldMk cId="2120460180" sldId="2581"/>
            <ac:spMk id="7" creationId="{8BDE436B-5FCD-1013-E1D8-2DBC054B0F67}"/>
          </ac:spMkLst>
        </pc:spChg>
        <pc:spChg chg="mod">
          <ac:chgData name="Patrick Boily" userId="4ace92db-0572-4382-889e-50f73e2bf144" providerId="ADAL" clId="{728F63AD-CC09-4241-A141-54AC6A1711BB}" dt="2022-08-16T17:31:32.355" v="5981"/>
          <ac:spMkLst>
            <pc:docMk/>
            <pc:sldMk cId="2120460180" sldId="2581"/>
            <ac:spMk id="8" creationId="{056E6557-AA53-DD25-32E5-EBBCEB1A98B3}"/>
          </ac:spMkLst>
        </pc:spChg>
        <pc:grpChg chg="add mod">
          <ac:chgData name="Patrick Boily" userId="4ace92db-0572-4382-889e-50f73e2bf144" providerId="ADAL" clId="{728F63AD-CC09-4241-A141-54AC6A1711BB}" dt="2022-08-16T17:31:32.355" v="5981"/>
          <ac:grpSpMkLst>
            <pc:docMk/>
            <pc:sldMk cId="2120460180" sldId="2581"/>
            <ac:grpSpMk id="6" creationId="{488D078C-CFF3-CF35-EE7B-B08C18EB9C74}"/>
          </ac:grpSpMkLst>
        </pc:grpChg>
      </pc:sldChg>
      <pc:sldChg chg="addSp modSp mod">
        <pc:chgData name="Patrick Boily" userId="4ace92db-0572-4382-889e-50f73e2bf144" providerId="ADAL" clId="{728F63AD-CC09-4241-A141-54AC6A1711BB}" dt="2022-08-16T17:31:33.821" v="5982"/>
        <pc:sldMkLst>
          <pc:docMk/>
          <pc:sldMk cId="2264626905" sldId="2582"/>
        </pc:sldMkLst>
        <pc:spChg chg="mod">
          <ac:chgData name="Patrick Boily" userId="4ace92db-0572-4382-889e-50f73e2bf144" providerId="ADAL" clId="{728F63AD-CC09-4241-A141-54AC6A1711BB}" dt="2022-08-16T00:30:08.278" v="2280" actId="20577"/>
          <ac:spMkLst>
            <pc:docMk/>
            <pc:sldMk cId="2264626905" sldId="2582"/>
            <ac:spMk id="2" creationId="{1F7B936F-FEB4-65E2-D74D-B64461644BAD}"/>
          </ac:spMkLst>
        </pc:spChg>
        <pc:spChg chg="mod">
          <ac:chgData name="Patrick Boily" userId="4ace92db-0572-4382-889e-50f73e2bf144" providerId="ADAL" clId="{728F63AD-CC09-4241-A141-54AC6A1711BB}" dt="2022-08-16T17:31:33.821" v="5982"/>
          <ac:spMkLst>
            <pc:docMk/>
            <pc:sldMk cId="2264626905" sldId="2582"/>
            <ac:spMk id="7" creationId="{089067BB-920D-FC73-04C9-4C3A42DD46B4}"/>
          </ac:spMkLst>
        </pc:spChg>
        <pc:spChg chg="mod">
          <ac:chgData name="Patrick Boily" userId="4ace92db-0572-4382-889e-50f73e2bf144" providerId="ADAL" clId="{728F63AD-CC09-4241-A141-54AC6A1711BB}" dt="2022-08-16T17:31:33.821" v="5982"/>
          <ac:spMkLst>
            <pc:docMk/>
            <pc:sldMk cId="2264626905" sldId="2582"/>
            <ac:spMk id="8" creationId="{EEC8E66C-6A97-DEFE-01D7-8A9104997897}"/>
          </ac:spMkLst>
        </pc:spChg>
        <pc:grpChg chg="add mod">
          <ac:chgData name="Patrick Boily" userId="4ace92db-0572-4382-889e-50f73e2bf144" providerId="ADAL" clId="{728F63AD-CC09-4241-A141-54AC6A1711BB}" dt="2022-08-16T17:31:33.821" v="5982"/>
          <ac:grpSpMkLst>
            <pc:docMk/>
            <pc:sldMk cId="2264626905" sldId="2582"/>
            <ac:grpSpMk id="6" creationId="{26FF31BB-CE1F-563D-8385-A07508D177E5}"/>
          </ac:grpSpMkLst>
        </pc:grpChg>
      </pc:sldChg>
      <pc:sldChg chg="addSp modSp mod">
        <pc:chgData name="Patrick Boily" userId="4ace92db-0572-4382-889e-50f73e2bf144" providerId="ADAL" clId="{728F63AD-CC09-4241-A141-54AC6A1711BB}" dt="2022-08-16T17:31:35.248" v="5983"/>
        <pc:sldMkLst>
          <pc:docMk/>
          <pc:sldMk cId="2964135591" sldId="2583"/>
        </pc:sldMkLst>
        <pc:spChg chg="mod">
          <ac:chgData name="Patrick Boily" userId="4ace92db-0572-4382-889e-50f73e2bf144" providerId="ADAL" clId="{728F63AD-CC09-4241-A141-54AC6A1711BB}" dt="2022-08-16T00:30:12.222" v="2292" actId="20577"/>
          <ac:spMkLst>
            <pc:docMk/>
            <pc:sldMk cId="2964135591" sldId="2583"/>
            <ac:spMk id="2" creationId="{1F7B936F-FEB4-65E2-D74D-B64461644BAD}"/>
          </ac:spMkLst>
        </pc:spChg>
        <pc:spChg chg="mod">
          <ac:chgData name="Patrick Boily" userId="4ace92db-0572-4382-889e-50f73e2bf144" providerId="ADAL" clId="{728F63AD-CC09-4241-A141-54AC6A1711BB}" dt="2022-08-16T17:31:35.248" v="5983"/>
          <ac:spMkLst>
            <pc:docMk/>
            <pc:sldMk cId="2964135591" sldId="2583"/>
            <ac:spMk id="7" creationId="{A965958D-B1B6-6B41-B8EC-4CD3C0050339}"/>
          </ac:spMkLst>
        </pc:spChg>
        <pc:spChg chg="mod">
          <ac:chgData name="Patrick Boily" userId="4ace92db-0572-4382-889e-50f73e2bf144" providerId="ADAL" clId="{728F63AD-CC09-4241-A141-54AC6A1711BB}" dt="2022-08-16T17:31:35.248" v="5983"/>
          <ac:spMkLst>
            <pc:docMk/>
            <pc:sldMk cId="2964135591" sldId="2583"/>
            <ac:spMk id="8" creationId="{B7ABE037-3328-E2D7-923E-1BA8C99B04D1}"/>
          </ac:spMkLst>
        </pc:spChg>
        <pc:grpChg chg="add mod">
          <ac:chgData name="Patrick Boily" userId="4ace92db-0572-4382-889e-50f73e2bf144" providerId="ADAL" clId="{728F63AD-CC09-4241-A141-54AC6A1711BB}" dt="2022-08-16T17:31:35.248" v="5983"/>
          <ac:grpSpMkLst>
            <pc:docMk/>
            <pc:sldMk cId="2964135591" sldId="2583"/>
            <ac:grpSpMk id="6" creationId="{44240948-25A3-D870-8626-5B4E709949CC}"/>
          </ac:grpSpMkLst>
        </pc:grpChg>
      </pc:sldChg>
      <pc:sldChg chg="addSp modSp mod">
        <pc:chgData name="Patrick Boily" userId="4ace92db-0572-4382-889e-50f73e2bf144" providerId="ADAL" clId="{728F63AD-CC09-4241-A141-54AC6A1711BB}" dt="2022-08-16T17:31:36.720" v="5984"/>
        <pc:sldMkLst>
          <pc:docMk/>
          <pc:sldMk cId="2626415292" sldId="2584"/>
        </pc:sldMkLst>
        <pc:spChg chg="mod">
          <ac:chgData name="Patrick Boily" userId="4ace92db-0572-4382-889e-50f73e2bf144" providerId="ADAL" clId="{728F63AD-CC09-4241-A141-54AC6A1711BB}" dt="2022-08-16T00:30:16.742" v="2304" actId="20577"/>
          <ac:spMkLst>
            <pc:docMk/>
            <pc:sldMk cId="2626415292" sldId="2584"/>
            <ac:spMk id="2" creationId="{1F7B936F-FEB4-65E2-D74D-B64461644BAD}"/>
          </ac:spMkLst>
        </pc:spChg>
        <pc:spChg chg="mod">
          <ac:chgData name="Patrick Boily" userId="4ace92db-0572-4382-889e-50f73e2bf144" providerId="ADAL" clId="{728F63AD-CC09-4241-A141-54AC6A1711BB}" dt="2022-08-16T17:31:36.720" v="5984"/>
          <ac:spMkLst>
            <pc:docMk/>
            <pc:sldMk cId="2626415292" sldId="2584"/>
            <ac:spMk id="7" creationId="{7FE98CC4-9821-05CB-BA86-AFCC8CEE4FA1}"/>
          </ac:spMkLst>
        </pc:spChg>
        <pc:spChg chg="mod">
          <ac:chgData name="Patrick Boily" userId="4ace92db-0572-4382-889e-50f73e2bf144" providerId="ADAL" clId="{728F63AD-CC09-4241-A141-54AC6A1711BB}" dt="2022-08-16T17:31:36.720" v="5984"/>
          <ac:spMkLst>
            <pc:docMk/>
            <pc:sldMk cId="2626415292" sldId="2584"/>
            <ac:spMk id="8" creationId="{386F9864-492E-BD10-A67A-959A047DF05D}"/>
          </ac:spMkLst>
        </pc:spChg>
        <pc:grpChg chg="add mod">
          <ac:chgData name="Patrick Boily" userId="4ace92db-0572-4382-889e-50f73e2bf144" providerId="ADAL" clId="{728F63AD-CC09-4241-A141-54AC6A1711BB}" dt="2022-08-16T17:31:36.720" v="5984"/>
          <ac:grpSpMkLst>
            <pc:docMk/>
            <pc:sldMk cId="2626415292" sldId="2584"/>
            <ac:grpSpMk id="6" creationId="{EAA95365-6A44-8765-2121-23C92621358D}"/>
          </ac:grpSpMkLst>
        </pc:grpChg>
      </pc:sldChg>
      <pc:sldChg chg="addSp modSp mod">
        <pc:chgData name="Patrick Boily" userId="4ace92db-0572-4382-889e-50f73e2bf144" providerId="ADAL" clId="{728F63AD-CC09-4241-A141-54AC6A1711BB}" dt="2022-08-16T17:31:38.395" v="5985"/>
        <pc:sldMkLst>
          <pc:docMk/>
          <pc:sldMk cId="2640829081" sldId="2585"/>
        </pc:sldMkLst>
        <pc:spChg chg="mod">
          <ac:chgData name="Patrick Boily" userId="4ace92db-0572-4382-889e-50f73e2bf144" providerId="ADAL" clId="{728F63AD-CC09-4241-A141-54AC6A1711BB}" dt="2022-08-16T00:30:21.614" v="2316" actId="20577"/>
          <ac:spMkLst>
            <pc:docMk/>
            <pc:sldMk cId="2640829081" sldId="2585"/>
            <ac:spMk id="2" creationId="{1F7B936F-FEB4-65E2-D74D-B64461644BAD}"/>
          </ac:spMkLst>
        </pc:spChg>
        <pc:spChg chg="mod">
          <ac:chgData name="Patrick Boily" userId="4ace92db-0572-4382-889e-50f73e2bf144" providerId="ADAL" clId="{728F63AD-CC09-4241-A141-54AC6A1711BB}" dt="2022-08-16T17:31:38.395" v="5985"/>
          <ac:spMkLst>
            <pc:docMk/>
            <pc:sldMk cId="2640829081" sldId="2585"/>
            <ac:spMk id="7" creationId="{B2AC75E6-0B14-67BD-970D-9E1B15D52D70}"/>
          </ac:spMkLst>
        </pc:spChg>
        <pc:spChg chg="mod">
          <ac:chgData name="Patrick Boily" userId="4ace92db-0572-4382-889e-50f73e2bf144" providerId="ADAL" clId="{728F63AD-CC09-4241-A141-54AC6A1711BB}" dt="2022-08-16T17:31:38.395" v="5985"/>
          <ac:spMkLst>
            <pc:docMk/>
            <pc:sldMk cId="2640829081" sldId="2585"/>
            <ac:spMk id="8" creationId="{49111219-E581-F0AB-AA8A-7D18AFA51AA4}"/>
          </ac:spMkLst>
        </pc:spChg>
        <pc:grpChg chg="add mod">
          <ac:chgData name="Patrick Boily" userId="4ace92db-0572-4382-889e-50f73e2bf144" providerId="ADAL" clId="{728F63AD-CC09-4241-A141-54AC6A1711BB}" dt="2022-08-16T17:31:38.395" v="5985"/>
          <ac:grpSpMkLst>
            <pc:docMk/>
            <pc:sldMk cId="2640829081" sldId="2585"/>
            <ac:grpSpMk id="6" creationId="{6894CAD4-DC06-5F20-41C9-25645316C01F}"/>
          </ac:grpSpMkLst>
        </pc:grpChg>
      </pc:sldChg>
      <pc:sldChg chg="del">
        <pc:chgData name="Patrick Boily" userId="4ace92db-0572-4382-889e-50f73e2bf144" providerId="ADAL" clId="{728F63AD-CC09-4241-A141-54AC6A1711BB}" dt="2022-08-16T00:29:01.659" v="2179" actId="2696"/>
        <pc:sldMkLst>
          <pc:docMk/>
          <pc:sldMk cId="2928025580" sldId="2586"/>
        </pc:sldMkLst>
      </pc:sldChg>
      <pc:sldChg chg="del">
        <pc:chgData name="Patrick Boily" userId="4ace92db-0572-4382-889e-50f73e2bf144" providerId="ADAL" clId="{728F63AD-CC09-4241-A141-54AC6A1711BB}" dt="2022-08-16T00:24:21.335" v="2067" actId="2696"/>
        <pc:sldMkLst>
          <pc:docMk/>
          <pc:sldMk cId="1628573518" sldId="2587"/>
        </pc:sldMkLst>
      </pc:sldChg>
      <pc:sldChg chg="add del">
        <pc:chgData name="Patrick Boily" userId="4ace92db-0572-4382-889e-50f73e2bf144" providerId="ADAL" clId="{728F63AD-CC09-4241-A141-54AC6A1711BB}" dt="2022-08-16T00:26:24.750" v="2176" actId="2696"/>
        <pc:sldMkLst>
          <pc:docMk/>
          <pc:sldMk cId="2140832739" sldId="2587"/>
        </pc:sldMkLst>
      </pc:sldChg>
      <pc:sldChg chg="addSp modSp add mod">
        <pc:chgData name="Patrick Boily" userId="4ace92db-0572-4382-889e-50f73e2bf144" providerId="ADAL" clId="{728F63AD-CC09-4241-A141-54AC6A1711BB}" dt="2022-08-16T17:31:12.538" v="5969"/>
        <pc:sldMkLst>
          <pc:docMk/>
          <pc:sldMk cId="607725875" sldId="2588"/>
        </pc:sldMkLst>
        <pc:spChg chg="mod">
          <ac:chgData name="Patrick Boily" userId="4ace92db-0572-4382-889e-50f73e2bf144" providerId="ADAL" clId="{728F63AD-CC09-4241-A141-54AC6A1711BB}" dt="2022-08-16T00:24:35.254" v="2090" actId="20577"/>
          <ac:spMkLst>
            <pc:docMk/>
            <pc:sldMk cId="607725875" sldId="2588"/>
            <ac:spMk id="2" creationId="{1F7B936F-FEB4-65E2-D74D-B64461644BAD}"/>
          </ac:spMkLst>
        </pc:spChg>
        <pc:spChg chg="mod">
          <ac:chgData name="Patrick Boily" userId="4ace92db-0572-4382-889e-50f73e2bf144" providerId="ADAL" clId="{728F63AD-CC09-4241-A141-54AC6A1711BB}" dt="2022-08-16T17:31:12.538" v="5969"/>
          <ac:spMkLst>
            <pc:docMk/>
            <pc:sldMk cId="607725875" sldId="2588"/>
            <ac:spMk id="7" creationId="{4D10D452-73BB-949D-9599-56F918ABB802}"/>
          </ac:spMkLst>
        </pc:spChg>
        <pc:spChg chg="mod">
          <ac:chgData name="Patrick Boily" userId="4ace92db-0572-4382-889e-50f73e2bf144" providerId="ADAL" clId="{728F63AD-CC09-4241-A141-54AC6A1711BB}" dt="2022-08-16T17:31:12.538" v="5969"/>
          <ac:spMkLst>
            <pc:docMk/>
            <pc:sldMk cId="607725875" sldId="2588"/>
            <ac:spMk id="8" creationId="{A608272D-80AE-7263-6020-3D7614F86262}"/>
          </ac:spMkLst>
        </pc:spChg>
        <pc:grpChg chg="add mod">
          <ac:chgData name="Patrick Boily" userId="4ace92db-0572-4382-889e-50f73e2bf144" providerId="ADAL" clId="{728F63AD-CC09-4241-A141-54AC6A1711BB}" dt="2022-08-16T17:31:12.538" v="5969"/>
          <ac:grpSpMkLst>
            <pc:docMk/>
            <pc:sldMk cId="607725875" sldId="2588"/>
            <ac:grpSpMk id="6" creationId="{6616AE1F-1888-670A-75B6-58A4F9018497}"/>
          </ac:grpSpMkLst>
        </pc:grpChg>
      </pc:sldChg>
      <pc:sldChg chg="del">
        <pc:chgData name="Patrick Boily" userId="4ace92db-0572-4382-889e-50f73e2bf144" providerId="ADAL" clId="{728F63AD-CC09-4241-A141-54AC6A1711BB}" dt="2022-08-16T00:24:21.335" v="2067" actId="2696"/>
        <pc:sldMkLst>
          <pc:docMk/>
          <pc:sldMk cId="3161875585" sldId="2588"/>
        </pc:sldMkLst>
      </pc:sldChg>
      <pc:sldChg chg="addSp delSp modSp mod">
        <pc:chgData name="Patrick Boily" userId="4ace92db-0572-4382-889e-50f73e2bf144" providerId="ADAL" clId="{728F63AD-CC09-4241-A141-54AC6A1711BB}" dt="2022-08-22T13:25:49.987" v="14788"/>
        <pc:sldMkLst>
          <pc:docMk/>
          <pc:sldMk cId="1504253151" sldId="2589"/>
        </pc:sldMkLst>
        <pc:spChg chg="mod">
          <ac:chgData name="Patrick Boily" userId="4ace92db-0572-4382-889e-50f73e2bf144" providerId="ADAL" clId="{728F63AD-CC09-4241-A141-54AC6A1711BB}" dt="2022-08-16T17:31:43.587" v="5989"/>
          <ac:spMkLst>
            <pc:docMk/>
            <pc:sldMk cId="1504253151" sldId="2589"/>
            <ac:spMk id="7" creationId="{E9552397-6210-A24F-6569-9C0A20422BA3}"/>
          </ac:spMkLst>
        </pc:spChg>
        <pc:spChg chg="del">
          <ac:chgData name="Patrick Boily" userId="4ace92db-0572-4382-889e-50f73e2bf144" providerId="ADAL" clId="{728F63AD-CC09-4241-A141-54AC6A1711BB}" dt="2022-08-22T13:21:54.083" v="14660" actId="478"/>
          <ac:spMkLst>
            <pc:docMk/>
            <pc:sldMk cId="1504253151" sldId="2589"/>
            <ac:spMk id="9" creationId="{A5645CF0-28D3-5F4E-CB2D-AC931BD263E8}"/>
          </ac:spMkLst>
        </pc:spChg>
        <pc:spChg chg="mod">
          <ac:chgData name="Patrick Boily" userId="4ace92db-0572-4382-889e-50f73e2bf144" providerId="ADAL" clId="{728F63AD-CC09-4241-A141-54AC6A1711BB}" dt="2022-08-16T17:31:43.587" v="5989"/>
          <ac:spMkLst>
            <pc:docMk/>
            <pc:sldMk cId="1504253151" sldId="2589"/>
            <ac:spMk id="10" creationId="{33026A25-DA5F-8084-87C1-A64DE7B8F003}"/>
          </ac:spMkLst>
        </pc:spChg>
        <pc:spChg chg="add mod">
          <ac:chgData name="Patrick Boily" userId="4ace92db-0572-4382-889e-50f73e2bf144" providerId="ADAL" clId="{728F63AD-CC09-4241-A141-54AC6A1711BB}" dt="2022-08-22T13:25:49.987" v="14788"/>
          <ac:spMkLst>
            <pc:docMk/>
            <pc:sldMk cId="1504253151" sldId="2589"/>
            <ac:spMk id="11" creationId="{FB907ED5-792C-1D01-7EFF-E66D4C50ADA7}"/>
          </ac:spMkLst>
        </pc:spChg>
        <pc:grpChg chg="add mod">
          <ac:chgData name="Patrick Boily" userId="4ace92db-0572-4382-889e-50f73e2bf144" providerId="ADAL" clId="{728F63AD-CC09-4241-A141-54AC6A1711BB}" dt="2022-08-16T17:31:43.587" v="5989"/>
          <ac:grpSpMkLst>
            <pc:docMk/>
            <pc:sldMk cId="1504253151" sldId="2589"/>
            <ac:grpSpMk id="3" creationId="{EB313CD0-54BC-5FE9-63EB-D66548A8804E}"/>
          </ac:grpSpMkLst>
        </pc:grpChg>
      </pc:sldChg>
      <pc:sldChg chg="addSp delSp modSp mod">
        <pc:chgData name="Patrick Boily" userId="4ace92db-0572-4382-889e-50f73e2bf144" providerId="ADAL" clId="{728F63AD-CC09-4241-A141-54AC6A1711BB}" dt="2022-08-22T13:25:51.718" v="14789"/>
        <pc:sldMkLst>
          <pc:docMk/>
          <pc:sldMk cId="261143584" sldId="2590"/>
        </pc:sldMkLst>
        <pc:spChg chg="del">
          <ac:chgData name="Patrick Boily" userId="4ace92db-0572-4382-889e-50f73e2bf144" providerId="ADAL" clId="{728F63AD-CC09-4241-A141-54AC6A1711BB}" dt="2022-08-22T13:21:56.226" v="14661" actId="478"/>
          <ac:spMkLst>
            <pc:docMk/>
            <pc:sldMk cId="261143584" sldId="2590"/>
            <ac:spMk id="3" creationId="{84D42B7E-B67E-060D-6E0D-58FAE29C899A}"/>
          </ac:spMkLst>
        </pc:spChg>
        <pc:spChg chg="mod">
          <ac:chgData name="Patrick Boily" userId="4ace92db-0572-4382-889e-50f73e2bf144" providerId="ADAL" clId="{728F63AD-CC09-4241-A141-54AC6A1711BB}" dt="2022-08-16T17:32:07.591" v="5994" actId="208"/>
          <ac:spMkLst>
            <pc:docMk/>
            <pc:sldMk cId="261143584" sldId="2590"/>
            <ac:spMk id="9" creationId="{54BC5256-3C11-25FB-8760-D2565320DCFA}"/>
          </ac:spMkLst>
        </pc:spChg>
        <pc:spChg chg="mod">
          <ac:chgData name="Patrick Boily" userId="4ace92db-0572-4382-889e-50f73e2bf144" providerId="ADAL" clId="{728F63AD-CC09-4241-A141-54AC6A1711BB}" dt="2022-08-16T17:32:07.591" v="5994" actId="208"/>
          <ac:spMkLst>
            <pc:docMk/>
            <pc:sldMk cId="261143584" sldId="2590"/>
            <ac:spMk id="10" creationId="{A00B84D8-D4FC-38AA-F517-44FB6310430F}"/>
          </ac:spMkLst>
        </pc:spChg>
        <pc:spChg chg="add mod">
          <ac:chgData name="Patrick Boily" userId="4ace92db-0572-4382-889e-50f73e2bf144" providerId="ADAL" clId="{728F63AD-CC09-4241-A141-54AC6A1711BB}" dt="2022-08-22T13:25:51.718" v="14789"/>
          <ac:spMkLst>
            <pc:docMk/>
            <pc:sldMk cId="261143584" sldId="2590"/>
            <ac:spMk id="11" creationId="{08AA6F80-5E1F-3192-ACFE-48955B196EA8}"/>
          </ac:spMkLst>
        </pc:spChg>
        <pc:grpChg chg="add mod">
          <ac:chgData name="Patrick Boily" userId="4ace92db-0572-4382-889e-50f73e2bf144" providerId="ADAL" clId="{728F63AD-CC09-4241-A141-54AC6A1711BB}" dt="2022-08-16T17:31:51.167" v="5992" actId="1076"/>
          <ac:grpSpMkLst>
            <pc:docMk/>
            <pc:sldMk cId="261143584" sldId="2590"/>
            <ac:grpSpMk id="7" creationId="{CFEF32B5-7E50-F4C9-98C1-7FD8F724789D}"/>
          </ac:grpSpMkLst>
        </pc:grpChg>
      </pc:sldChg>
      <pc:sldChg chg="addSp delSp modSp mod">
        <pc:chgData name="Patrick Boily" userId="4ace92db-0572-4382-889e-50f73e2bf144" providerId="ADAL" clId="{728F63AD-CC09-4241-A141-54AC6A1711BB}" dt="2022-08-22T13:25:55.305" v="14790"/>
        <pc:sldMkLst>
          <pc:docMk/>
          <pc:sldMk cId="793489001" sldId="2591"/>
        </pc:sldMkLst>
        <pc:spChg chg="mod">
          <ac:chgData name="Patrick Boily" userId="4ace92db-0572-4382-889e-50f73e2bf144" providerId="ADAL" clId="{728F63AD-CC09-4241-A141-54AC6A1711BB}" dt="2022-08-16T17:28:59.817" v="5928" actId="20577"/>
          <ac:spMkLst>
            <pc:docMk/>
            <pc:sldMk cId="793489001" sldId="2591"/>
            <ac:spMk id="3" creationId="{BAA5868D-9B96-6D9B-6A1C-31D94F466B6A}"/>
          </ac:spMkLst>
        </pc:spChg>
        <pc:spChg chg="del">
          <ac:chgData name="Patrick Boily" userId="4ace92db-0572-4382-889e-50f73e2bf144" providerId="ADAL" clId="{728F63AD-CC09-4241-A141-54AC6A1711BB}" dt="2022-08-22T13:15:08.930" v="14517"/>
          <ac:spMkLst>
            <pc:docMk/>
            <pc:sldMk cId="793489001" sldId="2591"/>
            <ac:spMk id="4" creationId="{C1D51136-C491-5E74-FF90-7791D11B94DB}"/>
          </ac:spMkLst>
        </pc:spChg>
        <pc:spChg chg="mod">
          <ac:chgData name="Patrick Boily" userId="4ace92db-0572-4382-889e-50f73e2bf144" providerId="ADAL" clId="{728F63AD-CC09-4241-A141-54AC6A1711BB}" dt="2022-08-16T17:28:38.079" v="5923" actId="207"/>
          <ac:spMkLst>
            <pc:docMk/>
            <pc:sldMk cId="793489001" sldId="2591"/>
            <ac:spMk id="6" creationId="{CF93A88D-2BDB-8E5F-7D7B-FA2FDBD7BF9F}"/>
          </ac:spMkLst>
        </pc:spChg>
        <pc:spChg chg="add mod">
          <ac:chgData name="Patrick Boily" userId="4ace92db-0572-4382-889e-50f73e2bf144" providerId="ADAL" clId="{728F63AD-CC09-4241-A141-54AC6A1711BB}" dt="2022-08-22T13:25:55.305" v="14790"/>
          <ac:spMkLst>
            <pc:docMk/>
            <pc:sldMk cId="793489001" sldId="2591"/>
            <ac:spMk id="7" creationId="{2486BBA4-B4A1-9F40-A424-145BF390E18D}"/>
          </ac:spMkLst>
        </pc:spChg>
      </pc:sldChg>
      <pc:sldChg chg="addSp delSp modSp mod ord modClrScheme chgLayout">
        <pc:chgData name="Patrick Boily" userId="4ace92db-0572-4382-889e-50f73e2bf144" providerId="ADAL" clId="{728F63AD-CC09-4241-A141-54AC6A1711BB}" dt="2022-08-22T13:25:57.077" v="14791"/>
        <pc:sldMkLst>
          <pc:docMk/>
          <pc:sldMk cId="3594705605" sldId="2592"/>
        </pc:sldMkLst>
        <pc:spChg chg="mod ord">
          <ac:chgData name="Patrick Boily" userId="4ace92db-0572-4382-889e-50f73e2bf144" providerId="ADAL" clId="{728F63AD-CC09-4241-A141-54AC6A1711BB}" dt="2022-08-17T02:15:23.110" v="7758" actId="20577"/>
          <ac:spMkLst>
            <pc:docMk/>
            <pc:sldMk cId="3594705605" sldId="2592"/>
            <ac:spMk id="2" creationId="{FB4D6A68-CDB5-46F2-64C0-C870E73E16DD}"/>
          </ac:spMkLst>
        </pc:spChg>
        <pc:spChg chg="mod ord">
          <ac:chgData name="Patrick Boily" userId="4ace92db-0572-4382-889e-50f73e2bf144" providerId="ADAL" clId="{728F63AD-CC09-4241-A141-54AC6A1711BB}" dt="2022-08-17T14:54:52.998" v="8485" actId="120"/>
          <ac:spMkLst>
            <pc:docMk/>
            <pc:sldMk cId="3594705605" sldId="2592"/>
            <ac:spMk id="3" creationId="{969F5E73-FB42-0681-B725-CB739298D1DF}"/>
          </ac:spMkLst>
        </pc:spChg>
        <pc:spChg chg="del mod ord">
          <ac:chgData name="Patrick Boily" userId="4ace92db-0572-4382-889e-50f73e2bf144" providerId="ADAL" clId="{728F63AD-CC09-4241-A141-54AC6A1711BB}" dt="2022-08-22T13:15:08.930" v="14517"/>
          <ac:spMkLst>
            <pc:docMk/>
            <pc:sldMk cId="3594705605" sldId="2592"/>
            <ac:spMk id="4" creationId="{833F9349-410B-D3DA-3456-E639DAB6198C}"/>
          </ac:spMkLst>
        </pc:spChg>
        <pc:spChg chg="mod ord">
          <ac:chgData name="Patrick Boily" userId="4ace92db-0572-4382-889e-50f73e2bf144" providerId="ADAL" clId="{728F63AD-CC09-4241-A141-54AC6A1711BB}" dt="2022-08-17T02:13:08.625" v="7688" actId="700"/>
          <ac:spMkLst>
            <pc:docMk/>
            <pc:sldMk cId="3594705605" sldId="2592"/>
            <ac:spMk id="5" creationId="{7DA78C9A-0437-1E8F-216F-E5110B9EEBA4}"/>
          </ac:spMkLst>
        </pc:spChg>
        <pc:spChg chg="add mod ord">
          <ac:chgData name="Patrick Boily" userId="4ace92db-0572-4382-889e-50f73e2bf144" providerId="ADAL" clId="{728F63AD-CC09-4241-A141-54AC6A1711BB}" dt="2022-08-17T14:54:57.016" v="8486" actId="120"/>
          <ac:spMkLst>
            <pc:docMk/>
            <pc:sldMk cId="3594705605" sldId="2592"/>
            <ac:spMk id="6" creationId="{EF1DD2CF-14A8-44C5-4F37-987FECEF4276}"/>
          </ac:spMkLst>
        </pc:spChg>
        <pc:spChg chg="add mod">
          <ac:chgData name="Patrick Boily" userId="4ace92db-0572-4382-889e-50f73e2bf144" providerId="ADAL" clId="{728F63AD-CC09-4241-A141-54AC6A1711BB}" dt="2022-08-22T13:25:57.077" v="14791"/>
          <ac:spMkLst>
            <pc:docMk/>
            <pc:sldMk cId="3594705605" sldId="2592"/>
            <ac:spMk id="7" creationId="{BE59AE41-2C92-FC49-2A50-8870F4476397}"/>
          </ac:spMkLst>
        </pc:spChg>
      </pc:sldChg>
      <pc:sldChg chg="addSp delSp modSp mod">
        <pc:chgData name="Patrick Boily" userId="4ace92db-0572-4382-889e-50f73e2bf144" providerId="ADAL" clId="{728F63AD-CC09-4241-A141-54AC6A1711BB}" dt="2022-08-22T13:26:10.190" v="14798"/>
        <pc:sldMkLst>
          <pc:docMk/>
          <pc:sldMk cId="1564571870" sldId="2593"/>
        </pc:sldMkLst>
        <pc:spChg chg="mod">
          <ac:chgData name="Patrick Boily" userId="4ace92db-0572-4382-889e-50f73e2bf144" providerId="ADAL" clId="{728F63AD-CC09-4241-A141-54AC6A1711BB}" dt="2022-08-17T14:43:16.585" v="8305" actId="20577"/>
          <ac:spMkLst>
            <pc:docMk/>
            <pc:sldMk cId="1564571870" sldId="2593"/>
            <ac:spMk id="2" creationId="{62183017-D730-9893-C7A4-859E71714445}"/>
          </ac:spMkLst>
        </pc:spChg>
        <pc:spChg chg="mod">
          <ac:chgData name="Patrick Boily" userId="4ace92db-0572-4382-889e-50f73e2bf144" providerId="ADAL" clId="{728F63AD-CC09-4241-A141-54AC6A1711BB}" dt="2022-08-17T16:19:06.277" v="9195" actId="6549"/>
          <ac:spMkLst>
            <pc:docMk/>
            <pc:sldMk cId="1564571870" sldId="2593"/>
            <ac:spMk id="3" creationId="{9568AD7B-0638-5596-4CE3-8AE8C2F6D55C}"/>
          </ac:spMkLst>
        </pc:spChg>
        <pc:spChg chg="del">
          <ac:chgData name="Patrick Boily" userId="4ace92db-0572-4382-889e-50f73e2bf144" providerId="ADAL" clId="{728F63AD-CC09-4241-A141-54AC6A1711BB}" dt="2022-08-22T13:15:08.930" v="14517"/>
          <ac:spMkLst>
            <pc:docMk/>
            <pc:sldMk cId="1564571870" sldId="2593"/>
            <ac:spMk id="4" creationId="{CDF584F9-2FC1-19C2-3868-76F165B669D4}"/>
          </ac:spMkLst>
        </pc:spChg>
        <pc:spChg chg="add mod">
          <ac:chgData name="Patrick Boily" userId="4ace92db-0572-4382-889e-50f73e2bf144" providerId="ADAL" clId="{728F63AD-CC09-4241-A141-54AC6A1711BB}" dt="2022-08-22T13:26:10.190" v="14798"/>
          <ac:spMkLst>
            <pc:docMk/>
            <pc:sldMk cId="1564571870" sldId="2593"/>
            <ac:spMk id="6" creationId="{7303114D-154A-7391-ABCC-F9672641C255}"/>
          </ac:spMkLst>
        </pc:spChg>
      </pc:sldChg>
      <pc:sldChg chg="addSp delSp modSp add mod">
        <pc:chgData name="Patrick Boily" userId="4ace92db-0572-4382-889e-50f73e2bf144" providerId="ADAL" clId="{728F63AD-CC09-4241-A141-54AC6A1711BB}" dt="2022-08-22T13:16:05.682" v="14541"/>
        <pc:sldMkLst>
          <pc:docMk/>
          <pc:sldMk cId="4208295014" sldId="2594"/>
        </pc:sldMkLst>
        <pc:spChg chg="add mod">
          <ac:chgData name="Patrick Boily" userId="4ace92db-0572-4382-889e-50f73e2bf144" providerId="ADAL" clId="{728F63AD-CC09-4241-A141-54AC6A1711BB}" dt="2022-08-16T17:19:03.861" v="5725"/>
          <ac:spMkLst>
            <pc:docMk/>
            <pc:sldMk cId="4208295014" sldId="2594"/>
            <ac:spMk id="3" creationId="{E1FAE78B-7D7B-5EA1-FF34-E836E74DAF2E}"/>
          </ac:spMkLst>
        </pc:spChg>
        <pc:spChg chg="add mod">
          <ac:chgData name="Patrick Boily" userId="4ace92db-0572-4382-889e-50f73e2bf144" providerId="ADAL" clId="{728F63AD-CC09-4241-A141-54AC6A1711BB}" dt="2022-08-22T13:16:05.682" v="14541"/>
          <ac:spMkLst>
            <pc:docMk/>
            <pc:sldMk cId="4208295014" sldId="2594"/>
            <ac:spMk id="4" creationId="{A7F5C302-B435-AC8F-075A-3ED28370EBFD}"/>
          </ac:spMkLst>
        </pc:spChg>
        <pc:spChg chg="del">
          <ac:chgData name="Patrick Boily" userId="4ace92db-0572-4382-889e-50f73e2bf144" providerId="ADAL" clId="{728F63AD-CC09-4241-A141-54AC6A1711BB}" dt="2022-08-22T11:56:17.848" v="14491" actId="478"/>
          <ac:spMkLst>
            <pc:docMk/>
            <pc:sldMk cId="4208295014" sldId="2594"/>
            <ac:spMk id="4" creationId="{F2086A31-B756-1848-8F74-4F662CEC988B}"/>
          </ac:spMkLst>
        </pc:spChg>
        <pc:spChg chg="add mod">
          <ac:chgData name="Patrick Boily" userId="4ace92db-0572-4382-889e-50f73e2bf144" providerId="ADAL" clId="{728F63AD-CC09-4241-A141-54AC6A1711BB}" dt="2022-08-16T17:19:03.861" v="5725"/>
          <ac:spMkLst>
            <pc:docMk/>
            <pc:sldMk cId="4208295014" sldId="2594"/>
            <ac:spMk id="6" creationId="{1C1D93A2-B44C-67F9-F95A-419B079597F8}"/>
          </ac:spMkLst>
        </pc:spChg>
        <pc:spChg chg="add del mod">
          <ac:chgData name="Patrick Boily" userId="4ace92db-0572-4382-889e-50f73e2bf144" providerId="ADAL" clId="{728F63AD-CC09-4241-A141-54AC6A1711BB}" dt="2022-08-22T13:15:08.930" v="14517"/>
          <ac:spMkLst>
            <pc:docMk/>
            <pc:sldMk cId="4208295014" sldId="2594"/>
            <ac:spMk id="7" creationId="{51E989E5-7FED-E79A-AF67-F89AF4D95076}"/>
          </ac:spMkLst>
        </pc:spChg>
        <pc:spChg chg="mod">
          <ac:chgData name="Patrick Boily" userId="4ace92db-0572-4382-889e-50f73e2bf144" providerId="ADAL" clId="{728F63AD-CC09-4241-A141-54AC6A1711BB}" dt="2022-08-11T17:09:40.333" v="926" actId="21"/>
          <ac:spMkLst>
            <pc:docMk/>
            <pc:sldMk cId="4208295014" sldId="2594"/>
            <ac:spMk id="8" creationId="{6B3F4608-F179-36DE-7A91-40555925F6AF}"/>
          </ac:spMkLst>
        </pc:spChg>
      </pc:sldChg>
      <pc:sldChg chg="addSp delSp modSp add mod">
        <pc:chgData name="Patrick Boily" userId="4ace92db-0572-4382-889e-50f73e2bf144" providerId="ADAL" clId="{728F63AD-CC09-4241-A141-54AC6A1711BB}" dt="2022-08-22T13:16:07.500" v="14542"/>
        <pc:sldMkLst>
          <pc:docMk/>
          <pc:sldMk cId="3104711785" sldId="2595"/>
        </pc:sldMkLst>
        <pc:spChg chg="add mod">
          <ac:chgData name="Patrick Boily" userId="4ace92db-0572-4382-889e-50f73e2bf144" providerId="ADAL" clId="{728F63AD-CC09-4241-A141-54AC6A1711BB}" dt="2022-08-16T17:19:05.693" v="5726"/>
          <ac:spMkLst>
            <pc:docMk/>
            <pc:sldMk cId="3104711785" sldId="2595"/>
            <ac:spMk id="3" creationId="{14DFE73B-0F93-9F13-53C7-2F13577F95AB}"/>
          </ac:spMkLst>
        </pc:spChg>
        <pc:spChg chg="del">
          <ac:chgData name="Patrick Boily" userId="4ace92db-0572-4382-889e-50f73e2bf144" providerId="ADAL" clId="{728F63AD-CC09-4241-A141-54AC6A1711BB}" dt="2022-08-22T13:15:08.930" v="14517"/>
          <ac:spMkLst>
            <pc:docMk/>
            <pc:sldMk cId="3104711785" sldId="2595"/>
            <ac:spMk id="4" creationId="{F2086A31-B756-1848-8F74-4F662CEC988B}"/>
          </ac:spMkLst>
        </pc:spChg>
        <pc:spChg chg="add mod">
          <ac:chgData name="Patrick Boily" userId="4ace92db-0572-4382-889e-50f73e2bf144" providerId="ADAL" clId="{728F63AD-CC09-4241-A141-54AC6A1711BB}" dt="2022-08-16T17:19:05.693" v="5726"/>
          <ac:spMkLst>
            <pc:docMk/>
            <pc:sldMk cId="3104711785" sldId="2595"/>
            <ac:spMk id="6" creationId="{092D115E-9D00-F2E8-100C-AA3DE39A7208}"/>
          </ac:spMkLst>
        </pc:spChg>
        <pc:spChg chg="add mod">
          <ac:chgData name="Patrick Boily" userId="4ace92db-0572-4382-889e-50f73e2bf144" providerId="ADAL" clId="{728F63AD-CC09-4241-A141-54AC6A1711BB}" dt="2022-08-22T13:16:07.500" v="14542"/>
          <ac:spMkLst>
            <pc:docMk/>
            <pc:sldMk cId="3104711785" sldId="2595"/>
            <ac:spMk id="7" creationId="{78F0082E-7348-C93F-C34F-F3E0F9FBC2A5}"/>
          </ac:spMkLst>
        </pc:spChg>
        <pc:spChg chg="mod">
          <ac:chgData name="Patrick Boily" userId="4ace92db-0572-4382-889e-50f73e2bf144" providerId="ADAL" clId="{728F63AD-CC09-4241-A141-54AC6A1711BB}" dt="2022-08-11T17:09:48.538" v="928" actId="20577"/>
          <ac:spMkLst>
            <pc:docMk/>
            <pc:sldMk cId="3104711785" sldId="2595"/>
            <ac:spMk id="8" creationId="{6B3F4608-F179-36DE-7A91-40555925F6AF}"/>
          </ac:spMkLst>
        </pc:spChg>
      </pc:sldChg>
      <pc:sldChg chg="addSp delSp modSp add mod">
        <pc:chgData name="Patrick Boily" userId="4ace92db-0572-4382-889e-50f73e2bf144" providerId="ADAL" clId="{728F63AD-CC09-4241-A141-54AC6A1711BB}" dt="2022-08-22T13:16:11.175" v="14544"/>
        <pc:sldMkLst>
          <pc:docMk/>
          <pc:sldMk cId="2380147985" sldId="2596"/>
        </pc:sldMkLst>
        <pc:spChg chg="mod">
          <ac:chgData name="Patrick Boily" userId="4ace92db-0572-4382-889e-50f73e2bf144" providerId="ADAL" clId="{728F63AD-CC09-4241-A141-54AC6A1711BB}" dt="2022-08-11T17:13:33.477" v="1006" actId="20577"/>
          <ac:spMkLst>
            <pc:docMk/>
            <pc:sldMk cId="2380147985" sldId="2596"/>
            <ac:spMk id="2" creationId="{74801603-29B7-67C5-003B-2A865F6558EB}"/>
          </ac:spMkLst>
        </pc:spChg>
        <pc:spChg chg="mod">
          <ac:chgData name="Patrick Boily" userId="4ace92db-0572-4382-889e-50f73e2bf144" providerId="ADAL" clId="{728F63AD-CC09-4241-A141-54AC6A1711BB}" dt="2022-08-11T17:12:22.700" v="975" actId="11"/>
          <ac:spMkLst>
            <pc:docMk/>
            <pc:sldMk cId="2380147985" sldId="2596"/>
            <ac:spMk id="3" creationId="{F4CAC09A-7EFA-6395-1CA5-F5B11D08C225}"/>
          </ac:spMkLst>
        </pc:spChg>
        <pc:spChg chg="del">
          <ac:chgData name="Patrick Boily" userId="4ace92db-0572-4382-889e-50f73e2bf144" providerId="ADAL" clId="{728F63AD-CC09-4241-A141-54AC6A1711BB}" dt="2022-08-22T13:15:08.930" v="14517"/>
          <ac:spMkLst>
            <pc:docMk/>
            <pc:sldMk cId="2380147985" sldId="2596"/>
            <ac:spMk id="4" creationId="{F2086A31-B756-1848-8F74-4F662CEC988B}"/>
          </ac:spMkLst>
        </pc:spChg>
        <pc:spChg chg="add mod">
          <ac:chgData name="Patrick Boily" userId="4ace92db-0572-4382-889e-50f73e2bf144" providerId="ADAL" clId="{728F63AD-CC09-4241-A141-54AC6A1711BB}" dt="2022-08-16T17:19:09.261" v="5728"/>
          <ac:spMkLst>
            <pc:docMk/>
            <pc:sldMk cId="2380147985" sldId="2596"/>
            <ac:spMk id="6" creationId="{38C8A908-4524-A630-8691-06841D591485}"/>
          </ac:spMkLst>
        </pc:spChg>
        <pc:spChg chg="add mod">
          <ac:chgData name="Patrick Boily" userId="4ace92db-0572-4382-889e-50f73e2bf144" providerId="ADAL" clId="{728F63AD-CC09-4241-A141-54AC6A1711BB}" dt="2022-08-16T17:19:09.261" v="5728"/>
          <ac:spMkLst>
            <pc:docMk/>
            <pc:sldMk cId="2380147985" sldId="2596"/>
            <ac:spMk id="7" creationId="{F6C3D2D8-B163-499C-DE82-67AAD58B05BC}"/>
          </ac:spMkLst>
        </pc:spChg>
        <pc:spChg chg="add mod">
          <ac:chgData name="Patrick Boily" userId="4ace92db-0572-4382-889e-50f73e2bf144" providerId="ADAL" clId="{728F63AD-CC09-4241-A141-54AC6A1711BB}" dt="2022-08-22T13:16:11.175" v="14544"/>
          <ac:spMkLst>
            <pc:docMk/>
            <pc:sldMk cId="2380147985" sldId="2596"/>
            <ac:spMk id="8" creationId="{FB67B042-B213-6DED-D817-382B99E19227}"/>
          </ac:spMkLst>
        </pc:spChg>
      </pc:sldChg>
      <pc:sldChg chg="addSp delSp modSp new mod">
        <pc:chgData name="Patrick Boily" userId="4ace92db-0572-4382-889e-50f73e2bf144" providerId="ADAL" clId="{728F63AD-CC09-4241-A141-54AC6A1711BB}" dt="2022-08-11T17:15:35.393" v="1021" actId="12789"/>
        <pc:sldMkLst>
          <pc:docMk/>
          <pc:sldMk cId="1652384039" sldId="2597"/>
        </pc:sldMkLst>
        <pc:spChg chg="add del mod">
          <ac:chgData name="Patrick Boily" userId="4ace92db-0572-4382-889e-50f73e2bf144" providerId="ADAL" clId="{728F63AD-CC09-4241-A141-54AC6A1711BB}" dt="2022-08-11T17:15:01.488" v="1015" actId="478"/>
          <ac:spMkLst>
            <pc:docMk/>
            <pc:sldMk cId="1652384039" sldId="2597"/>
            <ac:spMk id="2" creationId="{7947BD58-90C2-A47D-6F94-303B04E867C3}"/>
          </ac:spMkLst>
        </pc:spChg>
        <pc:spChg chg="add mod">
          <ac:chgData name="Patrick Boily" userId="4ace92db-0572-4382-889e-50f73e2bf144" providerId="ADAL" clId="{728F63AD-CC09-4241-A141-54AC6A1711BB}" dt="2022-08-11T17:15:35.393" v="1021" actId="12789"/>
          <ac:spMkLst>
            <pc:docMk/>
            <pc:sldMk cId="1652384039" sldId="2597"/>
            <ac:spMk id="3" creationId="{308995B4-7147-2856-DD33-390D1D834620}"/>
          </ac:spMkLst>
        </pc:spChg>
      </pc:sldChg>
      <pc:sldChg chg="addSp delSp modSp add mod">
        <pc:chgData name="Patrick Boily" userId="4ace92db-0572-4382-889e-50f73e2bf144" providerId="ADAL" clId="{728F63AD-CC09-4241-A141-54AC6A1711BB}" dt="2022-08-16T17:21:56.104" v="5780" actId="21"/>
        <pc:sldMkLst>
          <pc:docMk/>
          <pc:sldMk cId="3017099943" sldId="2598"/>
        </pc:sldMkLst>
        <pc:spChg chg="mod">
          <ac:chgData name="Patrick Boily" userId="4ace92db-0572-4382-889e-50f73e2bf144" providerId="ADAL" clId="{728F63AD-CC09-4241-A141-54AC6A1711BB}" dt="2022-08-11T17:16:38.077" v="1024" actId="207"/>
          <ac:spMkLst>
            <pc:docMk/>
            <pc:sldMk cId="3017099943" sldId="2598"/>
            <ac:spMk id="3" creationId="{308995B4-7147-2856-DD33-390D1D834620}"/>
          </ac:spMkLst>
        </pc:spChg>
        <pc:spChg chg="mod">
          <ac:chgData name="Patrick Boily" userId="4ace92db-0572-4382-889e-50f73e2bf144" providerId="ADAL" clId="{728F63AD-CC09-4241-A141-54AC6A1711BB}" dt="2022-08-16T17:21:46.309" v="5775" actId="12789"/>
          <ac:spMkLst>
            <pc:docMk/>
            <pc:sldMk cId="3017099943" sldId="2598"/>
            <ac:spMk id="5" creationId="{E008EE00-DEC8-0092-DE36-256CF0E77CB8}"/>
          </ac:spMkLst>
        </pc:spChg>
        <pc:spChg chg="mod">
          <ac:chgData name="Patrick Boily" userId="4ace92db-0572-4382-889e-50f73e2bf144" providerId="ADAL" clId="{728F63AD-CC09-4241-A141-54AC6A1711BB}" dt="2022-08-16T17:21:46.309" v="5775" actId="12789"/>
          <ac:spMkLst>
            <pc:docMk/>
            <pc:sldMk cId="3017099943" sldId="2598"/>
            <ac:spMk id="6" creationId="{28E0D2F2-C7B0-A13F-93DC-733654C6B57C}"/>
          </ac:spMkLst>
        </pc:spChg>
        <pc:grpChg chg="add del mod">
          <ac:chgData name="Patrick Boily" userId="4ace92db-0572-4382-889e-50f73e2bf144" providerId="ADAL" clId="{728F63AD-CC09-4241-A141-54AC6A1711BB}" dt="2022-08-16T17:21:56.104" v="5780" actId="21"/>
          <ac:grpSpMkLst>
            <pc:docMk/>
            <pc:sldMk cId="3017099943" sldId="2598"/>
            <ac:grpSpMk id="4" creationId="{6CA5BE23-094F-50B8-E330-E9EE1D876F38}"/>
          </ac:grpSpMkLst>
        </pc:grpChg>
      </pc:sldChg>
      <pc:sldChg chg="addSp delSp modSp add mod">
        <pc:chgData name="Patrick Boily" userId="4ace92db-0572-4382-889e-50f73e2bf144" providerId="ADAL" clId="{728F63AD-CC09-4241-A141-54AC6A1711BB}" dt="2022-08-16T17:24:56.145" v="5851" actId="21"/>
        <pc:sldMkLst>
          <pc:docMk/>
          <pc:sldMk cId="2228783539" sldId="2599"/>
        </pc:sldMkLst>
        <pc:spChg chg="mod">
          <ac:chgData name="Patrick Boily" userId="4ace92db-0572-4382-889e-50f73e2bf144" providerId="ADAL" clId="{728F63AD-CC09-4241-A141-54AC6A1711BB}" dt="2022-08-11T17:17:38.764" v="1027" actId="207"/>
          <ac:spMkLst>
            <pc:docMk/>
            <pc:sldMk cId="2228783539" sldId="2599"/>
            <ac:spMk id="3" creationId="{308995B4-7147-2856-DD33-390D1D834620}"/>
          </ac:spMkLst>
        </pc:spChg>
        <pc:spChg chg="mod">
          <ac:chgData name="Patrick Boily" userId="4ace92db-0572-4382-889e-50f73e2bf144" providerId="ADAL" clId="{728F63AD-CC09-4241-A141-54AC6A1711BB}" dt="2022-08-16T17:24:52.158" v="5850" actId="207"/>
          <ac:spMkLst>
            <pc:docMk/>
            <pc:sldMk cId="2228783539" sldId="2599"/>
            <ac:spMk id="5" creationId="{D119BA6F-8805-DF4C-78C7-C68A51C6822D}"/>
          </ac:spMkLst>
        </pc:spChg>
        <pc:spChg chg="mod">
          <ac:chgData name="Patrick Boily" userId="4ace92db-0572-4382-889e-50f73e2bf144" providerId="ADAL" clId="{728F63AD-CC09-4241-A141-54AC6A1711BB}" dt="2022-08-16T17:24:52.158" v="5850" actId="207"/>
          <ac:spMkLst>
            <pc:docMk/>
            <pc:sldMk cId="2228783539" sldId="2599"/>
            <ac:spMk id="6" creationId="{4F7CD840-9B50-C48D-C3F0-9D8971AC16FB}"/>
          </ac:spMkLst>
        </pc:spChg>
        <pc:grpChg chg="add del mod">
          <ac:chgData name="Patrick Boily" userId="4ace92db-0572-4382-889e-50f73e2bf144" providerId="ADAL" clId="{728F63AD-CC09-4241-A141-54AC6A1711BB}" dt="2022-08-16T17:24:56.145" v="5851" actId="21"/>
          <ac:grpSpMkLst>
            <pc:docMk/>
            <pc:sldMk cId="2228783539" sldId="2599"/>
            <ac:grpSpMk id="4" creationId="{9B19BB7A-CA50-CDD8-2401-1FF4F6F2CB8D}"/>
          </ac:grpSpMkLst>
        </pc:grpChg>
      </pc:sldChg>
      <pc:sldChg chg="addSp delSp modSp add mod">
        <pc:chgData name="Patrick Boily" userId="4ace92db-0572-4382-889e-50f73e2bf144" providerId="ADAL" clId="{728F63AD-CC09-4241-A141-54AC6A1711BB}" dt="2022-08-16T17:30:15.142" v="5934" actId="21"/>
        <pc:sldMkLst>
          <pc:docMk/>
          <pc:sldMk cId="1418095292" sldId="2600"/>
        </pc:sldMkLst>
        <pc:spChg chg="mod">
          <ac:chgData name="Patrick Boily" userId="4ace92db-0572-4382-889e-50f73e2bf144" providerId="ADAL" clId="{728F63AD-CC09-4241-A141-54AC6A1711BB}" dt="2022-08-16T17:27:44.103" v="5915" actId="208"/>
          <ac:spMkLst>
            <pc:docMk/>
            <pc:sldMk cId="1418095292" sldId="2600"/>
            <ac:spMk id="3" creationId="{308995B4-7147-2856-DD33-390D1D834620}"/>
          </ac:spMkLst>
        </pc:spChg>
        <pc:spChg chg="mod">
          <ac:chgData name="Patrick Boily" userId="4ace92db-0572-4382-889e-50f73e2bf144" providerId="ADAL" clId="{728F63AD-CC09-4241-A141-54AC6A1711BB}" dt="2022-08-16T17:29:58.746" v="5929" actId="12789"/>
          <ac:spMkLst>
            <pc:docMk/>
            <pc:sldMk cId="1418095292" sldId="2600"/>
            <ac:spMk id="5" creationId="{CD21B780-8506-1CFF-0FF9-3AFC3CBEDCF4}"/>
          </ac:spMkLst>
        </pc:spChg>
        <pc:spChg chg="mod">
          <ac:chgData name="Patrick Boily" userId="4ace92db-0572-4382-889e-50f73e2bf144" providerId="ADAL" clId="{728F63AD-CC09-4241-A141-54AC6A1711BB}" dt="2022-08-16T17:29:58.746" v="5929" actId="12789"/>
          <ac:spMkLst>
            <pc:docMk/>
            <pc:sldMk cId="1418095292" sldId="2600"/>
            <ac:spMk id="6" creationId="{3DE5778C-EBBD-FD15-B118-D976751B94CD}"/>
          </ac:spMkLst>
        </pc:spChg>
        <pc:grpChg chg="add del mod">
          <ac:chgData name="Patrick Boily" userId="4ace92db-0572-4382-889e-50f73e2bf144" providerId="ADAL" clId="{728F63AD-CC09-4241-A141-54AC6A1711BB}" dt="2022-08-16T17:30:15.142" v="5934" actId="21"/>
          <ac:grpSpMkLst>
            <pc:docMk/>
            <pc:sldMk cId="1418095292" sldId="2600"/>
            <ac:grpSpMk id="4" creationId="{13E659D7-835C-10F6-11B1-FB8AEF553AAC}"/>
          </ac:grpSpMkLst>
        </pc:grpChg>
      </pc:sldChg>
      <pc:sldChg chg="del">
        <pc:chgData name="Patrick Boily" userId="4ace92db-0572-4382-889e-50f73e2bf144" providerId="ADAL" clId="{728F63AD-CC09-4241-A141-54AC6A1711BB}" dt="2022-08-16T14:20:43.786" v="4656" actId="2696"/>
        <pc:sldMkLst>
          <pc:docMk/>
          <pc:sldMk cId="473383432" sldId="2601"/>
        </pc:sldMkLst>
      </pc:sldChg>
      <pc:sldChg chg="addSp delSp modSp mod modClrScheme chgLayout">
        <pc:chgData name="Patrick Boily" userId="4ace92db-0572-4382-889e-50f73e2bf144" providerId="ADAL" clId="{728F63AD-CC09-4241-A141-54AC6A1711BB}" dt="2022-08-22T13:16:53.291" v="14563"/>
        <pc:sldMkLst>
          <pc:docMk/>
          <pc:sldMk cId="2316704127" sldId="2602"/>
        </pc:sldMkLst>
        <pc:spChg chg="mod ord">
          <ac:chgData name="Patrick Boily" userId="4ace92db-0572-4382-889e-50f73e2bf144" providerId="ADAL" clId="{728F63AD-CC09-4241-A141-54AC6A1711BB}" dt="2022-08-16T14:02:10.610" v="4063" actId="700"/>
          <ac:spMkLst>
            <pc:docMk/>
            <pc:sldMk cId="2316704127" sldId="2602"/>
            <ac:spMk id="2" creationId="{1F7B936F-FEB4-65E2-D74D-B64461644BAD}"/>
          </ac:spMkLst>
        </pc:spChg>
        <pc:spChg chg="del mod ord">
          <ac:chgData name="Patrick Boily" userId="4ace92db-0572-4382-889e-50f73e2bf144" providerId="ADAL" clId="{728F63AD-CC09-4241-A141-54AC6A1711BB}" dt="2022-08-16T14:02:10.610" v="4063" actId="700"/>
          <ac:spMkLst>
            <pc:docMk/>
            <pc:sldMk cId="2316704127" sldId="2602"/>
            <ac:spMk id="3" creationId="{9F29C379-A938-FCA2-D713-6475E10DF3EA}"/>
          </ac:spMkLst>
        </pc:spChg>
        <pc:spChg chg="add mod">
          <ac:chgData name="Patrick Boily" userId="4ace92db-0572-4382-889e-50f73e2bf144" providerId="ADAL" clId="{728F63AD-CC09-4241-A141-54AC6A1711BB}" dt="2022-08-22T13:16:53.291" v="14563"/>
          <ac:spMkLst>
            <pc:docMk/>
            <pc:sldMk cId="2316704127" sldId="2602"/>
            <ac:spMk id="3" creationId="{C98E8A36-AA26-241A-52F0-206334B36736}"/>
          </ac:spMkLst>
        </pc:spChg>
        <pc:spChg chg="del mod ord">
          <ac:chgData name="Patrick Boily" userId="4ace92db-0572-4382-889e-50f73e2bf144" providerId="ADAL" clId="{728F63AD-CC09-4241-A141-54AC6A1711BB}" dt="2022-08-22T13:15:08.930" v="14517"/>
          <ac:spMkLst>
            <pc:docMk/>
            <pc:sldMk cId="2316704127" sldId="2602"/>
            <ac:spMk id="4" creationId="{435E19E0-7546-00A0-3820-23B070B36949}"/>
          </ac:spMkLst>
        </pc:spChg>
        <pc:spChg chg="mod ord">
          <ac:chgData name="Patrick Boily" userId="4ace92db-0572-4382-889e-50f73e2bf144" providerId="ADAL" clId="{728F63AD-CC09-4241-A141-54AC6A1711BB}" dt="2022-08-16T14:02:10.610" v="4063" actId="700"/>
          <ac:spMkLst>
            <pc:docMk/>
            <pc:sldMk cId="2316704127" sldId="2602"/>
            <ac:spMk id="5" creationId="{B0CE32E8-41F4-BC33-F0D3-AD2411A93543}"/>
          </ac:spMkLst>
        </pc:spChg>
        <pc:spChg chg="add mod ord">
          <ac:chgData name="Patrick Boily" userId="4ace92db-0572-4382-889e-50f73e2bf144" providerId="ADAL" clId="{728F63AD-CC09-4241-A141-54AC6A1711BB}" dt="2022-08-16T14:04:41.333" v="4154" actId="21"/>
          <ac:spMkLst>
            <pc:docMk/>
            <pc:sldMk cId="2316704127" sldId="2602"/>
            <ac:spMk id="6" creationId="{54C1D01C-A330-4C1F-341C-F388B37C40B6}"/>
          </ac:spMkLst>
        </pc:spChg>
        <pc:spChg chg="add mod ord">
          <ac:chgData name="Patrick Boily" userId="4ace92db-0572-4382-889e-50f73e2bf144" providerId="ADAL" clId="{728F63AD-CC09-4241-A141-54AC6A1711BB}" dt="2022-08-16T14:05:02.074" v="4158" actId="20577"/>
          <ac:spMkLst>
            <pc:docMk/>
            <pc:sldMk cId="2316704127" sldId="2602"/>
            <ac:spMk id="7" creationId="{8AD5DFD5-87F6-2509-F7DC-BD24DD8491CA}"/>
          </ac:spMkLst>
        </pc:spChg>
        <pc:spChg chg="add mod">
          <ac:chgData name="Patrick Boily" userId="4ace92db-0572-4382-889e-50f73e2bf144" providerId="ADAL" clId="{728F63AD-CC09-4241-A141-54AC6A1711BB}" dt="2022-08-16T17:19:41.267" v="5744"/>
          <ac:spMkLst>
            <pc:docMk/>
            <pc:sldMk cId="2316704127" sldId="2602"/>
            <ac:spMk id="8" creationId="{20A48513-D9E7-2272-B00C-A56B2CED293F}"/>
          </ac:spMkLst>
        </pc:spChg>
        <pc:spChg chg="add mod">
          <ac:chgData name="Patrick Boily" userId="4ace92db-0572-4382-889e-50f73e2bf144" providerId="ADAL" clId="{728F63AD-CC09-4241-A141-54AC6A1711BB}" dt="2022-08-16T17:19:41.267" v="5744"/>
          <ac:spMkLst>
            <pc:docMk/>
            <pc:sldMk cId="2316704127" sldId="2602"/>
            <ac:spMk id="9" creationId="{4B174CF7-2B6E-1880-CCB4-F6A96B286A63}"/>
          </ac:spMkLst>
        </pc:spChg>
      </pc:sldChg>
      <pc:sldChg chg="addSp delSp modSp mod">
        <pc:chgData name="Patrick Boily" userId="4ace92db-0572-4382-889e-50f73e2bf144" providerId="ADAL" clId="{728F63AD-CC09-4241-A141-54AC6A1711BB}" dt="2022-08-22T13:17:12.629" v="14571"/>
        <pc:sldMkLst>
          <pc:docMk/>
          <pc:sldMk cId="1533327114" sldId="2603"/>
        </pc:sldMkLst>
        <pc:spChg chg="add mod">
          <ac:chgData name="Patrick Boily" userId="4ace92db-0572-4382-889e-50f73e2bf144" providerId="ADAL" clId="{728F63AD-CC09-4241-A141-54AC6A1711BB}" dt="2022-08-16T17:20:09.429" v="5753"/>
          <ac:spMkLst>
            <pc:docMk/>
            <pc:sldMk cId="1533327114" sldId="2603"/>
            <ac:spMk id="3" creationId="{067C7635-7D51-2B33-755B-65738F9F0412}"/>
          </ac:spMkLst>
        </pc:spChg>
        <pc:spChg chg="del">
          <ac:chgData name="Patrick Boily" userId="4ace92db-0572-4382-889e-50f73e2bf144" providerId="ADAL" clId="{728F63AD-CC09-4241-A141-54AC6A1711BB}" dt="2022-08-22T13:15:08.930" v="14517"/>
          <ac:spMkLst>
            <pc:docMk/>
            <pc:sldMk cId="1533327114" sldId="2603"/>
            <ac:spMk id="4" creationId="{435E19E0-7546-00A0-3820-23B070B36949}"/>
          </ac:spMkLst>
        </pc:spChg>
        <pc:spChg chg="mod">
          <ac:chgData name="Patrick Boily" userId="4ace92db-0572-4382-889e-50f73e2bf144" providerId="ADAL" clId="{728F63AD-CC09-4241-A141-54AC6A1711BB}" dt="2022-08-16T16:47:33.947" v="5606" actId="20577"/>
          <ac:spMkLst>
            <pc:docMk/>
            <pc:sldMk cId="1533327114" sldId="2603"/>
            <ac:spMk id="6" creationId="{A713F5A6-F41D-EC1E-D38B-D1DACB7BAA36}"/>
          </ac:spMkLst>
        </pc:spChg>
        <pc:spChg chg="add mod">
          <ac:chgData name="Patrick Boily" userId="4ace92db-0572-4382-889e-50f73e2bf144" providerId="ADAL" clId="{728F63AD-CC09-4241-A141-54AC6A1711BB}" dt="2022-08-16T17:20:09.429" v="5753"/>
          <ac:spMkLst>
            <pc:docMk/>
            <pc:sldMk cId="1533327114" sldId="2603"/>
            <ac:spMk id="7" creationId="{1C33786D-8702-18AC-1E58-EF9923DD3265}"/>
          </ac:spMkLst>
        </pc:spChg>
        <pc:spChg chg="add mod">
          <ac:chgData name="Patrick Boily" userId="4ace92db-0572-4382-889e-50f73e2bf144" providerId="ADAL" clId="{728F63AD-CC09-4241-A141-54AC6A1711BB}" dt="2022-08-22T13:17:12.629" v="14571"/>
          <ac:spMkLst>
            <pc:docMk/>
            <pc:sldMk cId="1533327114" sldId="2603"/>
            <ac:spMk id="8" creationId="{E751359E-E9E5-43E4-5B8B-F382ACB0ACD5}"/>
          </ac:spMkLst>
        </pc:spChg>
      </pc:sldChg>
      <pc:sldChg chg="addSp delSp modSp mod">
        <pc:chgData name="Patrick Boily" userId="4ace92db-0572-4382-889e-50f73e2bf144" providerId="ADAL" clId="{728F63AD-CC09-4241-A141-54AC6A1711BB}" dt="2022-08-22T13:17:32.073" v="14582"/>
        <pc:sldMkLst>
          <pc:docMk/>
          <pc:sldMk cId="2294379899" sldId="2604"/>
        </pc:sldMkLst>
        <pc:spChg chg="mod">
          <ac:chgData name="Patrick Boily" userId="4ace92db-0572-4382-889e-50f73e2bf144" providerId="ADAL" clId="{728F63AD-CC09-4241-A141-54AC6A1711BB}" dt="2022-08-17T01:47:43.531" v="7179" actId="20577"/>
          <ac:spMkLst>
            <pc:docMk/>
            <pc:sldMk cId="2294379899" sldId="2604"/>
            <ac:spMk id="3" creationId="{9F29C379-A938-FCA2-D713-6475E10DF3EA}"/>
          </ac:spMkLst>
        </pc:spChg>
        <pc:spChg chg="del">
          <ac:chgData name="Patrick Boily" userId="4ace92db-0572-4382-889e-50f73e2bf144" providerId="ADAL" clId="{728F63AD-CC09-4241-A141-54AC6A1711BB}" dt="2022-08-22T13:15:08.930" v="14517"/>
          <ac:spMkLst>
            <pc:docMk/>
            <pc:sldMk cId="2294379899" sldId="2604"/>
            <ac:spMk id="4" creationId="{435E19E0-7546-00A0-3820-23B070B36949}"/>
          </ac:spMkLst>
        </pc:spChg>
        <pc:spChg chg="add mod">
          <ac:chgData name="Patrick Boily" userId="4ace92db-0572-4382-889e-50f73e2bf144" providerId="ADAL" clId="{728F63AD-CC09-4241-A141-54AC6A1711BB}" dt="2022-08-16T17:20:27.249" v="5763"/>
          <ac:spMkLst>
            <pc:docMk/>
            <pc:sldMk cId="2294379899" sldId="2604"/>
            <ac:spMk id="6" creationId="{A6927381-6C57-FEB9-5722-F81A8C73CCE6}"/>
          </ac:spMkLst>
        </pc:spChg>
        <pc:spChg chg="add mod">
          <ac:chgData name="Patrick Boily" userId="4ace92db-0572-4382-889e-50f73e2bf144" providerId="ADAL" clId="{728F63AD-CC09-4241-A141-54AC6A1711BB}" dt="2022-08-16T17:20:27.249" v="5763"/>
          <ac:spMkLst>
            <pc:docMk/>
            <pc:sldMk cId="2294379899" sldId="2604"/>
            <ac:spMk id="7" creationId="{7177EC3B-4B9C-81DA-F65C-CA874CDF41F6}"/>
          </ac:spMkLst>
        </pc:spChg>
        <pc:spChg chg="add mod">
          <ac:chgData name="Patrick Boily" userId="4ace92db-0572-4382-889e-50f73e2bf144" providerId="ADAL" clId="{728F63AD-CC09-4241-A141-54AC6A1711BB}" dt="2022-08-22T13:17:32.073" v="14582"/>
          <ac:spMkLst>
            <pc:docMk/>
            <pc:sldMk cId="2294379899" sldId="2604"/>
            <ac:spMk id="8" creationId="{A3FFF3C6-A9BB-8D3A-CABB-83CC1482E69A}"/>
          </ac:spMkLst>
        </pc:spChg>
        <pc:picChg chg="add mod">
          <ac:chgData name="Patrick Boily" userId="4ace92db-0572-4382-889e-50f73e2bf144" providerId="ADAL" clId="{728F63AD-CC09-4241-A141-54AC6A1711BB}" dt="2022-08-17T01:47:47.373" v="7180" actId="14100"/>
          <ac:picMkLst>
            <pc:docMk/>
            <pc:sldMk cId="2294379899" sldId="2604"/>
            <ac:picMk id="1026" creationId="{EBD445E2-5973-3432-1683-2DF9B9BE2DB0}"/>
          </ac:picMkLst>
        </pc:picChg>
      </pc:sldChg>
      <pc:sldChg chg="addSp delSp modSp add del mod">
        <pc:chgData name="Patrick Boily" userId="4ace92db-0572-4382-889e-50f73e2bf144" providerId="ADAL" clId="{728F63AD-CC09-4241-A141-54AC6A1711BB}" dt="2022-08-18T02:21:02.492" v="13467" actId="2696"/>
        <pc:sldMkLst>
          <pc:docMk/>
          <pc:sldMk cId="2151471361" sldId="2605"/>
        </pc:sldMkLst>
        <pc:spChg chg="mod">
          <ac:chgData name="Patrick Boily" userId="4ace92db-0572-4382-889e-50f73e2bf144" providerId="ADAL" clId="{728F63AD-CC09-4241-A141-54AC6A1711BB}" dt="2022-08-17T00:17:42.593" v="6727" actId="20577"/>
          <ac:spMkLst>
            <pc:docMk/>
            <pc:sldMk cId="2151471361" sldId="2605"/>
            <ac:spMk id="2" creationId="{1F7B936F-FEB4-65E2-D74D-B64461644BAD}"/>
          </ac:spMkLst>
        </pc:spChg>
        <pc:spChg chg="mod">
          <ac:chgData name="Patrick Boily" userId="4ace92db-0572-4382-889e-50f73e2bf144" providerId="ADAL" clId="{728F63AD-CC09-4241-A141-54AC6A1711BB}" dt="2022-08-16T17:23:38.480" v="5824"/>
          <ac:spMkLst>
            <pc:docMk/>
            <pc:sldMk cId="2151471361" sldId="2605"/>
            <ac:spMk id="7" creationId="{A92AA297-090C-6989-810A-8FDA77BCA45B}"/>
          </ac:spMkLst>
        </pc:spChg>
        <pc:spChg chg="mod">
          <ac:chgData name="Patrick Boily" userId="4ace92db-0572-4382-889e-50f73e2bf144" providerId="ADAL" clId="{728F63AD-CC09-4241-A141-54AC6A1711BB}" dt="2022-08-16T17:23:38.480" v="5824"/>
          <ac:spMkLst>
            <pc:docMk/>
            <pc:sldMk cId="2151471361" sldId="2605"/>
            <ac:spMk id="8" creationId="{A596946C-E59E-F4D0-B31D-3DAB86D6F933}"/>
          </ac:spMkLst>
        </pc:spChg>
        <pc:spChg chg="add mod">
          <ac:chgData name="Patrick Boily" userId="4ace92db-0572-4382-889e-50f73e2bf144" providerId="ADAL" clId="{728F63AD-CC09-4241-A141-54AC6A1711BB}" dt="2022-08-17T02:47:32.407" v="8097"/>
          <ac:spMkLst>
            <pc:docMk/>
            <pc:sldMk cId="2151471361" sldId="2605"/>
            <ac:spMk id="9" creationId="{F38DADFB-7B96-261A-30CE-2E6CB11858EF}"/>
          </ac:spMkLst>
        </pc:spChg>
        <pc:spChg chg="add mod">
          <ac:chgData name="Patrick Boily" userId="4ace92db-0572-4382-889e-50f73e2bf144" providerId="ADAL" clId="{728F63AD-CC09-4241-A141-54AC6A1711BB}" dt="2022-08-17T02:47:32.407" v="8097"/>
          <ac:spMkLst>
            <pc:docMk/>
            <pc:sldMk cId="2151471361" sldId="2605"/>
            <ac:spMk id="10" creationId="{BB95807F-C585-6064-5645-650D4080A19A}"/>
          </ac:spMkLst>
        </pc:spChg>
        <pc:grpChg chg="add del mod">
          <ac:chgData name="Patrick Boily" userId="4ace92db-0572-4382-889e-50f73e2bf144" providerId="ADAL" clId="{728F63AD-CC09-4241-A141-54AC6A1711BB}" dt="2022-08-17T02:47:32.213" v="8096" actId="478"/>
          <ac:grpSpMkLst>
            <pc:docMk/>
            <pc:sldMk cId="2151471361" sldId="2605"/>
            <ac:grpSpMk id="6" creationId="{B31A37B3-9491-8BE3-0A32-BDA9F3A5CC7F}"/>
          </ac:grpSpMkLst>
        </pc:grpChg>
      </pc:sldChg>
      <pc:sldChg chg="addSp delSp modSp add mod">
        <pc:chgData name="Patrick Boily" userId="4ace92db-0572-4382-889e-50f73e2bf144" providerId="ADAL" clId="{728F63AD-CC09-4241-A141-54AC6A1711BB}" dt="2022-08-17T02:29:22.558" v="7962"/>
        <pc:sldMkLst>
          <pc:docMk/>
          <pc:sldMk cId="1009274036" sldId="2606"/>
        </pc:sldMkLst>
        <pc:spChg chg="mod">
          <ac:chgData name="Patrick Boily" userId="4ace92db-0572-4382-889e-50f73e2bf144" providerId="ADAL" clId="{728F63AD-CC09-4241-A141-54AC6A1711BB}" dt="2022-08-16T00:08:35.361" v="1311" actId="20577"/>
          <ac:spMkLst>
            <pc:docMk/>
            <pc:sldMk cId="1009274036" sldId="2606"/>
            <ac:spMk id="2" creationId="{3A2D8B65-1F55-A1D5-0D0C-37A7201A9C5B}"/>
          </ac:spMkLst>
        </pc:spChg>
        <pc:spChg chg="mod">
          <ac:chgData name="Patrick Boily" userId="4ace92db-0572-4382-889e-50f73e2bf144" providerId="ADAL" clId="{728F63AD-CC09-4241-A141-54AC6A1711BB}" dt="2022-08-16T17:25:07.404" v="5855"/>
          <ac:spMkLst>
            <pc:docMk/>
            <pc:sldMk cId="1009274036" sldId="2606"/>
            <ac:spMk id="7" creationId="{FD33B9CB-C0B3-935C-EB4C-64EEF0307F8E}"/>
          </ac:spMkLst>
        </pc:spChg>
        <pc:spChg chg="mod">
          <ac:chgData name="Patrick Boily" userId="4ace92db-0572-4382-889e-50f73e2bf144" providerId="ADAL" clId="{728F63AD-CC09-4241-A141-54AC6A1711BB}" dt="2022-08-16T17:25:07.404" v="5855"/>
          <ac:spMkLst>
            <pc:docMk/>
            <pc:sldMk cId="1009274036" sldId="2606"/>
            <ac:spMk id="8" creationId="{2B343125-97D3-F7CC-2606-C212E03BC91F}"/>
          </ac:spMkLst>
        </pc:spChg>
        <pc:spChg chg="add mod">
          <ac:chgData name="Patrick Boily" userId="4ace92db-0572-4382-889e-50f73e2bf144" providerId="ADAL" clId="{728F63AD-CC09-4241-A141-54AC6A1711BB}" dt="2022-08-17T02:29:22.558" v="7962"/>
          <ac:spMkLst>
            <pc:docMk/>
            <pc:sldMk cId="1009274036" sldId="2606"/>
            <ac:spMk id="9" creationId="{EFAC4446-3DD0-4B47-7E35-C6A482AA549C}"/>
          </ac:spMkLst>
        </pc:spChg>
        <pc:spChg chg="add mod">
          <ac:chgData name="Patrick Boily" userId="4ace92db-0572-4382-889e-50f73e2bf144" providerId="ADAL" clId="{728F63AD-CC09-4241-A141-54AC6A1711BB}" dt="2022-08-17T02:29:22.558" v="7962"/>
          <ac:spMkLst>
            <pc:docMk/>
            <pc:sldMk cId="1009274036" sldId="2606"/>
            <ac:spMk id="10" creationId="{39E10C6A-62D8-6D28-C8DF-EAB56EB5C8E2}"/>
          </ac:spMkLst>
        </pc:spChg>
        <pc:grpChg chg="add del mod">
          <ac:chgData name="Patrick Boily" userId="4ace92db-0572-4382-889e-50f73e2bf144" providerId="ADAL" clId="{728F63AD-CC09-4241-A141-54AC6A1711BB}" dt="2022-08-17T02:25:32.712" v="7908" actId="478"/>
          <ac:grpSpMkLst>
            <pc:docMk/>
            <pc:sldMk cId="1009274036" sldId="2606"/>
            <ac:grpSpMk id="6" creationId="{6D7611BE-8D73-38FA-E35D-4A0264F41A11}"/>
          </ac:grpSpMkLst>
        </pc:grpChg>
      </pc:sldChg>
      <pc:sldChg chg="addSp delSp modSp">
        <pc:chgData name="Patrick Boily" userId="4ace92db-0572-4382-889e-50f73e2bf144" providerId="ADAL" clId="{728F63AD-CC09-4241-A141-54AC6A1711BB}" dt="2022-08-22T13:22:51.635" v="14682"/>
        <pc:sldMkLst>
          <pc:docMk/>
          <pc:sldMk cId="3030173999" sldId="2606"/>
        </pc:sldMkLst>
        <pc:spChg chg="del">
          <ac:chgData name="Patrick Boily" userId="4ace92db-0572-4382-889e-50f73e2bf144" providerId="ADAL" clId="{728F63AD-CC09-4241-A141-54AC6A1711BB}" dt="2022-08-22T13:15:08.930" v="14517"/>
          <ac:spMkLst>
            <pc:docMk/>
            <pc:sldMk cId="3030173999" sldId="2606"/>
            <ac:spMk id="4" creationId="{02E4DE4E-873F-8CCA-F161-CF6D72346790}"/>
          </ac:spMkLst>
        </pc:spChg>
        <pc:spChg chg="add mod">
          <ac:chgData name="Patrick Boily" userId="4ace92db-0572-4382-889e-50f73e2bf144" providerId="ADAL" clId="{728F63AD-CC09-4241-A141-54AC6A1711BB}" dt="2022-08-22T13:22:51.635" v="14682"/>
          <ac:spMkLst>
            <pc:docMk/>
            <pc:sldMk cId="3030173999" sldId="2606"/>
            <ac:spMk id="6" creationId="{7EC06FE6-962A-6C6D-6144-0C19DC96AA5E}"/>
          </ac:spMkLst>
        </pc:spChg>
      </pc:sldChg>
      <pc:sldChg chg="addSp delSp modSp add mod">
        <pc:chgData name="Patrick Boily" userId="4ace92db-0572-4382-889e-50f73e2bf144" providerId="ADAL" clId="{728F63AD-CC09-4241-A141-54AC6A1711BB}" dt="2022-08-17T02:29:24.191" v="7963"/>
        <pc:sldMkLst>
          <pc:docMk/>
          <pc:sldMk cId="2275583207" sldId="2607"/>
        </pc:sldMkLst>
        <pc:spChg chg="mod">
          <ac:chgData name="Patrick Boily" userId="4ace92db-0572-4382-889e-50f73e2bf144" providerId="ADAL" clId="{728F63AD-CC09-4241-A141-54AC6A1711BB}" dt="2022-08-16T00:08:53.270" v="1340" actId="20577"/>
          <ac:spMkLst>
            <pc:docMk/>
            <pc:sldMk cId="2275583207" sldId="2607"/>
            <ac:spMk id="2" creationId="{3A2D8B65-1F55-A1D5-0D0C-37A7201A9C5B}"/>
          </ac:spMkLst>
        </pc:spChg>
        <pc:spChg chg="mod">
          <ac:chgData name="Patrick Boily" userId="4ace92db-0572-4382-889e-50f73e2bf144" providerId="ADAL" clId="{728F63AD-CC09-4241-A141-54AC6A1711BB}" dt="2022-08-16T17:25:09.023" v="5856"/>
          <ac:spMkLst>
            <pc:docMk/>
            <pc:sldMk cId="2275583207" sldId="2607"/>
            <ac:spMk id="7" creationId="{C6F76567-A469-9DAD-5227-C5275CCE1473}"/>
          </ac:spMkLst>
        </pc:spChg>
        <pc:spChg chg="mod">
          <ac:chgData name="Patrick Boily" userId="4ace92db-0572-4382-889e-50f73e2bf144" providerId="ADAL" clId="{728F63AD-CC09-4241-A141-54AC6A1711BB}" dt="2022-08-16T17:25:09.023" v="5856"/>
          <ac:spMkLst>
            <pc:docMk/>
            <pc:sldMk cId="2275583207" sldId="2607"/>
            <ac:spMk id="8" creationId="{7FB38F44-22FA-413A-B60D-94B6AED3CC14}"/>
          </ac:spMkLst>
        </pc:spChg>
        <pc:spChg chg="add mod">
          <ac:chgData name="Patrick Boily" userId="4ace92db-0572-4382-889e-50f73e2bf144" providerId="ADAL" clId="{728F63AD-CC09-4241-A141-54AC6A1711BB}" dt="2022-08-17T02:29:24.191" v="7963"/>
          <ac:spMkLst>
            <pc:docMk/>
            <pc:sldMk cId="2275583207" sldId="2607"/>
            <ac:spMk id="9" creationId="{2A4A3D27-6C21-3B8D-7CC3-EF5B3B8C19D4}"/>
          </ac:spMkLst>
        </pc:spChg>
        <pc:spChg chg="add mod">
          <ac:chgData name="Patrick Boily" userId="4ace92db-0572-4382-889e-50f73e2bf144" providerId="ADAL" clId="{728F63AD-CC09-4241-A141-54AC6A1711BB}" dt="2022-08-17T02:29:24.191" v="7963"/>
          <ac:spMkLst>
            <pc:docMk/>
            <pc:sldMk cId="2275583207" sldId="2607"/>
            <ac:spMk id="10" creationId="{D7924186-4005-7C31-A2FB-6C49C02A58C1}"/>
          </ac:spMkLst>
        </pc:spChg>
        <pc:grpChg chg="add del mod">
          <ac:chgData name="Patrick Boily" userId="4ace92db-0572-4382-889e-50f73e2bf144" providerId="ADAL" clId="{728F63AD-CC09-4241-A141-54AC6A1711BB}" dt="2022-08-17T02:25:35.256" v="7909" actId="478"/>
          <ac:grpSpMkLst>
            <pc:docMk/>
            <pc:sldMk cId="2275583207" sldId="2607"/>
            <ac:grpSpMk id="6" creationId="{DC31FB04-C99D-5E94-5013-DC4EAF7998DE}"/>
          </ac:grpSpMkLst>
        </pc:grpChg>
      </pc:sldChg>
      <pc:sldChg chg="addSp delSp modSp">
        <pc:chgData name="Patrick Boily" userId="4ace92db-0572-4382-889e-50f73e2bf144" providerId="ADAL" clId="{728F63AD-CC09-4241-A141-54AC6A1711BB}" dt="2022-08-22T13:22:53.342" v="14683"/>
        <pc:sldMkLst>
          <pc:docMk/>
          <pc:sldMk cId="2994550380" sldId="2607"/>
        </pc:sldMkLst>
        <pc:spChg chg="del">
          <ac:chgData name="Patrick Boily" userId="4ace92db-0572-4382-889e-50f73e2bf144" providerId="ADAL" clId="{728F63AD-CC09-4241-A141-54AC6A1711BB}" dt="2022-08-22T13:15:08.930" v="14517"/>
          <ac:spMkLst>
            <pc:docMk/>
            <pc:sldMk cId="2994550380" sldId="2607"/>
            <ac:spMk id="4" creationId="{02E4DE4E-873F-8CCA-F161-CF6D72346790}"/>
          </ac:spMkLst>
        </pc:spChg>
        <pc:spChg chg="add mod">
          <ac:chgData name="Patrick Boily" userId="4ace92db-0572-4382-889e-50f73e2bf144" providerId="ADAL" clId="{728F63AD-CC09-4241-A141-54AC6A1711BB}" dt="2022-08-22T13:22:53.342" v="14683"/>
          <ac:spMkLst>
            <pc:docMk/>
            <pc:sldMk cId="2994550380" sldId="2607"/>
            <ac:spMk id="6" creationId="{8A962F8E-FEF1-FAC3-7AC6-2E97EE1829E1}"/>
          </ac:spMkLst>
        </pc:spChg>
      </pc:sldChg>
      <pc:sldChg chg="addSp delSp modSp add mod">
        <pc:chgData name="Patrick Boily" userId="4ace92db-0572-4382-889e-50f73e2bf144" providerId="ADAL" clId="{728F63AD-CC09-4241-A141-54AC6A1711BB}" dt="2022-08-17T02:29:25.848" v="7964"/>
        <pc:sldMkLst>
          <pc:docMk/>
          <pc:sldMk cId="4092125684" sldId="2608"/>
        </pc:sldMkLst>
        <pc:spChg chg="mod">
          <ac:chgData name="Patrick Boily" userId="4ace92db-0572-4382-889e-50f73e2bf144" providerId="ADAL" clId="{728F63AD-CC09-4241-A141-54AC6A1711BB}" dt="2022-08-16T00:09:04.845" v="1358" actId="20577"/>
          <ac:spMkLst>
            <pc:docMk/>
            <pc:sldMk cId="4092125684" sldId="2608"/>
            <ac:spMk id="2" creationId="{3A2D8B65-1F55-A1D5-0D0C-37A7201A9C5B}"/>
          </ac:spMkLst>
        </pc:spChg>
        <pc:spChg chg="mod">
          <ac:chgData name="Patrick Boily" userId="4ace92db-0572-4382-889e-50f73e2bf144" providerId="ADAL" clId="{728F63AD-CC09-4241-A141-54AC6A1711BB}" dt="2022-08-16T17:25:10.939" v="5857"/>
          <ac:spMkLst>
            <pc:docMk/>
            <pc:sldMk cId="4092125684" sldId="2608"/>
            <ac:spMk id="7" creationId="{499EC24F-0391-BE2F-8D2C-A947B47919B0}"/>
          </ac:spMkLst>
        </pc:spChg>
        <pc:spChg chg="mod">
          <ac:chgData name="Patrick Boily" userId="4ace92db-0572-4382-889e-50f73e2bf144" providerId="ADAL" clId="{728F63AD-CC09-4241-A141-54AC6A1711BB}" dt="2022-08-16T17:25:10.939" v="5857"/>
          <ac:spMkLst>
            <pc:docMk/>
            <pc:sldMk cId="4092125684" sldId="2608"/>
            <ac:spMk id="8" creationId="{688F8146-EDE4-E3BD-3EE0-86A050F2232E}"/>
          </ac:spMkLst>
        </pc:spChg>
        <pc:spChg chg="add mod">
          <ac:chgData name="Patrick Boily" userId="4ace92db-0572-4382-889e-50f73e2bf144" providerId="ADAL" clId="{728F63AD-CC09-4241-A141-54AC6A1711BB}" dt="2022-08-17T02:29:25.848" v="7964"/>
          <ac:spMkLst>
            <pc:docMk/>
            <pc:sldMk cId="4092125684" sldId="2608"/>
            <ac:spMk id="9" creationId="{A0103B59-B525-80DA-0D34-B2ABAEFAE35D}"/>
          </ac:spMkLst>
        </pc:spChg>
        <pc:spChg chg="add mod">
          <ac:chgData name="Patrick Boily" userId="4ace92db-0572-4382-889e-50f73e2bf144" providerId="ADAL" clId="{728F63AD-CC09-4241-A141-54AC6A1711BB}" dt="2022-08-17T02:29:25.848" v="7964"/>
          <ac:spMkLst>
            <pc:docMk/>
            <pc:sldMk cId="4092125684" sldId="2608"/>
            <ac:spMk id="10" creationId="{5E581A62-95C6-BCB1-AB54-4CE248527570}"/>
          </ac:spMkLst>
        </pc:spChg>
        <pc:grpChg chg="add del mod">
          <ac:chgData name="Patrick Boily" userId="4ace92db-0572-4382-889e-50f73e2bf144" providerId="ADAL" clId="{728F63AD-CC09-4241-A141-54AC6A1711BB}" dt="2022-08-17T02:25:37.962" v="7910" actId="478"/>
          <ac:grpSpMkLst>
            <pc:docMk/>
            <pc:sldMk cId="4092125684" sldId="2608"/>
            <ac:grpSpMk id="6" creationId="{E43CE276-4162-77F4-C3AE-3C0C503B1DD3}"/>
          </ac:grpSpMkLst>
        </pc:grpChg>
      </pc:sldChg>
      <pc:sldChg chg="addSp delSp modSp add mod">
        <pc:chgData name="Patrick Boily" userId="4ace92db-0572-4382-889e-50f73e2bf144" providerId="ADAL" clId="{728F63AD-CC09-4241-A141-54AC6A1711BB}" dt="2022-08-17T02:29:21.524" v="7961"/>
        <pc:sldMkLst>
          <pc:docMk/>
          <pc:sldMk cId="22233797" sldId="2609"/>
        </pc:sldMkLst>
        <pc:spChg chg="mod">
          <ac:chgData name="Patrick Boily" userId="4ace92db-0572-4382-889e-50f73e2bf144" providerId="ADAL" clId="{728F63AD-CC09-4241-A141-54AC6A1711BB}" dt="2022-08-16T17:25:03.813" v="5854"/>
          <ac:spMkLst>
            <pc:docMk/>
            <pc:sldMk cId="22233797" sldId="2609"/>
            <ac:spMk id="7" creationId="{C766D57C-EBC9-6BFC-5732-FA505218BC43}"/>
          </ac:spMkLst>
        </pc:spChg>
        <pc:spChg chg="mod">
          <ac:chgData name="Patrick Boily" userId="4ace92db-0572-4382-889e-50f73e2bf144" providerId="ADAL" clId="{728F63AD-CC09-4241-A141-54AC6A1711BB}" dt="2022-08-16T17:25:03.813" v="5854"/>
          <ac:spMkLst>
            <pc:docMk/>
            <pc:sldMk cId="22233797" sldId="2609"/>
            <ac:spMk id="8" creationId="{8AB2BD8F-0A91-DF4A-1F6F-8A7E43D36E9F}"/>
          </ac:spMkLst>
        </pc:spChg>
        <pc:spChg chg="add mod">
          <ac:chgData name="Patrick Boily" userId="4ace92db-0572-4382-889e-50f73e2bf144" providerId="ADAL" clId="{728F63AD-CC09-4241-A141-54AC6A1711BB}" dt="2022-08-17T02:29:21.524" v="7961"/>
          <ac:spMkLst>
            <pc:docMk/>
            <pc:sldMk cId="22233797" sldId="2609"/>
            <ac:spMk id="9" creationId="{726E437F-21BC-04DA-E200-41FD1363E300}"/>
          </ac:spMkLst>
        </pc:spChg>
        <pc:spChg chg="add mod">
          <ac:chgData name="Patrick Boily" userId="4ace92db-0572-4382-889e-50f73e2bf144" providerId="ADAL" clId="{728F63AD-CC09-4241-A141-54AC6A1711BB}" dt="2022-08-17T02:29:21.524" v="7961"/>
          <ac:spMkLst>
            <pc:docMk/>
            <pc:sldMk cId="22233797" sldId="2609"/>
            <ac:spMk id="10" creationId="{D54A28DA-5826-0E1E-690A-88570E7B3B60}"/>
          </ac:spMkLst>
        </pc:spChg>
        <pc:grpChg chg="add del mod">
          <ac:chgData name="Patrick Boily" userId="4ace92db-0572-4382-889e-50f73e2bf144" providerId="ADAL" clId="{728F63AD-CC09-4241-A141-54AC6A1711BB}" dt="2022-08-17T02:25:30.032" v="7907" actId="478"/>
          <ac:grpSpMkLst>
            <pc:docMk/>
            <pc:sldMk cId="22233797" sldId="2609"/>
            <ac:grpSpMk id="6" creationId="{370D9FF1-6695-0138-76AB-7D5169EA44C6}"/>
          </ac:grpSpMkLst>
        </pc:grpChg>
      </pc:sldChg>
      <pc:sldChg chg="add del">
        <pc:chgData name="Patrick Boily" userId="4ace92db-0572-4382-889e-50f73e2bf144" providerId="ADAL" clId="{728F63AD-CC09-4241-A141-54AC6A1711BB}" dt="2022-08-16T00:11:05.413" v="1441"/>
        <pc:sldMkLst>
          <pc:docMk/>
          <pc:sldMk cId="1617239841" sldId="2610"/>
        </pc:sldMkLst>
      </pc:sldChg>
      <pc:sldChg chg="addSp modSp add mod">
        <pc:chgData name="Patrick Boily" userId="4ace92db-0572-4382-889e-50f73e2bf144" providerId="ADAL" clId="{728F63AD-CC09-4241-A141-54AC6A1711BB}" dt="2022-08-16T17:30:24.340" v="5939"/>
        <pc:sldMkLst>
          <pc:docMk/>
          <pc:sldMk cId="1625158668" sldId="2610"/>
        </pc:sldMkLst>
        <pc:spChg chg="mod">
          <ac:chgData name="Patrick Boily" userId="4ace92db-0572-4382-889e-50f73e2bf144" providerId="ADAL" clId="{728F63AD-CC09-4241-A141-54AC6A1711BB}" dt="2022-08-16T00:21:23.014" v="1861" actId="20577"/>
          <ac:spMkLst>
            <pc:docMk/>
            <pc:sldMk cId="1625158668" sldId="2610"/>
            <ac:spMk id="2" creationId="{1F7B936F-FEB4-65E2-D74D-B64461644BAD}"/>
          </ac:spMkLst>
        </pc:spChg>
        <pc:spChg chg="mod">
          <ac:chgData name="Patrick Boily" userId="4ace92db-0572-4382-889e-50f73e2bf144" providerId="ADAL" clId="{728F63AD-CC09-4241-A141-54AC6A1711BB}" dt="2022-08-16T17:30:24.340" v="5939"/>
          <ac:spMkLst>
            <pc:docMk/>
            <pc:sldMk cId="1625158668" sldId="2610"/>
            <ac:spMk id="7" creationId="{E6D79768-B2F9-A50A-C7B1-EC6EE4A1C8EE}"/>
          </ac:spMkLst>
        </pc:spChg>
        <pc:spChg chg="mod">
          <ac:chgData name="Patrick Boily" userId="4ace92db-0572-4382-889e-50f73e2bf144" providerId="ADAL" clId="{728F63AD-CC09-4241-A141-54AC6A1711BB}" dt="2022-08-16T17:30:24.340" v="5939"/>
          <ac:spMkLst>
            <pc:docMk/>
            <pc:sldMk cId="1625158668" sldId="2610"/>
            <ac:spMk id="8" creationId="{5BA7E823-B80E-6590-010D-749E322C0598}"/>
          </ac:spMkLst>
        </pc:spChg>
        <pc:grpChg chg="add mod">
          <ac:chgData name="Patrick Boily" userId="4ace92db-0572-4382-889e-50f73e2bf144" providerId="ADAL" clId="{728F63AD-CC09-4241-A141-54AC6A1711BB}" dt="2022-08-16T17:30:24.340" v="5939"/>
          <ac:grpSpMkLst>
            <pc:docMk/>
            <pc:sldMk cId="1625158668" sldId="2610"/>
            <ac:grpSpMk id="6" creationId="{C494361D-A4D0-8BFC-49DC-D9731E6C2D24}"/>
          </ac:grpSpMkLst>
        </pc:grpChg>
      </pc:sldChg>
      <pc:sldChg chg="addSp modSp add">
        <pc:chgData name="Patrick Boily" userId="4ace92db-0572-4382-889e-50f73e2bf144" providerId="ADAL" clId="{728F63AD-CC09-4241-A141-54AC6A1711BB}" dt="2022-08-16T17:31:05.321" v="5964"/>
        <pc:sldMkLst>
          <pc:docMk/>
          <pc:sldMk cId="1016067829" sldId="2611"/>
        </pc:sldMkLst>
        <pc:spChg chg="mod">
          <ac:chgData name="Patrick Boily" userId="4ace92db-0572-4382-889e-50f73e2bf144" providerId="ADAL" clId="{728F63AD-CC09-4241-A141-54AC6A1711BB}" dt="2022-08-16T17:31:05.321" v="5964"/>
          <ac:spMkLst>
            <pc:docMk/>
            <pc:sldMk cId="1016067829" sldId="2611"/>
            <ac:spMk id="7" creationId="{073AFBAF-941F-DE20-E550-6E410F42FD54}"/>
          </ac:spMkLst>
        </pc:spChg>
        <pc:spChg chg="mod">
          <ac:chgData name="Patrick Boily" userId="4ace92db-0572-4382-889e-50f73e2bf144" providerId="ADAL" clId="{728F63AD-CC09-4241-A141-54AC6A1711BB}" dt="2022-08-16T17:31:05.321" v="5964"/>
          <ac:spMkLst>
            <pc:docMk/>
            <pc:sldMk cId="1016067829" sldId="2611"/>
            <ac:spMk id="8" creationId="{75FE90F7-D14D-DD3D-B906-E2C3604A9DFA}"/>
          </ac:spMkLst>
        </pc:spChg>
        <pc:grpChg chg="add mod">
          <ac:chgData name="Patrick Boily" userId="4ace92db-0572-4382-889e-50f73e2bf144" providerId="ADAL" clId="{728F63AD-CC09-4241-A141-54AC6A1711BB}" dt="2022-08-16T17:31:05.321" v="5964"/>
          <ac:grpSpMkLst>
            <pc:docMk/>
            <pc:sldMk cId="1016067829" sldId="2611"/>
            <ac:grpSpMk id="6" creationId="{00081A41-FAC2-6286-F8DC-72FE360ABED2}"/>
          </ac:grpSpMkLst>
        </pc:grpChg>
      </pc:sldChg>
      <pc:sldChg chg="addSp modSp add">
        <pc:chgData name="Patrick Boily" userId="4ace92db-0572-4382-889e-50f73e2bf144" providerId="ADAL" clId="{728F63AD-CC09-4241-A141-54AC6A1711BB}" dt="2022-08-16T17:31:07.307" v="5965"/>
        <pc:sldMkLst>
          <pc:docMk/>
          <pc:sldMk cId="2347767268" sldId="2612"/>
        </pc:sldMkLst>
        <pc:spChg chg="mod">
          <ac:chgData name="Patrick Boily" userId="4ace92db-0572-4382-889e-50f73e2bf144" providerId="ADAL" clId="{728F63AD-CC09-4241-A141-54AC6A1711BB}" dt="2022-08-16T17:31:07.307" v="5965"/>
          <ac:spMkLst>
            <pc:docMk/>
            <pc:sldMk cId="2347767268" sldId="2612"/>
            <ac:spMk id="7" creationId="{A1F4EBF6-8206-331D-33FA-F6A724C4EAD9}"/>
          </ac:spMkLst>
        </pc:spChg>
        <pc:spChg chg="mod">
          <ac:chgData name="Patrick Boily" userId="4ace92db-0572-4382-889e-50f73e2bf144" providerId="ADAL" clId="{728F63AD-CC09-4241-A141-54AC6A1711BB}" dt="2022-08-16T17:31:07.307" v="5965"/>
          <ac:spMkLst>
            <pc:docMk/>
            <pc:sldMk cId="2347767268" sldId="2612"/>
            <ac:spMk id="8" creationId="{3C9A9FEC-1A67-E697-7484-A91B1EA8E34A}"/>
          </ac:spMkLst>
        </pc:spChg>
        <pc:grpChg chg="add mod">
          <ac:chgData name="Patrick Boily" userId="4ace92db-0572-4382-889e-50f73e2bf144" providerId="ADAL" clId="{728F63AD-CC09-4241-A141-54AC6A1711BB}" dt="2022-08-16T17:31:07.307" v="5965"/>
          <ac:grpSpMkLst>
            <pc:docMk/>
            <pc:sldMk cId="2347767268" sldId="2612"/>
            <ac:grpSpMk id="6" creationId="{683FF6B4-B73C-967A-4F96-CC112024670A}"/>
          </ac:grpSpMkLst>
        </pc:grpChg>
      </pc:sldChg>
      <pc:sldChg chg="addSp modSp add">
        <pc:chgData name="Patrick Boily" userId="4ace92db-0572-4382-889e-50f73e2bf144" providerId="ADAL" clId="{728F63AD-CC09-4241-A141-54AC6A1711BB}" dt="2022-08-16T17:31:10.268" v="5967"/>
        <pc:sldMkLst>
          <pc:docMk/>
          <pc:sldMk cId="104302894" sldId="2613"/>
        </pc:sldMkLst>
        <pc:spChg chg="mod">
          <ac:chgData name="Patrick Boily" userId="4ace92db-0572-4382-889e-50f73e2bf144" providerId="ADAL" clId="{728F63AD-CC09-4241-A141-54AC6A1711BB}" dt="2022-08-16T17:31:10.268" v="5967"/>
          <ac:spMkLst>
            <pc:docMk/>
            <pc:sldMk cId="104302894" sldId="2613"/>
            <ac:spMk id="7" creationId="{9F90E848-26B7-D964-64C4-AF8B3E6992EF}"/>
          </ac:spMkLst>
        </pc:spChg>
        <pc:spChg chg="mod">
          <ac:chgData name="Patrick Boily" userId="4ace92db-0572-4382-889e-50f73e2bf144" providerId="ADAL" clId="{728F63AD-CC09-4241-A141-54AC6A1711BB}" dt="2022-08-16T17:31:10.268" v="5967"/>
          <ac:spMkLst>
            <pc:docMk/>
            <pc:sldMk cId="104302894" sldId="2613"/>
            <ac:spMk id="8" creationId="{A627E1C4-79C6-52EF-570D-5D28F764D14D}"/>
          </ac:spMkLst>
        </pc:spChg>
        <pc:grpChg chg="add mod">
          <ac:chgData name="Patrick Boily" userId="4ace92db-0572-4382-889e-50f73e2bf144" providerId="ADAL" clId="{728F63AD-CC09-4241-A141-54AC6A1711BB}" dt="2022-08-16T17:31:10.268" v="5967"/>
          <ac:grpSpMkLst>
            <pc:docMk/>
            <pc:sldMk cId="104302894" sldId="2613"/>
            <ac:grpSpMk id="6" creationId="{D8C44A08-8F77-A14F-BD40-9D902F0F320F}"/>
          </ac:grpSpMkLst>
        </pc:grpChg>
      </pc:sldChg>
      <pc:sldChg chg="addSp modSp add">
        <pc:chgData name="Patrick Boily" userId="4ace92db-0572-4382-889e-50f73e2bf144" providerId="ADAL" clId="{728F63AD-CC09-4241-A141-54AC6A1711BB}" dt="2022-08-16T17:31:11.814" v="5968"/>
        <pc:sldMkLst>
          <pc:docMk/>
          <pc:sldMk cId="2829586095" sldId="2614"/>
        </pc:sldMkLst>
        <pc:spChg chg="mod">
          <ac:chgData name="Patrick Boily" userId="4ace92db-0572-4382-889e-50f73e2bf144" providerId="ADAL" clId="{728F63AD-CC09-4241-A141-54AC6A1711BB}" dt="2022-08-16T17:31:11.814" v="5968"/>
          <ac:spMkLst>
            <pc:docMk/>
            <pc:sldMk cId="2829586095" sldId="2614"/>
            <ac:spMk id="7" creationId="{C82895D5-4229-BFE0-E614-4DDFF99E6CD3}"/>
          </ac:spMkLst>
        </pc:spChg>
        <pc:spChg chg="mod">
          <ac:chgData name="Patrick Boily" userId="4ace92db-0572-4382-889e-50f73e2bf144" providerId="ADAL" clId="{728F63AD-CC09-4241-A141-54AC6A1711BB}" dt="2022-08-16T17:31:11.814" v="5968"/>
          <ac:spMkLst>
            <pc:docMk/>
            <pc:sldMk cId="2829586095" sldId="2614"/>
            <ac:spMk id="8" creationId="{1220F1D7-D90D-E4E6-ADBB-D9FB7AB779D4}"/>
          </ac:spMkLst>
        </pc:spChg>
        <pc:grpChg chg="add mod">
          <ac:chgData name="Patrick Boily" userId="4ace92db-0572-4382-889e-50f73e2bf144" providerId="ADAL" clId="{728F63AD-CC09-4241-A141-54AC6A1711BB}" dt="2022-08-16T17:31:11.814" v="5968"/>
          <ac:grpSpMkLst>
            <pc:docMk/>
            <pc:sldMk cId="2829586095" sldId="2614"/>
            <ac:grpSpMk id="6" creationId="{38D80CDA-158A-2E6A-6807-0D541DF9C910}"/>
          </ac:grpSpMkLst>
        </pc:grpChg>
      </pc:sldChg>
      <pc:sldChg chg="addSp modSp add">
        <pc:chgData name="Patrick Boily" userId="4ace92db-0572-4382-889e-50f73e2bf144" providerId="ADAL" clId="{728F63AD-CC09-4241-A141-54AC6A1711BB}" dt="2022-08-16T17:31:01.266" v="5961"/>
        <pc:sldMkLst>
          <pc:docMk/>
          <pc:sldMk cId="2791870878" sldId="2615"/>
        </pc:sldMkLst>
        <pc:spChg chg="mod">
          <ac:chgData name="Patrick Boily" userId="4ace92db-0572-4382-889e-50f73e2bf144" providerId="ADAL" clId="{728F63AD-CC09-4241-A141-54AC6A1711BB}" dt="2022-08-16T17:31:01.266" v="5961"/>
          <ac:spMkLst>
            <pc:docMk/>
            <pc:sldMk cId="2791870878" sldId="2615"/>
            <ac:spMk id="7" creationId="{2A732623-878B-9880-DEB1-03855D49CEA6}"/>
          </ac:spMkLst>
        </pc:spChg>
        <pc:spChg chg="mod">
          <ac:chgData name="Patrick Boily" userId="4ace92db-0572-4382-889e-50f73e2bf144" providerId="ADAL" clId="{728F63AD-CC09-4241-A141-54AC6A1711BB}" dt="2022-08-16T17:31:01.266" v="5961"/>
          <ac:spMkLst>
            <pc:docMk/>
            <pc:sldMk cId="2791870878" sldId="2615"/>
            <ac:spMk id="8" creationId="{B9F8CA64-2BBC-D6DB-DCF7-539633F8A18D}"/>
          </ac:spMkLst>
        </pc:spChg>
        <pc:grpChg chg="add mod">
          <ac:chgData name="Patrick Boily" userId="4ace92db-0572-4382-889e-50f73e2bf144" providerId="ADAL" clId="{728F63AD-CC09-4241-A141-54AC6A1711BB}" dt="2022-08-16T17:31:01.266" v="5961"/>
          <ac:grpSpMkLst>
            <pc:docMk/>
            <pc:sldMk cId="2791870878" sldId="2615"/>
            <ac:grpSpMk id="6" creationId="{704E3538-CA80-3206-16E0-CF7DAC22F821}"/>
          </ac:grpSpMkLst>
        </pc:grpChg>
      </pc:sldChg>
      <pc:sldChg chg="addSp modSp add">
        <pc:chgData name="Patrick Boily" userId="4ace92db-0572-4382-889e-50f73e2bf144" providerId="ADAL" clId="{728F63AD-CC09-4241-A141-54AC6A1711BB}" dt="2022-08-16T17:31:02.731" v="5962"/>
        <pc:sldMkLst>
          <pc:docMk/>
          <pc:sldMk cId="1644688777" sldId="2616"/>
        </pc:sldMkLst>
        <pc:spChg chg="mod">
          <ac:chgData name="Patrick Boily" userId="4ace92db-0572-4382-889e-50f73e2bf144" providerId="ADAL" clId="{728F63AD-CC09-4241-A141-54AC6A1711BB}" dt="2022-08-16T17:31:02.731" v="5962"/>
          <ac:spMkLst>
            <pc:docMk/>
            <pc:sldMk cId="1644688777" sldId="2616"/>
            <ac:spMk id="7" creationId="{82FBD721-B0DF-7112-8844-20E6D6D927A2}"/>
          </ac:spMkLst>
        </pc:spChg>
        <pc:spChg chg="mod">
          <ac:chgData name="Patrick Boily" userId="4ace92db-0572-4382-889e-50f73e2bf144" providerId="ADAL" clId="{728F63AD-CC09-4241-A141-54AC6A1711BB}" dt="2022-08-16T17:31:02.731" v="5962"/>
          <ac:spMkLst>
            <pc:docMk/>
            <pc:sldMk cId="1644688777" sldId="2616"/>
            <ac:spMk id="8" creationId="{7689CB6E-ACA8-B242-937C-AC9AC0642A7A}"/>
          </ac:spMkLst>
        </pc:spChg>
        <pc:grpChg chg="add mod">
          <ac:chgData name="Patrick Boily" userId="4ace92db-0572-4382-889e-50f73e2bf144" providerId="ADAL" clId="{728F63AD-CC09-4241-A141-54AC6A1711BB}" dt="2022-08-16T17:31:02.731" v="5962"/>
          <ac:grpSpMkLst>
            <pc:docMk/>
            <pc:sldMk cId="1644688777" sldId="2616"/>
            <ac:grpSpMk id="6" creationId="{E1FBD8F3-2E5C-ABFC-8B82-15DCC0ADC70A}"/>
          </ac:grpSpMkLst>
        </pc:grpChg>
      </pc:sldChg>
      <pc:sldChg chg="addSp modSp add">
        <pc:chgData name="Patrick Boily" userId="4ace92db-0572-4382-889e-50f73e2bf144" providerId="ADAL" clId="{728F63AD-CC09-4241-A141-54AC6A1711BB}" dt="2022-08-16T17:31:39.269" v="5986"/>
        <pc:sldMkLst>
          <pc:docMk/>
          <pc:sldMk cId="650279388" sldId="2617"/>
        </pc:sldMkLst>
        <pc:spChg chg="mod">
          <ac:chgData name="Patrick Boily" userId="4ace92db-0572-4382-889e-50f73e2bf144" providerId="ADAL" clId="{728F63AD-CC09-4241-A141-54AC6A1711BB}" dt="2022-08-16T17:31:39.269" v="5986"/>
          <ac:spMkLst>
            <pc:docMk/>
            <pc:sldMk cId="650279388" sldId="2617"/>
            <ac:spMk id="7" creationId="{A925F269-52C7-F54A-9761-029AA8339112}"/>
          </ac:spMkLst>
        </pc:spChg>
        <pc:spChg chg="mod">
          <ac:chgData name="Patrick Boily" userId="4ace92db-0572-4382-889e-50f73e2bf144" providerId="ADAL" clId="{728F63AD-CC09-4241-A141-54AC6A1711BB}" dt="2022-08-16T17:31:39.269" v="5986"/>
          <ac:spMkLst>
            <pc:docMk/>
            <pc:sldMk cId="650279388" sldId="2617"/>
            <ac:spMk id="8" creationId="{B832B414-6DF6-673C-F1E4-62A70797ACD3}"/>
          </ac:spMkLst>
        </pc:spChg>
        <pc:grpChg chg="add mod">
          <ac:chgData name="Patrick Boily" userId="4ace92db-0572-4382-889e-50f73e2bf144" providerId="ADAL" clId="{728F63AD-CC09-4241-A141-54AC6A1711BB}" dt="2022-08-16T17:31:39.269" v="5986"/>
          <ac:grpSpMkLst>
            <pc:docMk/>
            <pc:sldMk cId="650279388" sldId="2617"/>
            <ac:grpSpMk id="6" creationId="{F8587EBB-9189-1F8F-27FC-E534ED8A5F85}"/>
          </ac:grpSpMkLst>
        </pc:grpChg>
      </pc:sldChg>
      <pc:sldChg chg="add del">
        <pc:chgData name="Patrick Boily" userId="4ace92db-0572-4382-889e-50f73e2bf144" providerId="ADAL" clId="{728F63AD-CC09-4241-A141-54AC6A1711BB}" dt="2022-08-16T17:15:23.204" v="5672"/>
        <pc:sldMkLst>
          <pc:docMk/>
          <pc:sldMk cId="2748166031" sldId="2618"/>
        </pc:sldMkLst>
      </pc:sldChg>
      <pc:sldChg chg="addSp delSp modSp add mod ord">
        <pc:chgData name="Patrick Boily" userId="4ace92db-0572-4382-889e-50f73e2bf144" providerId="ADAL" clId="{728F63AD-CC09-4241-A141-54AC6A1711BB}" dt="2022-08-22T13:25:58.715" v="14792"/>
        <pc:sldMkLst>
          <pc:docMk/>
          <pc:sldMk cId="2772378583" sldId="2618"/>
        </pc:sldMkLst>
        <pc:spChg chg="mod">
          <ac:chgData name="Patrick Boily" userId="4ace92db-0572-4382-889e-50f73e2bf144" providerId="ADAL" clId="{728F63AD-CC09-4241-A141-54AC6A1711BB}" dt="2022-08-17T02:15:26.806" v="7762" actId="20577"/>
          <ac:spMkLst>
            <pc:docMk/>
            <pc:sldMk cId="2772378583" sldId="2618"/>
            <ac:spMk id="2" creationId="{FB4D6A68-CDB5-46F2-64C0-C870E73E16DD}"/>
          </ac:spMkLst>
        </pc:spChg>
        <pc:spChg chg="mod">
          <ac:chgData name="Patrick Boily" userId="4ace92db-0572-4382-889e-50f73e2bf144" providerId="ADAL" clId="{728F63AD-CC09-4241-A141-54AC6A1711BB}" dt="2022-08-17T02:15:48.252" v="7766" actId="255"/>
          <ac:spMkLst>
            <pc:docMk/>
            <pc:sldMk cId="2772378583" sldId="2618"/>
            <ac:spMk id="3" creationId="{969F5E73-FB42-0681-B725-CB739298D1DF}"/>
          </ac:spMkLst>
        </pc:spChg>
        <pc:spChg chg="del">
          <ac:chgData name="Patrick Boily" userId="4ace92db-0572-4382-889e-50f73e2bf144" providerId="ADAL" clId="{728F63AD-CC09-4241-A141-54AC6A1711BB}" dt="2022-08-22T13:15:08.930" v="14517"/>
          <ac:spMkLst>
            <pc:docMk/>
            <pc:sldMk cId="2772378583" sldId="2618"/>
            <ac:spMk id="4" creationId="{833F9349-410B-D3DA-3456-E639DAB6198C}"/>
          </ac:spMkLst>
        </pc:spChg>
        <pc:spChg chg="add mod">
          <ac:chgData name="Patrick Boily" userId="4ace92db-0572-4382-889e-50f73e2bf144" providerId="ADAL" clId="{728F63AD-CC09-4241-A141-54AC6A1711BB}" dt="2022-08-22T13:25:58.715" v="14792"/>
          <ac:spMkLst>
            <pc:docMk/>
            <pc:sldMk cId="2772378583" sldId="2618"/>
            <ac:spMk id="6" creationId="{C866DE27-2349-7A48-D2A0-D52395DCCB36}"/>
          </ac:spMkLst>
        </pc:spChg>
      </pc:sldChg>
      <pc:sldChg chg="addSp delSp modSp add mod">
        <pc:chgData name="Patrick Boily" userId="4ace92db-0572-4382-889e-50f73e2bf144" providerId="ADAL" clId="{728F63AD-CC09-4241-A141-54AC6A1711BB}" dt="2022-08-22T13:17:17.549" v="14574"/>
        <pc:sldMkLst>
          <pc:docMk/>
          <pc:sldMk cId="1213170257" sldId="2619"/>
        </pc:sldMkLst>
        <pc:spChg chg="mod">
          <ac:chgData name="Patrick Boily" userId="4ace92db-0572-4382-889e-50f73e2bf144" providerId="ADAL" clId="{728F63AD-CC09-4241-A141-54AC6A1711BB}" dt="2022-08-16T20:30:01.167" v="6369" actId="255"/>
          <ac:spMkLst>
            <pc:docMk/>
            <pc:sldMk cId="1213170257" sldId="2619"/>
            <ac:spMk id="3" creationId="{9F29C379-A938-FCA2-D713-6475E10DF3EA}"/>
          </ac:spMkLst>
        </pc:spChg>
        <pc:spChg chg="del">
          <ac:chgData name="Patrick Boily" userId="4ace92db-0572-4382-889e-50f73e2bf144" providerId="ADAL" clId="{728F63AD-CC09-4241-A141-54AC6A1711BB}" dt="2022-08-22T13:15:08.930" v="14517"/>
          <ac:spMkLst>
            <pc:docMk/>
            <pc:sldMk cId="1213170257" sldId="2619"/>
            <ac:spMk id="4" creationId="{435E19E0-7546-00A0-3820-23B070B36949}"/>
          </ac:spMkLst>
        </pc:spChg>
        <pc:spChg chg="add mod">
          <ac:chgData name="Patrick Boily" userId="4ace92db-0572-4382-889e-50f73e2bf144" providerId="ADAL" clId="{728F63AD-CC09-4241-A141-54AC6A1711BB}" dt="2022-08-22T13:17:17.549" v="14574"/>
          <ac:spMkLst>
            <pc:docMk/>
            <pc:sldMk cId="1213170257" sldId="2619"/>
            <ac:spMk id="8" creationId="{4D74A20A-3ECF-D072-9514-955B57231762}"/>
          </ac:spMkLst>
        </pc:spChg>
      </pc:sldChg>
      <pc:sldChg chg="addSp delSp modSp new mod">
        <pc:chgData name="Patrick Boily" userId="4ace92db-0572-4382-889e-50f73e2bf144" providerId="ADAL" clId="{728F63AD-CC09-4241-A141-54AC6A1711BB}" dt="2022-08-22T13:16:44.203" v="14558"/>
        <pc:sldMkLst>
          <pc:docMk/>
          <pc:sldMk cId="3430884061" sldId="2620"/>
        </pc:sldMkLst>
        <pc:spChg chg="add del mod">
          <ac:chgData name="Patrick Boily" userId="4ace92db-0572-4382-889e-50f73e2bf144" providerId="ADAL" clId="{728F63AD-CC09-4241-A141-54AC6A1711BB}" dt="2022-08-22T13:16:44.203" v="14558"/>
          <ac:spMkLst>
            <pc:docMk/>
            <pc:sldMk cId="3430884061" sldId="2620"/>
            <ac:spMk id="2" creationId="{EEE52B5B-2432-C408-5EB7-F0FED63097AA}"/>
          </ac:spMkLst>
        </pc:spChg>
        <pc:spChg chg="add mod">
          <ac:chgData name="Patrick Boily" userId="4ace92db-0572-4382-889e-50f73e2bf144" providerId="ADAL" clId="{728F63AD-CC09-4241-A141-54AC6A1711BB}" dt="2022-08-16T21:23:50.343" v="6549" actId="20577"/>
          <ac:spMkLst>
            <pc:docMk/>
            <pc:sldMk cId="3430884061" sldId="2620"/>
            <ac:spMk id="3" creationId="{23FA69E6-2104-D329-60EE-271C8B9355B2}"/>
          </ac:spMkLst>
        </pc:spChg>
        <pc:picChg chg="add mod">
          <ac:chgData name="Patrick Boily" userId="4ace92db-0572-4382-889e-50f73e2bf144" providerId="ADAL" clId="{728F63AD-CC09-4241-A141-54AC6A1711BB}" dt="2022-08-16T21:20:39.259" v="6473" actId="12788"/>
          <ac:picMkLst>
            <pc:docMk/>
            <pc:sldMk cId="3430884061" sldId="2620"/>
            <ac:picMk id="3074" creationId="{84E9E41E-15BA-6AB0-94A2-3F18E34C69CF}"/>
          </ac:picMkLst>
        </pc:picChg>
      </pc:sldChg>
      <pc:sldChg chg="addSp modSp new mod">
        <pc:chgData name="Patrick Boily" userId="4ace92db-0572-4382-889e-50f73e2bf144" providerId="ADAL" clId="{728F63AD-CC09-4241-A141-54AC6A1711BB}" dt="2022-08-16T21:28:40.449" v="6591" actId="6549"/>
        <pc:sldMkLst>
          <pc:docMk/>
          <pc:sldMk cId="2199972745" sldId="2621"/>
        </pc:sldMkLst>
        <pc:spChg chg="add mod">
          <ac:chgData name="Patrick Boily" userId="4ace92db-0572-4382-889e-50f73e2bf144" providerId="ADAL" clId="{728F63AD-CC09-4241-A141-54AC6A1711BB}" dt="2022-08-16T21:28:40.449" v="6591" actId="6549"/>
          <ac:spMkLst>
            <pc:docMk/>
            <pc:sldMk cId="2199972745" sldId="2621"/>
            <ac:spMk id="2" creationId="{4A4E164B-48D4-4D60-A96A-97938ED381FB}"/>
          </ac:spMkLst>
        </pc:spChg>
        <pc:picChg chg="add">
          <ac:chgData name="Patrick Boily" userId="4ace92db-0572-4382-889e-50f73e2bf144" providerId="ADAL" clId="{728F63AD-CC09-4241-A141-54AC6A1711BB}" dt="2022-08-16T21:27:27.094" v="6551"/>
          <ac:picMkLst>
            <pc:docMk/>
            <pc:sldMk cId="2199972745" sldId="2621"/>
            <ac:picMk id="4098" creationId="{58130470-9332-2172-2F69-4185439EAF93}"/>
          </ac:picMkLst>
        </pc:picChg>
      </pc:sldChg>
      <pc:sldChg chg="addSp delSp modSp add mod ord">
        <pc:chgData name="Patrick Boily" userId="4ace92db-0572-4382-889e-50f73e2bf144" providerId="ADAL" clId="{728F63AD-CC09-4241-A141-54AC6A1711BB}" dt="2022-08-22T13:26:08.575" v="14797"/>
        <pc:sldMkLst>
          <pc:docMk/>
          <pc:sldMk cId="2451768939" sldId="2622"/>
        </pc:sldMkLst>
        <pc:spChg chg="mod">
          <ac:chgData name="Patrick Boily" userId="4ace92db-0572-4382-889e-50f73e2bf144" providerId="ADAL" clId="{728F63AD-CC09-4241-A141-54AC6A1711BB}" dt="2022-08-17T16:18:51.731" v="9194" actId="20577"/>
          <ac:spMkLst>
            <pc:docMk/>
            <pc:sldMk cId="2451768939" sldId="2622"/>
            <ac:spMk id="3" creationId="{9568AD7B-0638-5596-4CE3-8AE8C2F6D55C}"/>
          </ac:spMkLst>
        </pc:spChg>
        <pc:spChg chg="del">
          <ac:chgData name="Patrick Boily" userId="4ace92db-0572-4382-889e-50f73e2bf144" providerId="ADAL" clId="{728F63AD-CC09-4241-A141-54AC6A1711BB}" dt="2022-08-22T13:15:08.930" v="14517"/>
          <ac:spMkLst>
            <pc:docMk/>
            <pc:sldMk cId="2451768939" sldId="2622"/>
            <ac:spMk id="4" creationId="{CDF584F9-2FC1-19C2-3868-76F165B669D4}"/>
          </ac:spMkLst>
        </pc:spChg>
        <pc:spChg chg="add mod">
          <ac:chgData name="Patrick Boily" userId="4ace92db-0572-4382-889e-50f73e2bf144" providerId="ADAL" clId="{728F63AD-CC09-4241-A141-54AC6A1711BB}" dt="2022-08-22T13:26:08.575" v="14797"/>
          <ac:spMkLst>
            <pc:docMk/>
            <pc:sldMk cId="2451768939" sldId="2622"/>
            <ac:spMk id="6" creationId="{AA3BFE3D-D6DC-131A-1589-953CC1B9CAED}"/>
          </ac:spMkLst>
        </pc:spChg>
      </pc:sldChg>
      <pc:sldChg chg="add del">
        <pc:chgData name="Patrick Boily" userId="4ace92db-0572-4382-889e-50f73e2bf144" providerId="ADAL" clId="{728F63AD-CC09-4241-A141-54AC6A1711BB}" dt="2022-08-17T14:48:06.057" v="8347" actId="2696"/>
        <pc:sldMkLst>
          <pc:docMk/>
          <pc:sldMk cId="3203017094" sldId="2623"/>
        </pc:sldMkLst>
      </pc:sldChg>
      <pc:sldChg chg="addSp delSp modSp new mod">
        <pc:chgData name="Patrick Boily" userId="4ace92db-0572-4382-889e-50f73e2bf144" providerId="ADAL" clId="{728F63AD-CC09-4241-A141-54AC6A1711BB}" dt="2022-08-22T13:26:00.282" v="14793"/>
        <pc:sldMkLst>
          <pc:docMk/>
          <pc:sldMk cId="3236251683" sldId="2623"/>
        </pc:sldMkLst>
        <pc:spChg chg="mod">
          <ac:chgData name="Patrick Boily" userId="4ace92db-0572-4382-889e-50f73e2bf144" providerId="ADAL" clId="{728F63AD-CC09-4241-A141-54AC6A1711BB}" dt="2022-08-17T14:54:40.815" v="8483" actId="20577"/>
          <ac:spMkLst>
            <pc:docMk/>
            <pc:sldMk cId="3236251683" sldId="2623"/>
            <ac:spMk id="2" creationId="{1EB753A5-ED72-5DDD-6E65-DEED9B0A0083}"/>
          </ac:spMkLst>
        </pc:spChg>
        <pc:spChg chg="mod">
          <ac:chgData name="Patrick Boily" userId="4ace92db-0572-4382-889e-50f73e2bf144" providerId="ADAL" clId="{728F63AD-CC09-4241-A141-54AC6A1711BB}" dt="2022-08-17T14:58:32.855" v="8545" actId="20577"/>
          <ac:spMkLst>
            <pc:docMk/>
            <pc:sldMk cId="3236251683" sldId="2623"/>
            <ac:spMk id="3" creationId="{F1264C32-C70F-6F79-DCC7-FBC6E3397450}"/>
          </ac:spMkLst>
        </pc:spChg>
        <pc:spChg chg="mod">
          <ac:chgData name="Patrick Boily" userId="4ace92db-0572-4382-889e-50f73e2bf144" providerId="ADAL" clId="{728F63AD-CC09-4241-A141-54AC6A1711BB}" dt="2022-08-17T14:58:46.073" v="8548" actId="20577"/>
          <ac:spMkLst>
            <pc:docMk/>
            <pc:sldMk cId="3236251683" sldId="2623"/>
            <ac:spMk id="4" creationId="{3288F143-1CD3-6C5F-AE6B-B3BDA5D7491B}"/>
          </ac:spMkLst>
        </pc:spChg>
        <pc:spChg chg="del">
          <ac:chgData name="Patrick Boily" userId="4ace92db-0572-4382-889e-50f73e2bf144" providerId="ADAL" clId="{728F63AD-CC09-4241-A141-54AC6A1711BB}" dt="2022-08-22T13:15:08.930" v="14517"/>
          <ac:spMkLst>
            <pc:docMk/>
            <pc:sldMk cId="3236251683" sldId="2623"/>
            <ac:spMk id="5" creationId="{B472D6BC-45A7-909D-CA72-EB68AFC6E839}"/>
          </ac:spMkLst>
        </pc:spChg>
        <pc:spChg chg="add mod">
          <ac:chgData name="Patrick Boily" userId="4ace92db-0572-4382-889e-50f73e2bf144" providerId="ADAL" clId="{728F63AD-CC09-4241-A141-54AC6A1711BB}" dt="2022-08-22T13:26:00.282" v="14793"/>
          <ac:spMkLst>
            <pc:docMk/>
            <pc:sldMk cId="3236251683" sldId="2623"/>
            <ac:spMk id="7" creationId="{F48EE2E1-A85C-D3E0-DB46-C50DCD72D660}"/>
          </ac:spMkLst>
        </pc:spChg>
      </pc:sldChg>
      <pc:sldChg chg="addSp delSp modSp new mod">
        <pc:chgData name="Patrick Boily" userId="4ace92db-0572-4382-889e-50f73e2bf144" providerId="ADAL" clId="{728F63AD-CC09-4241-A141-54AC6A1711BB}" dt="2022-08-22T13:26:01.994" v="14794"/>
        <pc:sldMkLst>
          <pc:docMk/>
          <pc:sldMk cId="2248508204" sldId="2624"/>
        </pc:sldMkLst>
        <pc:spChg chg="mod">
          <ac:chgData name="Patrick Boily" userId="4ace92db-0572-4382-889e-50f73e2bf144" providerId="ADAL" clId="{728F63AD-CC09-4241-A141-54AC6A1711BB}" dt="2022-08-17T15:00:15.383" v="8582" actId="20577"/>
          <ac:spMkLst>
            <pc:docMk/>
            <pc:sldMk cId="2248508204" sldId="2624"/>
            <ac:spMk id="2" creationId="{A4A81873-E023-8481-866F-311B600D5B6C}"/>
          </ac:spMkLst>
        </pc:spChg>
        <pc:spChg chg="mod">
          <ac:chgData name="Patrick Boily" userId="4ace92db-0572-4382-889e-50f73e2bf144" providerId="ADAL" clId="{728F63AD-CC09-4241-A141-54AC6A1711BB}" dt="2022-08-17T14:59:47.137" v="8572" actId="20577"/>
          <ac:spMkLst>
            <pc:docMk/>
            <pc:sldMk cId="2248508204" sldId="2624"/>
            <ac:spMk id="3" creationId="{ECAA7760-9F43-3574-E16C-6B0FD884F070}"/>
          </ac:spMkLst>
        </pc:spChg>
        <pc:spChg chg="mod">
          <ac:chgData name="Patrick Boily" userId="4ace92db-0572-4382-889e-50f73e2bf144" providerId="ADAL" clId="{728F63AD-CC09-4241-A141-54AC6A1711BB}" dt="2022-08-17T15:00:33.737" v="8583" actId="21"/>
          <ac:spMkLst>
            <pc:docMk/>
            <pc:sldMk cId="2248508204" sldId="2624"/>
            <ac:spMk id="4" creationId="{F8FE241D-3036-9D5A-DED5-132EC8D15437}"/>
          </ac:spMkLst>
        </pc:spChg>
        <pc:spChg chg="del">
          <ac:chgData name="Patrick Boily" userId="4ace92db-0572-4382-889e-50f73e2bf144" providerId="ADAL" clId="{728F63AD-CC09-4241-A141-54AC6A1711BB}" dt="2022-08-22T13:15:08.930" v="14517"/>
          <ac:spMkLst>
            <pc:docMk/>
            <pc:sldMk cId="2248508204" sldId="2624"/>
            <ac:spMk id="5" creationId="{F5DAFA72-68B7-4F23-2D36-C903F0918B27}"/>
          </ac:spMkLst>
        </pc:spChg>
        <pc:spChg chg="add mod">
          <ac:chgData name="Patrick Boily" userId="4ace92db-0572-4382-889e-50f73e2bf144" providerId="ADAL" clId="{728F63AD-CC09-4241-A141-54AC6A1711BB}" dt="2022-08-22T13:26:01.994" v="14794"/>
          <ac:spMkLst>
            <pc:docMk/>
            <pc:sldMk cId="2248508204" sldId="2624"/>
            <ac:spMk id="7" creationId="{E1F63825-F234-704B-0C3F-94A554831366}"/>
          </ac:spMkLst>
        </pc:spChg>
      </pc:sldChg>
      <pc:sldChg chg="addSp delSp modSp new mod">
        <pc:chgData name="Patrick Boily" userId="4ace92db-0572-4382-889e-50f73e2bf144" providerId="ADAL" clId="{728F63AD-CC09-4241-A141-54AC6A1711BB}" dt="2022-08-22T13:26:04.154" v="14795"/>
        <pc:sldMkLst>
          <pc:docMk/>
          <pc:sldMk cId="1374655499" sldId="2625"/>
        </pc:sldMkLst>
        <pc:spChg chg="mod">
          <ac:chgData name="Patrick Boily" userId="4ace92db-0572-4382-889e-50f73e2bf144" providerId="ADAL" clId="{728F63AD-CC09-4241-A141-54AC6A1711BB}" dt="2022-08-17T15:00:46.655" v="8614" actId="20577"/>
          <ac:spMkLst>
            <pc:docMk/>
            <pc:sldMk cId="1374655499" sldId="2625"/>
            <ac:spMk id="2" creationId="{CBEBF5A2-6D7E-8972-7043-9CDB4DBB042D}"/>
          </ac:spMkLst>
        </pc:spChg>
        <pc:spChg chg="mod">
          <ac:chgData name="Patrick Boily" userId="4ace92db-0572-4382-889e-50f73e2bf144" providerId="ADAL" clId="{728F63AD-CC09-4241-A141-54AC6A1711BB}" dt="2022-08-17T15:01:29.509" v="8625" actId="6549"/>
          <ac:spMkLst>
            <pc:docMk/>
            <pc:sldMk cId="1374655499" sldId="2625"/>
            <ac:spMk id="3" creationId="{6BB78506-9D43-205C-7513-A73509F88532}"/>
          </ac:spMkLst>
        </pc:spChg>
        <pc:spChg chg="mod">
          <ac:chgData name="Patrick Boily" userId="4ace92db-0572-4382-889e-50f73e2bf144" providerId="ADAL" clId="{728F63AD-CC09-4241-A141-54AC6A1711BB}" dt="2022-08-17T15:01:43.578" v="8626" actId="11"/>
          <ac:spMkLst>
            <pc:docMk/>
            <pc:sldMk cId="1374655499" sldId="2625"/>
            <ac:spMk id="4" creationId="{3342DF3E-9B54-BD46-1579-6AFD697935BA}"/>
          </ac:spMkLst>
        </pc:spChg>
        <pc:spChg chg="del">
          <ac:chgData name="Patrick Boily" userId="4ace92db-0572-4382-889e-50f73e2bf144" providerId="ADAL" clId="{728F63AD-CC09-4241-A141-54AC6A1711BB}" dt="2022-08-22T13:15:08.930" v="14517"/>
          <ac:spMkLst>
            <pc:docMk/>
            <pc:sldMk cId="1374655499" sldId="2625"/>
            <ac:spMk id="5" creationId="{76D80A45-922F-DB8A-91ED-8FE298520ADC}"/>
          </ac:spMkLst>
        </pc:spChg>
        <pc:spChg chg="add mod">
          <ac:chgData name="Patrick Boily" userId="4ace92db-0572-4382-889e-50f73e2bf144" providerId="ADAL" clId="{728F63AD-CC09-4241-A141-54AC6A1711BB}" dt="2022-08-22T13:26:04.154" v="14795"/>
          <ac:spMkLst>
            <pc:docMk/>
            <pc:sldMk cId="1374655499" sldId="2625"/>
            <ac:spMk id="7" creationId="{F4387E4A-64C8-7FE9-5F11-739187A876E9}"/>
          </ac:spMkLst>
        </pc:spChg>
      </pc:sldChg>
      <pc:sldChg chg="addSp delSp modSp new mod ord">
        <pc:chgData name="Patrick Boily" userId="4ace92db-0572-4382-889e-50f73e2bf144" providerId="ADAL" clId="{728F63AD-CC09-4241-A141-54AC6A1711BB}" dt="2022-08-22T13:26:06.091" v="14796"/>
        <pc:sldMkLst>
          <pc:docMk/>
          <pc:sldMk cId="4188394223" sldId="2626"/>
        </pc:sldMkLst>
        <pc:spChg chg="mod">
          <ac:chgData name="Patrick Boily" userId="4ace92db-0572-4382-889e-50f73e2bf144" providerId="ADAL" clId="{728F63AD-CC09-4241-A141-54AC6A1711BB}" dt="2022-08-17T15:11:41.512" v="8832" actId="20577"/>
          <ac:spMkLst>
            <pc:docMk/>
            <pc:sldMk cId="4188394223" sldId="2626"/>
            <ac:spMk id="2" creationId="{7B59C456-0B09-11A8-1201-4DB26452E0A5}"/>
          </ac:spMkLst>
        </pc:spChg>
        <pc:spChg chg="mod">
          <ac:chgData name="Patrick Boily" userId="4ace92db-0572-4382-889e-50f73e2bf144" providerId="ADAL" clId="{728F63AD-CC09-4241-A141-54AC6A1711BB}" dt="2022-08-17T15:11:44.949" v="8835" actId="20577"/>
          <ac:spMkLst>
            <pc:docMk/>
            <pc:sldMk cId="4188394223" sldId="2626"/>
            <ac:spMk id="3" creationId="{FA6C5251-FD4D-B90A-C277-2F1AC8C68368}"/>
          </ac:spMkLst>
        </pc:spChg>
        <pc:spChg chg="mod">
          <ac:chgData name="Patrick Boily" userId="4ace92db-0572-4382-889e-50f73e2bf144" providerId="ADAL" clId="{728F63AD-CC09-4241-A141-54AC6A1711BB}" dt="2022-08-17T15:09:22.592" v="8822" actId="11"/>
          <ac:spMkLst>
            <pc:docMk/>
            <pc:sldMk cId="4188394223" sldId="2626"/>
            <ac:spMk id="4" creationId="{8A7B5416-DB59-8151-183F-F2DEC7C0AF4D}"/>
          </ac:spMkLst>
        </pc:spChg>
        <pc:spChg chg="del">
          <ac:chgData name="Patrick Boily" userId="4ace92db-0572-4382-889e-50f73e2bf144" providerId="ADAL" clId="{728F63AD-CC09-4241-A141-54AC6A1711BB}" dt="2022-08-22T13:15:08.930" v="14517"/>
          <ac:spMkLst>
            <pc:docMk/>
            <pc:sldMk cId="4188394223" sldId="2626"/>
            <ac:spMk id="5" creationId="{3C74CEBB-C458-C1B2-212E-E47D8D6BD37D}"/>
          </ac:spMkLst>
        </pc:spChg>
        <pc:spChg chg="add mod">
          <ac:chgData name="Patrick Boily" userId="4ace92db-0572-4382-889e-50f73e2bf144" providerId="ADAL" clId="{728F63AD-CC09-4241-A141-54AC6A1711BB}" dt="2022-08-22T13:26:06.091" v="14796"/>
          <ac:spMkLst>
            <pc:docMk/>
            <pc:sldMk cId="4188394223" sldId="2626"/>
            <ac:spMk id="7" creationId="{F6D5D809-4A84-C000-0489-F0E6416B74C7}"/>
          </ac:spMkLst>
        </pc:spChg>
      </pc:sldChg>
      <pc:sldChg chg="add del">
        <pc:chgData name="Patrick Boily" userId="4ace92db-0572-4382-889e-50f73e2bf144" providerId="ADAL" clId="{728F63AD-CC09-4241-A141-54AC6A1711BB}" dt="2022-08-17T15:13:31.802" v="8873" actId="2696"/>
        <pc:sldMkLst>
          <pc:docMk/>
          <pc:sldMk cId="3474592478" sldId="2627"/>
        </pc:sldMkLst>
      </pc:sldChg>
      <pc:sldChg chg="addSp modSp new mod">
        <pc:chgData name="Patrick Boily" userId="4ace92db-0572-4382-889e-50f73e2bf144" providerId="ADAL" clId="{728F63AD-CC09-4241-A141-54AC6A1711BB}" dt="2022-08-17T15:13:16.141" v="8872" actId="167"/>
        <pc:sldMkLst>
          <pc:docMk/>
          <pc:sldMk cId="2173307082" sldId="2628"/>
        </pc:sldMkLst>
        <pc:spChg chg="mod">
          <ac:chgData name="Patrick Boily" userId="4ace92db-0572-4382-889e-50f73e2bf144" providerId="ADAL" clId="{728F63AD-CC09-4241-A141-54AC6A1711BB}" dt="2022-08-17T15:11:58.806" v="8853" actId="20577"/>
          <ac:spMkLst>
            <pc:docMk/>
            <pc:sldMk cId="2173307082" sldId="2628"/>
            <ac:spMk id="2" creationId="{70BAB3F7-E066-85F9-8CCD-F2B6F0591166}"/>
          </ac:spMkLst>
        </pc:spChg>
        <pc:spChg chg="mod">
          <ac:chgData name="Patrick Boily" userId="4ace92db-0572-4382-889e-50f73e2bf144" providerId="ADAL" clId="{728F63AD-CC09-4241-A141-54AC6A1711BB}" dt="2022-08-17T15:12:37.693" v="8868" actId="120"/>
          <ac:spMkLst>
            <pc:docMk/>
            <pc:sldMk cId="2173307082" sldId="2628"/>
            <ac:spMk id="3" creationId="{D5E2880B-BA68-E840-952E-316C33E3F08E}"/>
          </ac:spMkLst>
        </pc:spChg>
        <pc:spChg chg="mod">
          <ac:chgData name="Patrick Boily" userId="4ace92db-0572-4382-889e-50f73e2bf144" providerId="ADAL" clId="{728F63AD-CC09-4241-A141-54AC6A1711BB}" dt="2022-08-17T15:12:37.693" v="8868" actId="120"/>
          <ac:spMkLst>
            <pc:docMk/>
            <pc:sldMk cId="2173307082" sldId="2628"/>
            <ac:spMk id="4" creationId="{BE30DC85-2D8B-EC03-F49D-10656EDDF306}"/>
          </ac:spMkLst>
        </pc:spChg>
        <pc:spChg chg="add mod">
          <ac:chgData name="Patrick Boily" userId="4ace92db-0572-4382-889e-50f73e2bf144" providerId="ADAL" clId="{728F63AD-CC09-4241-A141-54AC6A1711BB}" dt="2022-08-17T15:13:16.141" v="8872" actId="167"/>
          <ac:spMkLst>
            <pc:docMk/>
            <pc:sldMk cId="2173307082" sldId="2628"/>
            <ac:spMk id="7" creationId="{8AE59E78-91A1-E805-600E-38DAC48E7D92}"/>
          </ac:spMkLst>
        </pc:spChg>
      </pc:sldChg>
      <pc:sldChg chg="addSp delSp modSp add mod">
        <pc:chgData name="Patrick Boily" userId="4ace92db-0572-4382-889e-50f73e2bf144" providerId="ADAL" clId="{728F63AD-CC09-4241-A141-54AC6A1711BB}" dt="2022-08-22T13:18:31.277" v="14608"/>
        <pc:sldMkLst>
          <pc:docMk/>
          <pc:sldMk cId="1128457909" sldId="2629"/>
        </pc:sldMkLst>
        <pc:spChg chg="mod">
          <ac:chgData name="Patrick Boily" userId="4ace92db-0572-4382-889e-50f73e2bf144" providerId="ADAL" clId="{728F63AD-CC09-4241-A141-54AC6A1711BB}" dt="2022-08-17T19:42:47.192" v="11192"/>
          <ac:spMkLst>
            <pc:docMk/>
            <pc:sldMk cId="1128457909" sldId="2629"/>
            <ac:spMk id="3" creationId="{9F29C379-A938-FCA2-D713-6475E10DF3EA}"/>
          </ac:spMkLst>
        </pc:spChg>
        <pc:spChg chg="del">
          <ac:chgData name="Patrick Boily" userId="4ace92db-0572-4382-889e-50f73e2bf144" providerId="ADAL" clId="{728F63AD-CC09-4241-A141-54AC6A1711BB}" dt="2022-08-22T13:15:08.930" v="14517"/>
          <ac:spMkLst>
            <pc:docMk/>
            <pc:sldMk cId="1128457909" sldId="2629"/>
            <ac:spMk id="4" creationId="{435E19E0-7546-00A0-3820-23B070B36949}"/>
          </ac:spMkLst>
        </pc:spChg>
        <pc:spChg chg="add mod">
          <ac:chgData name="Patrick Boily" userId="4ace92db-0572-4382-889e-50f73e2bf144" providerId="ADAL" clId="{728F63AD-CC09-4241-A141-54AC6A1711BB}" dt="2022-08-22T13:18:31.277" v="14608"/>
          <ac:spMkLst>
            <pc:docMk/>
            <pc:sldMk cId="1128457909" sldId="2629"/>
            <ac:spMk id="6" creationId="{93BE422B-2DEA-CDC5-C9D9-AF84765FF011}"/>
          </ac:spMkLst>
        </pc:spChg>
      </pc:sldChg>
      <pc:sldChg chg="addSp delSp modSp add mod">
        <pc:chgData name="Patrick Boily" userId="4ace92db-0572-4382-889e-50f73e2bf144" providerId="ADAL" clId="{728F63AD-CC09-4241-A141-54AC6A1711BB}" dt="2022-08-22T13:18:33.051" v="14609"/>
        <pc:sldMkLst>
          <pc:docMk/>
          <pc:sldMk cId="2699917332" sldId="2630"/>
        </pc:sldMkLst>
        <pc:spChg chg="mod">
          <ac:chgData name="Patrick Boily" userId="4ace92db-0572-4382-889e-50f73e2bf144" providerId="ADAL" clId="{728F63AD-CC09-4241-A141-54AC6A1711BB}" dt="2022-08-17T19:45:35.500" v="11216"/>
          <ac:spMkLst>
            <pc:docMk/>
            <pc:sldMk cId="2699917332" sldId="2630"/>
            <ac:spMk id="3" creationId="{9F29C379-A938-FCA2-D713-6475E10DF3EA}"/>
          </ac:spMkLst>
        </pc:spChg>
        <pc:spChg chg="del">
          <ac:chgData name="Patrick Boily" userId="4ace92db-0572-4382-889e-50f73e2bf144" providerId="ADAL" clId="{728F63AD-CC09-4241-A141-54AC6A1711BB}" dt="2022-08-22T13:15:08.930" v="14517"/>
          <ac:spMkLst>
            <pc:docMk/>
            <pc:sldMk cId="2699917332" sldId="2630"/>
            <ac:spMk id="4" creationId="{435E19E0-7546-00A0-3820-23B070B36949}"/>
          </ac:spMkLst>
        </pc:spChg>
        <pc:spChg chg="add mod">
          <ac:chgData name="Patrick Boily" userId="4ace92db-0572-4382-889e-50f73e2bf144" providerId="ADAL" clId="{728F63AD-CC09-4241-A141-54AC6A1711BB}" dt="2022-08-22T13:18:33.051" v="14609"/>
          <ac:spMkLst>
            <pc:docMk/>
            <pc:sldMk cId="2699917332" sldId="2630"/>
            <ac:spMk id="6" creationId="{3FCDD0F6-37B8-6932-72B3-54E3253BEB3D}"/>
          </ac:spMkLst>
        </pc:spChg>
      </pc:sldChg>
      <pc:sldChg chg="addSp modSp add mod">
        <pc:chgData name="Patrick Boily" userId="4ace92db-0572-4382-889e-50f73e2bf144" providerId="ADAL" clId="{728F63AD-CC09-4241-A141-54AC6A1711BB}" dt="2022-08-18T03:12:28.907" v="13562"/>
        <pc:sldMkLst>
          <pc:docMk/>
          <pc:sldMk cId="744637958" sldId="2631"/>
        </pc:sldMkLst>
        <pc:spChg chg="add mod">
          <ac:chgData name="Patrick Boily" userId="4ace92db-0572-4382-889e-50f73e2bf144" providerId="ADAL" clId="{728F63AD-CC09-4241-A141-54AC6A1711BB}" dt="2022-08-18T03:12:28.907" v="13562"/>
          <ac:spMkLst>
            <pc:docMk/>
            <pc:sldMk cId="744637958" sldId="2631"/>
            <ac:spMk id="2" creationId="{6B7D1630-E4B0-173E-0BB6-1E4268341F5D}"/>
          </ac:spMkLst>
        </pc:spChg>
        <pc:spChg chg="mod">
          <ac:chgData name="Patrick Boily" userId="4ace92db-0572-4382-889e-50f73e2bf144" providerId="ADAL" clId="{728F63AD-CC09-4241-A141-54AC6A1711BB}" dt="2022-08-18T00:55:21.217" v="12213" actId="12789"/>
          <ac:spMkLst>
            <pc:docMk/>
            <pc:sldMk cId="744637958" sldId="2631"/>
            <ac:spMk id="3" creationId="{00000000-0000-0000-0000-000000000000}"/>
          </ac:spMkLst>
        </pc:spChg>
        <pc:spChg chg="add mod">
          <ac:chgData name="Patrick Boily" userId="4ace92db-0572-4382-889e-50f73e2bf144" providerId="ADAL" clId="{728F63AD-CC09-4241-A141-54AC6A1711BB}" dt="2022-08-18T03:12:28.907" v="13562"/>
          <ac:spMkLst>
            <pc:docMk/>
            <pc:sldMk cId="744637958" sldId="2631"/>
            <ac:spMk id="4" creationId="{C8210FC5-D992-B512-DE50-B8030F100E56}"/>
          </ac:spMkLst>
        </pc:spChg>
        <pc:spChg chg="mod">
          <ac:chgData name="Patrick Boily" userId="4ace92db-0572-4382-889e-50f73e2bf144" providerId="ADAL" clId="{728F63AD-CC09-4241-A141-54AC6A1711BB}" dt="2022-08-18T00:55:21.217" v="12213" actId="12789"/>
          <ac:spMkLst>
            <pc:docMk/>
            <pc:sldMk cId="744637958" sldId="2631"/>
            <ac:spMk id="8" creationId="{00000000-0000-0000-0000-000000000000}"/>
          </ac:spMkLst>
        </pc:spChg>
        <pc:spChg chg="mod">
          <ac:chgData name="Patrick Boily" userId="4ace92db-0572-4382-889e-50f73e2bf144" providerId="ADAL" clId="{728F63AD-CC09-4241-A141-54AC6A1711BB}" dt="2022-08-18T00:55:25.176" v="12214" actId="1076"/>
          <ac:spMkLst>
            <pc:docMk/>
            <pc:sldMk cId="744637958" sldId="2631"/>
            <ac:spMk id="9" creationId="{00000000-0000-0000-0000-000000000000}"/>
          </ac:spMkLst>
        </pc:spChg>
        <pc:spChg chg="mod">
          <ac:chgData name="Patrick Boily" userId="4ace92db-0572-4382-889e-50f73e2bf144" providerId="ADAL" clId="{728F63AD-CC09-4241-A141-54AC6A1711BB}" dt="2022-08-18T00:55:13.139" v="12212" actId="207"/>
          <ac:spMkLst>
            <pc:docMk/>
            <pc:sldMk cId="744637958" sldId="2631"/>
            <ac:spMk id="12" creationId="{00000000-0000-0000-0000-000000000000}"/>
          </ac:spMkLst>
        </pc:spChg>
      </pc:sldChg>
      <pc:sldChg chg="modSp add del mod">
        <pc:chgData name="Patrick Boily" userId="4ace92db-0572-4382-889e-50f73e2bf144" providerId="ADAL" clId="{728F63AD-CC09-4241-A141-54AC6A1711BB}" dt="2022-08-18T02:15:23.702" v="13267" actId="2696"/>
        <pc:sldMkLst>
          <pc:docMk/>
          <pc:sldMk cId="1096541852" sldId="2632"/>
        </pc:sldMkLst>
        <pc:spChg chg="mod">
          <ac:chgData name="Patrick Boily" userId="4ace92db-0572-4382-889e-50f73e2bf144" providerId="ADAL" clId="{728F63AD-CC09-4241-A141-54AC6A1711BB}" dt="2022-08-18T02:09:06.781" v="13129" actId="20577"/>
          <ac:spMkLst>
            <pc:docMk/>
            <pc:sldMk cId="1096541852" sldId="2632"/>
            <ac:spMk id="3" creationId="{9F29C379-A938-FCA2-D713-6475E10DF3EA}"/>
          </ac:spMkLst>
        </pc:spChg>
        <pc:spChg chg="mod">
          <ac:chgData name="Patrick Boily" userId="4ace92db-0572-4382-889e-50f73e2bf144" providerId="ADAL" clId="{728F63AD-CC09-4241-A141-54AC6A1711BB}" dt="2022-08-18T02:12:02.400" v="13230" actId="113"/>
          <ac:spMkLst>
            <pc:docMk/>
            <pc:sldMk cId="1096541852" sldId="2632"/>
            <ac:spMk id="6" creationId="{9FFD0A09-F0F4-B68B-5065-913281C845BA}"/>
          </ac:spMkLst>
        </pc:spChg>
      </pc:sldChg>
      <pc:sldChg chg="addSp delSp modSp new del modAnim">
        <pc:chgData name="Patrick Boily" userId="4ace92db-0572-4382-889e-50f73e2bf144" providerId="ADAL" clId="{728F63AD-CC09-4241-A141-54AC6A1711BB}" dt="2022-08-18T02:14:03.956" v="13266" actId="2696"/>
        <pc:sldMkLst>
          <pc:docMk/>
          <pc:sldMk cId="3098995409" sldId="2633"/>
        </pc:sldMkLst>
        <pc:spChg chg="mod">
          <ac:chgData name="Patrick Boily" userId="4ace92db-0572-4382-889e-50f73e2bf144" providerId="ADAL" clId="{728F63AD-CC09-4241-A141-54AC6A1711BB}" dt="2022-08-18T02:13:34.749" v="13232"/>
          <ac:spMkLst>
            <pc:docMk/>
            <pc:sldMk cId="3098995409" sldId="2633"/>
            <ac:spMk id="4" creationId="{349B44DD-322C-5963-5D78-DF784167F36D}"/>
          </ac:spMkLst>
        </pc:spChg>
        <pc:spChg chg="mod">
          <ac:chgData name="Patrick Boily" userId="4ace92db-0572-4382-889e-50f73e2bf144" providerId="ADAL" clId="{728F63AD-CC09-4241-A141-54AC6A1711BB}" dt="2022-08-18T02:13:34.749" v="13232"/>
          <ac:spMkLst>
            <pc:docMk/>
            <pc:sldMk cId="3098995409" sldId="2633"/>
            <ac:spMk id="5" creationId="{0FC4BB1E-F52E-65D3-DB13-6FF746B23390}"/>
          </ac:spMkLst>
        </pc:spChg>
        <pc:spChg chg="mod">
          <ac:chgData name="Patrick Boily" userId="4ace92db-0572-4382-889e-50f73e2bf144" providerId="ADAL" clId="{728F63AD-CC09-4241-A141-54AC6A1711BB}" dt="2022-08-18T02:13:34.749" v="13232"/>
          <ac:spMkLst>
            <pc:docMk/>
            <pc:sldMk cId="3098995409" sldId="2633"/>
            <ac:spMk id="6" creationId="{F797FAA6-1EAE-A64C-D5D1-A8E471900447}"/>
          </ac:spMkLst>
        </pc:spChg>
        <pc:spChg chg="mod">
          <ac:chgData name="Patrick Boily" userId="4ace92db-0572-4382-889e-50f73e2bf144" providerId="ADAL" clId="{728F63AD-CC09-4241-A141-54AC6A1711BB}" dt="2022-08-18T02:13:34.749" v="13232"/>
          <ac:spMkLst>
            <pc:docMk/>
            <pc:sldMk cId="3098995409" sldId="2633"/>
            <ac:spMk id="7" creationId="{1B2C7A80-7BDF-E855-39C1-BF49BC41D7FE}"/>
          </ac:spMkLst>
        </pc:spChg>
        <pc:spChg chg="mod">
          <ac:chgData name="Patrick Boily" userId="4ace92db-0572-4382-889e-50f73e2bf144" providerId="ADAL" clId="{728F63AD-CC09-4241-A141-54AC6A1711BB}" dt="2022-08-18T02:13:34.749" v="13232"/>
          <ac:spMkLst>
            <pc:docMk/>
            <pc:sldMk cId="3098995409" sldId="2633"/>
            <ac:spMk id="8" creationId="{0915267B-C312-9EEA-3CEB-4692E067F1DC}"/>
          </ac:spMkLst>
        </pc:spChg>
        <pc:spChg chg="mod">
          <ac:chgData name="Patrick Boily" userId="4ace92db-0572-4382-889e-50f73e2bf144" providerId="ADAL" clId="{728F63AD-CC09-4241-A141-54AC6A1711BB}" dt="2022-08-18T02:13:34.749" v="13232"/>
          <ac:spMkLst>
            <pc:docMk/>
            <pc:sldMk cId="3098995409" sldId="2633"/>
            <ac:spMk id="10" creationId="{F1E2DB24-FCC9-14E8-69BA-23804415F8B4}"/>
          </ac:spMkLst>
        </pc:spChg>
        <pc:spChg chg="mod">
          <ac:chgData name="Patrick Boily" userId="4ace92db-0572-4382-889e-50f73e2bf144" providerId="ADAL" clId="{728F63AD-CC09-4241-A141-54AC6A1711BB}" dt="2022-08-18T02:13:34.749" v="13232"/>
          <ac:spMkLst>
            <pc:docMk/>
            <pc:sldMk cId="3098995409" sldId="2633"/>
            <ac:spMk id="11" creationId="{27EE405E-7424-5C2C-CF18-AB3AB16BBACA}"/>
          </ac:spMkLst>
        </pc:spChg>
        <pc:spChg chg="mod">
          <ac:chgData name="Patrick Boily" userId="4ace92db-0572-4382-889e-50f73e2bf144" providerId="ADAL" clId="{728F63AD-CC09-4241-A141-54AC6A1711BB}" dt="2022-08-18T02:13:34.749" v="13232"/>
          <ac:spMkLst>
            <pc:docMk/>
            <pc:sldMk cId="3098995409" sldId="2633"/>
            <ac:spMk id="15" creationId="{1D810869-DD7F-7CEB-D695-CD34A66A3AE1}"/>
          </ac:spMkLst>
        </pc:spChg>
        <pc:spChg chg="mod">
          <ac:chgData name="Patrick Boily" userId="4ace92db-0572-4382-889e-50f73e2bf144" providerId="ADAL" clId="{728F63AD-CC09-4241-A141-54AC6A1711BB}" dt="2022-08-18T02:13:34.749" v="13232"/>
          <ac:spMkLst>
            <pc:docMk/>
            <pc:sldMk cId="3098995409" sldId="2633"/>
            <ac:spMk id="16" creationId="{980523F6-5A15-626C-40A7-7142065F0135}"/>
          </ac:spMkLst>
        </pc:spChg>
        <pc:spChg chg="mod">
          <ac:chgData name="Patrick Boily" userId="4ace92db-0572-4382-889e-50f73e2bf144" providerId="ADAL" clId="{728F63AD-CC09-4241-A141-54AC6A1711BB}" dt="2022-08-18T02:13:34.749" v="13232"/>
          <ac:spMkLst>
            <pc:docMk/>
            <pc:sldMk cId="3098995409" sldId="2633"/>
            <ac:spMk id="20" creationId="{50156B08-88E3-E136-B9C1-27A53C9FD219}"/>
          </ac:spMkLst>
        </pc:spChg>
        <pc:spChg chg="mod">
          <ac:chgData name="Patrick Boily" userId="4ace92db-0572-4382-889e-50f73e2bf144" providerId="ADAL" clId="{728F63AD-CC09-4241-A141-54AC6A1711BB}" dt="2022-08-18T02:13:34.749" v="13232"/>
          <ac:spMkLst>
            <pc:docMk/>
            <pc:sldMk cId="3098995409" sldId="2633"/>
            <ac:spMk id="22" creationId="{9041E884-10D3-74F5-B409-1F99D11A741A}"/>
          </ac:spMkLst>
        </pc:spChg>
        <pc:spChg chg="add del mod">
          <ac:chgData name="Patrick Boily" userId="4ace92db-0572-4382-889e-50f73e2bf144" providerId="ADAL" clId="{728F63AD-CC09-4241-A141-54AC6A1711BB}" dt="2022-08-18T02:13:38.426" v="13233"/>
          <ac:spMkLst>
            <pc:docMk/>
            <pc:sldMk cId="3098995409" sldId="2633"/>
            <ac:spMk id="23" creationId="{0EDB5EF5-3BC2-7452-00DD-6110090E87E8}"/>
          </ac:spMkLst>
        </pc:spChg>
        <pc:spChg chg="add del mod">
          <ac:chgData name="Patrick Boily" userId="4ace92db-0572-4382-889e-50f73e2bf144" providerId="ADAL" clId="{728F63AD-CC09-4241-A141-54AC6A1711BB}" dt="2022-08-18T02:13:38.426" v="13233"/>
          <ac:spMkLst>
            <pc:docMk/>
            <pc:sldMk cId="3098995409" sldId="2633"/>
            <ac:spMk id="24" creationId="{ACB27A70-2464-1F14-2F85-CC5B66AF9CE5}"/>
          </ac:spMkLst>
        </pc:spChg>
        <pc:spChg chg="add del mod">
          <ac:chgData name="Patrick Boily" userId="4ace92db-0572-4382-889e-50f73e2bf144" providerId="ADAL" clId="{728F63AD-CC09-4241-A141-54AC6A1711BB}" dt="2022-08-18T02:13:38.426" v="13233"/>
          <ac:spMkLst>
            <pc:docMk/>
            <pc:sldMk cId="3098995409" sldId="2633"/>
            <ac:spMk id="25" creationId="{771D875D-4D06-6F04-25DC-67E84C172016}"/>
          </ac:spMkLst>
        </pc:spChg>
        <pc:grpChg chg="add del mod">
          <ac:chgData name="Patrick Boily" userId="4ace92db-0572-4382-889e-50f73e2bf144" providerId="ADAL" clId="{728F63AD-CC09-4241-A141-54AC6A1711BB}" dt="2022-08-18T02:13:38.426" v="13233"/>
          <ac:grpSpMkLst>
            <pc:docMk/>
            <pc:sldMk cId="3098995409" sldId="2633"/>
            <ac:grpSpMk id="3" creationId="{B391866B-A44D-6A5C-BD83-76D6577C5363}"/>
          </ac:grpSpMkLst>
        </pc:grpChg>
        <pc:grpChg chg="add del mod">
          <ac:chgData name="Patrick Boily" userId="4ace92db-0572-4382-889e-50f73e2bf144" providerId="ADAL" clId="{728F63AD-CC09-4241-A141-54AC6A1711BB}" dt="2022-08-18T02:13:38.426" v="13233"/>
          <ac:grpSpMkLst>
            <pc:docMk/>
            <pc:sldMk cId="3098995409" sldId="2633"/>
            <ac:grpSpMk id="9" creationId="{A412B209-5DA6-7AEE-C724-356784DF5FA6}"/>
          </ac:grpSpMkLst>
        </pc:grpChg>
        <pc:grpChg chg="add del mod">
          <ac:chgData name="Patrick Boily" userId="4ace92db-0572-4382-889e-50f73e2bf144" providerId="ADAL" clId="{728F63AD-CC09-4241-A141-54AC6A1711BB}" dt="2022-08-18T02:13:38.426" v="13233"/>
          <ac:grpSpMkLst>
            <pc:docMk/>
            <pc:sldMk cId="3098995409" sldId="2633"/>
            <ac:grpSpMk id="14" creationId="{3F16C702-9AA2-F124-9375-82AA80320C35}"/>
          </ac:grpSpMkLst>
        </pc:grpChg>
        <pc:grpChg chg="add del mod">
          <ac:chgData name="Patrick Boily" userId="4ace92db-0572-4382-889e-50f73e2bf144" providerId="ADAL" clId="{728F63AD-CC09-4241-A141-54AC6A1711BB}" dt="2022-08-18T02:13:38.426" v="13233"/>
          <ac:grpSpMkLst>
            <pc:docMk/>
            <pc:sldMk cId="3098995409" sldId="2633"/>
            <ac:grpSpMk id="19" creationId="{E4B00E91-2503-C053-B791-EC8944A5CED5}"/>
          </ac:grpSpMkLst>
        </pc:grpChg>
        <pc:picChg chg="mod">
          <ac:chgData name="Patrick Boily" userId="4ace92db-0572-4382-889e-50f73e2bf144" providerId="ADAL" clId="{728F63AD-CC09-4241-A141-54AC6A1711BB}" dt="2022-08-18T02:13:34.749" v="13232"/>
          <ac:picMkLst>
            <pc:docMk/>
            <pc:sldMk cId="3098995409" sldId="2633"/>
            <ac:picMk id="12" creationId="{19B10D3D-1E16-9E26-281C-DF5C6D6810DC}"/>
          </ac:picMkLst>
        </pc:picChg>
        <pc:picChg chg="mod">
          <ac:chgData name="Patrick Boily" userId="4ace92db-0572-4382-889e-50f73e2bf144" providerId="ADAL" clId="{728F63AD-CC09-4241-A141-54AC6A1711BB}" dt="2022-08-18T02:13:34.749" v="13232"/>
          <ac:picMkLst>
            <pc:docMk/>
            <pc:sldMk cId="3098995409" sldId="2633"/>
            <ac:picMk id="17" creationId="{B3A641D3-39C2-6108-2A81-652CF2D57139}"/>
          </ac:picMkLst>
        </pc:picChg>
        <pc:picChg chg="mod">
          <ac:chgData name="Patrick Boily" userId="4ace92db-0572-4382-889e-50f73e2bf144" providerId="ADAL" clId="{728F63AD-CC09-4241-A141-54AC6A1711BB}" dt="2022-08-18T02:13:34.749" v="13232"/>
          <ac:picMkLst>
            <pc:docMk/>
            <pc:sldMk cId="3098995409" sldId="2633"/>
            <ac:picMk id="21" creationId="{7224D4F6-F8DA-EF0F-0A58-888C2333E4AD}"/>
          </ac:picMkLst>
        </pc:picChg>
        <pc:cxnChg chg="add del mod">
          <ac:chgData name="Patrick Boily" userId="4ace92db-0572-4382-889e-50f73e2bf144" providerId="ADAL" clId="{728F63AD-CC09-4241-A141-54AC6A1711BB}" dt="2022-08-18T02:13:38.426" v="13233"/>
          <ac:cxnSpMkLst>
            <pc:docMk/>
            <pc:sldMk cId="3098995409" sldId="2633"/>
            <ac:cxnSpMk id="2" creationId="{CCB66184-54A8-354F-AF45-113D7C2C4BB4}"/>
          </ac:cxnSpMkLst>
        </pc:cxnChg>
        <pc:cxnChg chg="add del mod">
          <ac:chgData name="Patrick Boily" userId="4ace92db-0572-4382-889e-50f73e2bf144" providerId="ADAL" clId="{728F63AD-CC09-4241-A141-54AC6A1711BB}" dt="2022-08-18T02:13:38.426" v="13233"/>
          <ac:cxnSpMkLst>
            <pc:docMk/>
            <pc:sldMk cId="3098995409" sldId="2633"/>
            <ac:cxnSpMk id="13" creationId="{666E449E-F385-826F-7601-BEB4289B1ED7}"/>
          </ac:cxnSpMkLst>
        </pc:cxnChg>
        <pc:cxnChg chg="add del mod">
          <ac:chgData name="Patrick Boily" userId="4ace92db-0572-4382-889e-50f73e2bf144" providerId="ADAL" clId="{728F63AD-CC09-4241-A141-54AC6A1711BB}" dt="2022-08-18T02:13:38.426" v="13233"/>
          <ac:cxnSpMkLst>
            <pc:docMk/>
            <pc:sldMk cId="3098995409" sldId="2633"/>
            <ac:cxnSpMk id="18" creationId="{ACA98F35-268B-ED4C-AC67-EEAD648BB3C4}"/>
          </ac:cxnSpMkLst>
        </pc:cxnChg>
      </pc:sldChg>
      <pc:sldChg chg="addSp delSp modSp new mod modAnim">
        <pc:chgData name="Patrick Boily" userId="4ace92db-0572-4382-889e-50f73e2bf144" providerId="ADAL" clId="{728F63AD-CC09-4241-A141-54AC6A1711BB}" dt="2022-08-22T13:19:25.291" v="14634"/>
        <pc:sldMkLst>
          <pc:docMk/>
          <pc:sldMk cId="1351227415" sldId="2634"/>
        </pc:sldMkLst>
        <pc:spChg chg="mod">
          <ac:chgData name="Patrick Boily" userId="4ace92db-0572-4382-889e-50f73e2bf144" providerId="ADAL" clId="{728F63AD-CC09-4241-A141-54AC6A1711BB}" dt="2022-08-18T02:14:00.612" v="13265" actId="20577"/>
          <ac:spMkLst>
            <pc:docMk/>
            <pc:sldMk cId="1351227415" sldId="2634"/>
            <ac:spMk id="2" creationId="{D06B3714-3F08-F762-D2BE-668240BC12DB}"/>
          </ac:spMkLst>
        </pc:spChg>
        <pc:spChg chg="del">
          <ac:chgData name="Patrick Boily" userId="4ace92db-0572-4382-889e-50f73e2bf144" providerId="ADAL" clId="{728F63AD-CC09-4241-A141-54AC6A1711BB}" dt="2022-08-18T02:13:49.261" v="13236" actId="478"/>
          <ac:spMkLst>
            <pc:docMk/>
            <pc:sldMk cId="1351227415" sldId="2634"/>
            <ac:spMk id="3" creationId="{4DA0FBAB-17EC-C466-A8A2-BDB0B963905D}"/>
          </ac:spMkLst>
        </pc:spChg>
        <pc:spChg chg="add mod">
          <ac:chgData name="Patrick Boily" userId="4ace92db-0572-4382-889e-50f73e2bf144" providerId="ADAL" clId="{728F63AD-CC09-4241-A141-54AC6A1711BB}" dt="2022-08-22T13:19:25.291" v="14634"/>
          <ac:spMkLst>
            <pc:docMk/>
            <pc:sldMk cId="1351227415" sldId="2634"/>
            <ac:spMk id="3" creationId="{9B22C4E6-51CA-79D7-AB2C-E9684423EF7E}"/>
          </ac:spMkLst>
        </pc:spChg>
        <pc:spChg chg="del">
          <ac:chgData name="Patrick Boily" userId="4ace92db-0572-4382-889e-50f73e2bf144" providerId="ADAL" clId="{728F63AD-CC09-4241-A141-54AC6A1711BB}" dt="2022-08-18T02:13:46.316" v="13235" actId="478"/>
          <ac:spMkLst>
            <pc:docMk/>
            <pc:sldMk cId="1351227415" sldId="2634"/>
            <ac:spMk id="4" creationId="{2D9AC7A9-62EB-2584-4966-8FE27919687E}"/>
          </ac:spMkLst>
        </pc:spChg>
        <pc:spChg chg="del">
          <ac:chgData name="Patrick Boily" userId="4ace92db-0572-4382-889e-50f73e2bf144" providerId="ADAL" clId="{728F63AD-CC09-4241-A141-54AC6A1711BB}" dt="2022-08-22T13:15:08.930" v="14517"/>
          <ac:spMkLst>
            <pc:docMk/>
            <pc:sldMk cId="1351227415" sldId="2634"/>
            <ac:spMk id="5" creationId="{2A083EBC-F984-57C5-7183-C5E5C0695EFF}"/>
          </ac:spMkLst>
        </pc:spChg>
        <pc:spChg chg="mod">
          <ac:chgData name="Patrick Boily" userId="4ace92db-0572-4382-889e-50f73e2bf144" providerId="ADAL" clId="{728F63AD-CC09-4241-A141-54AC6A1711BB}" dt="2022-08-18T02:13:55.573" v="13250" actId="1035"/>
          <ac:spMkLst>
            <pc:docMk/>
            <pc:sldMk cId="1351227415" sldId="2634"/>
            <ac:spMk id="9" creationId="{7C12621F-56C4-FAF4-FE04-BD5538E4D9CF}"/>
          </ac:spMkLst>
        </pc:spChg>
        <pc:spChg chg="mod">
          <ac:chgData name="Patrick Boily" userId="4ace92db-0572-4382-889e-50f73e2bf144" providerId="ADAL" clId="{728F63AD-CC09-4241-A141-54AC6A1711BB}" dt="2022-08-18T02:13:55.573" v="13250" actId="1035"/>
          <ac:spMkLst>
            <pc:docMk/>
            <pc:sldMk cId="1351227415" sldId="2634"/>
            <ac:spMk id="10" creationId="{027FDA80-97C5-9547-6BA9-02B3464005C8}"/>
          </ac:spMkLst>
        </pc:spChg>
        <pc:spChg chg="mod">
          <ac:chgData name="Patrick Boily" userId="4ace92db-0572-4382-889e-50f73e2bf144" providerId="ADAL" clId="{728F63AD-CC09-4241-A141-54AC6A1711BB}" dt="2022-08-18T02:13:55.573" v="13250" actId="1035"/>
          <ac:spMkLst>
            <pc:docMk/>
            <pc:sldMk cId="1351227415" sldId="2634"/>
            <ac:spMk id="11" creationId="{EC7FE358-88FF-2539-D9A5-526926432956}"/>
          </ac:spMkLst>
        </pc:spChg>
        <pc:spChg chg="mod">
          <ac:chgData name="Patrick Boily" userId="4ace92db-0572-4382-889e-50f73e2bf144" providerId="ADAL" clId="{728F63AD-CC09-4241-A141-54AC6A1711BB}" dt="2022-08-18T02:13:55.573" v="13250" actId="1035"/>
          <ac:spMkLst>
            <pc:docMk/>
            <pc:sldMk cId="1351227415" sldId="2634"/>
            <ac:spMk id="12" creationId="{56102138-DAD3-A4C3-C7AA-7035E59BF9AA}"/>
          </ac:spMkLst>
        </pc:spChg>
        <pc:spChg chg="mod">
          <ac:chgData name="Patrick Boily" userId="4ace92db-0572-4382-889e-50f73e2bf144" providerId="ADAL" clId="{728F63AD-CC09-4241-A141-54AC6A1711BB}" dt="2022-08-18T02:13:55.573" v="13250" actId="1035"/>
          <ac:spMkLst>
            <pc:docMk/>
            <pc:sldMk cId="1351227415" sldId="2634"/>
            <ac:spMk id="13" creationId="{6C505945-1ADE-AEC4-CDA8-68EA53030DD0}"/>
          </ac:spMkLst>
        </pc:spChg>
        <pc:spChg chg="mod">
          <ac:chgData name="Patrick Boily" userId="4ace92db-0572-4382-889e-50f73e2bf144" providerId="ADAL" clId="{728F63AD-CC09-4241-A141-54AC6A1711BB}" dt="2022-08-18T02:13:55.573" v="13250" actId="1035"/>
          <ac:spMkLst>
            <pc:docMk/>
            <pc:sldMk cId="1351227415" sldId="2634"/>
            <ac:spMk id="15" creationId="{85CBD8CE-C4A4-265B-ACD6-5FDFBC6D08B4}"/>
          </ac:spMkLst>
        </pc:spChg>
        <pc:spChg chg="mod">
          <ac:chgData name="Patrick Boily" userId="4ace92db-0572-4382-889e-50f73e2bf144" providerId="ADAL" clId="{728F63AD-CC09-4241-A141-54AC6A1711BB}" dt="2022-08-18T02:13:55.573" v="13250" actId="1035"/>
          <ac:spMkLst>
            <pc:docMk/>
            <pc:sldMk cId="1351227415" sldId="2634"/>
            <ac:spMk id="16" creationId="{E7B5938E-A020-59B2-7D9E-D7CF8CC30E9F}"/>
          </ac:spMkLst>
        </pc:spChg>
        <pc:spChg chg="mod">
          <ac:chgData name="Patrick Boily" userId="4ace92db-0572-4382-889e-50f73e2bf144" providerId="ADAL" clId="{728F63AD-CC09-4241-A141-54AC6A1711BB}" dt="2022-08-18T02:13:55.573" v="13250" actId="1035"/>
          <ac:spMkLst>
            <pc:docMk/>
            <pc:sldMk cId="1351227415" sldId="2634"/>
            <ac:spMk id="20" creationId="{50797F35-2FD4-7F81-B5FD-57A2E5235B98}"/>
          </ac:spMkLst>
        </pc:spChg>
        <pc:spChg chg="mod">
          <ac:chgData name="Patrick Boily" userId="4ace92db-0572-4382-889e-50f73e2bf144" providerId="ADAL" clId="{728F63AD-CC09-4241-A141-54AC6A1711BB}" dt="2022-08-18T02:13:55.573" v="13250" actId="1035"/>
          <ac:spMkLst>
            <pc:docMk/>
            <pc:sldMk cId="1351227415" sldId="2634"/>
            <ac:spMk id="21" creationId="{06E07A94-505F-6DAE-3399-E96DFD96F865}"/>
          </ac:spMkLst>
        </pc:spChg>
        <pc:spChg chg="mod">
          <ac:chgData name="Patrick Boily" userId="4ace92db-0572-4382-889e-50f73e2bf144" providerId="ADAL" clId="{728F63AD-CC09-4241-A141-54AC6A1711BB}" dt="2022-08-18T02:13:55.573" v="13250" actId="1035"/>
          <ac:spMkLst>
            <pc:docMk/>
            <pc:sldMk cId="1351227415" sldId="2634"/>
            <ac:spMk id="25" creationId="{86B2C7AF-4D26-9091-478F-67CA5023E378}"/>
          </ac:spMkLst>
        </pc:spChg>
        <pc:spChg chg="mod">
          <ac:chgData name="Patrick Boily" userId="4ace92db-0572-4382-889e-50f73e2bf144" providerId="ADAL" clId="{728F63AD-CC09-4241-A141-54AC6A1711BB}" dt="2022-08-18T02:13:55.573" v="13250" actId="1035"/>
          <ac:spMkLst>
            <pc:docMk/>
            <pc:sldMk cId="1351227415" sldId="2634"/>
            <ac:spMk id="27" creationId="{9EED42E5-52B1-E28B-0696-84692E71623F}"/>
          </ac:spMkLst>
        </pc:spChg>
        <pc:spChg chg="add mod">
          <ac:chgData name="Patrick Boily" userId="4ace92db-0572-4382-889e-50f73e2bf144" providerId="ADAL" clId="{728F63AD-CC09-4241-A141-54AC6A1711BB}" dt="2022-08-18T02:13:55.573" v="13250" actId="1035"/>
          <ac:spMkLst>
            <pc:docMk/>
            <pc:sldMk cId="1351227415" sldId="2634"/>
            <ac:spMk id="28" creationId="{C6A354DA-4A83-3E0C-7350-22F6596CDABF}"/>
          </ac:spMkLst>
        </pc:spChg>
        <pc:spChg chg="add mod">
          <ac:chgData name="Patrick Boily" userId="4ace92db-0572-4382-889e-50f73e2bf144" providerId="ADAL" clId="{728F63AD-CC09-4241-A141-54AC6A1711BB}" dt="2022-08-18T02:13:55.573" v="13250" actId="1035"/>
          <ac:spMkLst>
            <pc:docMk/>
            <pc:sldMk cId="1351227415" sldId="2634"/>
            <ac:spMk id="29" creationId="{1BEE0E5E-D2B1-E2C7-27BE-406E5489CDE6}"/>
          </ac:spMkLst>
        </pc:spChg>
        <pc:spChg chg="add mod">
          <ac:chgData name="Patrick Boily" userId="4ace92db-0572-4382-889e-50f73e2bf144" providerId="ADAL" clId="{728F63AD-CC09-4241-A141-54AC6A1711BB}" dt="2022-08-18T02:13:55.573" v="13250" actId="1035"/>
          <ac:spMkLst>
            <pc:docMk/>
            <pc:sldMk cId="1351227415" sldId="2634"/>
            <ac:spMk id="30" creationId="{368B421C-1C78-8F8D-07C1-4ED1C5D3A6F5}"/>
          </ac:spMkLst>
        </pc:spChg>
        <pc:spChg chg="add mod">
          <ac:chgData name="Patrick Boily" userId="4ace92db-0572-4382-889e-50f73e2bf144" providerId="ADAL" clId="{728F63AD-CC09-4241-A141-54AC6A1711BB}" dt="2022-08-18T03:12:40.147" v="13563"/>
          <ac:spMkLst>
            <pc:docMk/>
            <pc:sldMk cId="1351227415" sldId="2634"/>
            <ac:spMk id="31" creationId="{565E289B-1364-B71B-DD7D-B3241653AEDF}"/>
          </ac:spMkLst>
        </pc:spChg>
        <pc:spChg chg="add mod">
          <ac:chgData name="Patrick Boily" userId="4ace92db-0572-4382-889e-50f73e2bf144" providerId="ADAL" clId="{728F63AD-CC09-4241-A141-54AC6A1711BB}" dt="2022-08-18T03:12:40.147" v="13563"/>
          <ac:spMkLst>
            <pc:docMk/>
            <pc:sldMk cId="1351227415" sldId="2634"/>
            <ac:spMk id="32" creationId="{716B9BAD-080B-1B60-3EFD-9C778675AB09}"/>
          </ac:spMkLst>
        </pc:spChg>
        <pc:grpChg chg="add mod">
          <ac:chgData name="Patrick Boily" userId="4ace92db-0572-4382-889e-50f73e2bf144" providerId="ADAL" clId="{728F63AD-CC09-4241-A141-54AC6A1711BB}" dt="2022-08-18T02:13:55.573" v="13250" actId="1035"/>
          <ac:grpSpMkLst>
            <pc:docMk/>
            <pc:sldMk cId="1351227415" sldId="2634"/>
            <ac:grpSpMk id="8" creationId="{48801BA2-D567-47EB-0B7F-E0222204C677}"/>
          </ac:grpSpMkLst>
        </pc:grpChg>
        <pc:grpChg chg="add mod">
          <ac:chgData name="Patrick Boily" userId="4ace92db-0572-4382-889e-50f73e2bf144" providerId="ADAL" clId="{728F63AD-CC09-4241-A141-54AC6A1711BB}" dt="2022-08-18T02:13:55.573" v="13250" actId="1035"/>
          <ac:grpSpMkLst>
            <pc:docMk/>
            <pc:sldMk cId="1351227415" sldId="2634"/>
            <ac:grpSpMk id="14" creationId="{4A8FAF77-06E4-C0D2-5C98-BCA1A14825A9}"/>
          </ac:grpSpMkLst>
        </pc:grpChg>
        <pc:grpChg chg="add mod">
          <ac:chgData name="Patrick Boily" userId="4ace92db-0572-4382-889e-50f73e2bf144" providerId="ADAL" clId="{728F63AD-CC09-4241-A141-54AC6A1711BB}" dt="2022-08-18T02:13:55.573" v="13250" actId="1035"/>
          <ac:grpSpMkLst>
            <pc:docMk/>
            <pc:sldMk cId="1351227415" sldId="2634"/>
            <ac:grpSpMk id="19" creationId="{7419BBBF-E14C-3463-CF25-35329EF64057}"/>
          </ac:grpSpMkLst>
        </pc:grpChg>
        <pc:grpChg chg="add mod">
          <ac:chgData name="Patrick Boily" userId="4ace92db-0572-4382-889e-50f73e2bf144" providerId="ADAL" clId="{728F63AD-CC09-4241-A141-54AC6A1711BB}" dt="2022-08-18T02:13:55.573" v="13250" actId="1035"/>
          <ac:grpSpMkLst>
            <pc:docMk/>
            <pc:sldMk cId="1351227415" sldId="2634"/>
            <ac:grpSpMk id="24" creationId="{3824E865-EC50-F440-BEC3-81645472E134}"/>
          </ac:grpSpMkLst>
        </pc:grpChg>
        <pc:picChg chg="mod">
          <ac:chgData name="Patrick Boily" userId="4ace92db-0572-4382-889e-50f73e2bf144" providerId="ADAL" clId="{728F63AD-CC09-4241-A141-54AC6A1711BB}" dt="2022-08-18T02:13:55.573" v="13250" actId="1035"/>
          <ac:picMkLst>
            <pc:docMk/>
            <pc:sldMk cId="1351227415" sldId="2634"/>
            <ac:picMk id="17" creationId="{469D3E8D-7641-EEB0-9C82-FC0A49DA544F}"/>
          </ac:picMkLst>
        </pc:picChg>
        <pc:picChg chg="mod">
          <ac:chgData name="Patrick Boily" userId="4ace92db-0572-4382-889e-50f73e2bf144" providerId="ADAL" clId="{728F63AD-CC09-4241-A141-54AC6A1711BB}" dt="2022-08-18T02:13:55.573" v="13250" actId="1035"/>
          <ac:picMkLst>
            <pc:docMk/>
            <pc:sldMk cId="1351227415" sldId="2634"/>
            <ac:picMk id="22" creationId="{F129293F-5009-22BE-5AA7-22BFFBA6AA8A}"/>
          </ac:picMkLst>
        </pc:picChg>
        <pc:picChg chg="mod">
          <ac:chgData name="Patrick Boily" userId="4ace92db-0572-4382-889e-50f73e2bf144" providerId="ADAL" clId="{728F63AD-CC09-4241-A141-54AC6A1711BB}" dt="2022-08-18T02:13:55.573" v="13250" actId="1035"/>
          <ac:picMkLst>
            <pc:docMk/>
            <pc:sldMk cId="1351227415" sldId="2634"/>
            <ac:picMk id="26" creationId="{ACF81A86-9FE3-9384-EE6A-1944A4CFE8A8}"/>
          </ac:picMkLst>
        </pc:picChg>
        <pc:cxnChg chg="add mod">
          <ac:chgData name="Patrick Boily" userId="4ace92db-0572-4382-889e-50f73e2bf144" providerId="ADAL" clId="{728F63AD-CC09-4241-A141-54AC6A1711BB}" dt="2022-08-18T02:13:55.573" v="13250" actId="1035"/>
          <ac:cxnSpMkLst>
            <pc:docMk/>
            <pc:sldMk cId="1351227415" sldId="2634"/>
            <ac:cxnSpMk id="7" creationId="{EFA8D17D-44B7-9C91-2ED8-5E7E54FB8FE3}"/>
          </ac:cxnSpMkLst>
        </pc:cxnChg>
        <pc:cxnChg chg="add mod">
          <ac:chgData name="Patrick Boily" userId="4ace92db-0572-4382-889e-50f73e2bf144" providerId="ADAL" clId="{728F63AD-CC09-4241-A141-54AC6A1711BB}" dt="2022-08-18T02:13:55.573" v="13250" actId="1035"/>
          <ac:cxnSpMkLst>
            <pc:docMk/>
            <pc:sldMk cId="1351227415" sldId="2634"/>
            <ac:cxnSpMk id="18" creationId="{BC497EF4-8B10-F144-B318-80C404E62A21}"/>
          </ac:cxnSpMkLst>
        </pc:cxnChg>
        <pc:cxnChg chg="add mod">
          <ac:chgData name="Patrick Boily" userId="4ace92db-0572-4382-889e-50f73e2bf144" providerId="ADAL" clId="{728F63AD-CC09-4241-A141-54AC6A1711BB}" dt="2022-08-18T02:13:55.573" v="13250" actId="1035"/>
          <ac:cxnSpMkLst>
            <pc:docMk/>
            <pc:sldMk cId="1351227415" sldId="2634"/>
            <ac:cxnSpMk id="23" creationId="{57F330DF-4A96-5B45-49E0-AF27BF0E7B9F}"/>
          </ac:cxnSpMkLst>
        </pc:cxnChg>
      </pc:sldChg>
      <pc:sldChg chg="add del">
        <pc:chgData name="Patrick Boily" userId="4ace92db-0572-4382-889e-50f73e2bf144" providerId="ADAL" clId="{728F63AD-CC09-4241-A141-54AC6A1711BB}" dt="2022-08-18T03:15:53.881" v="13624" actId="2696"/>
        <pc:sldMkLst>
          <pc:docMk/>
          <pc:sldMk cId="973195936" sldId="2635"/>
        </pc:sldMkLst>
      </pc:sldChg>
      <pc:sldChg chg="addSp delSp modSp new mod modClrScheme chgLayout">
        <pc:chgData name="Patrick Boily" userId="4ace92db-0572-4382-889e-50f73e2bf144" providerId="ADAL" clId="{728F63AD-CC09-4241-A141-54AC6A1711BB}" dt="2022-08-22T13:15:35.746" v="14526"/>
        <pc:sldMkLst>
          <pc:docMk/>
          <pc:sldMk cId="2513374497" sldId="2635"/>
        </pc:sldMkLst>
        <pc:spChg chg="add mod">
          <ac:chgData name="Patrick Boily" userId="4ace92db-0572-4382-889e-50f73e2bf144" providerId="ADAL" clId="{728F63AD-CC09-4241-A141-54AC6A1711BB}" dt="2022-08-22T13:15:35.746" v="14526"/>
          <ac:spMkLst>
            <pc:docMk/>
            <pc:sldMk cId="2513374497" sldId="2635"/>
            <ac:spMk id="2" creationId="{9F31AD44-D20F-71CF-41D4-01F5BC90FAC9}"/>
          </ac:spMkLst>
        </pc:spChg>
        <pc:spChg chg="del mod ord">
          <ac:chgData name="Patrick Boily" userId="4ace92db-0572-4382-889e-50f73e2bf144" providerId="ADAL" clId="{728F63AD-CC09-4241-A141-54AC6A1711BB}" dt="2022-08-18T03:28:05.637" v="13815" actId="700"/>
          <ac:spMkLst>
            <pc:docMk/>
            <pc:sldMk cId="2513374497" sldId="2635"/>
            <ac:spMk id="2" creationId="{C621D21B-1DFE-0BD3-A7B7-7DD692AE09A1}"/>
          </ac:spMkLst>
        </pc:spChg>
        <pc:spChg chg="del mod ord">
          <ac:chgData name="Patrick Boily" userId="4ace92db-0572-4382-889e-50f73e2bf144" providerId="ADAL" clId="{728F63AD-CC09-4241-A141-54AC6A1711BB}" dt="2022-08-18T03:28:05.637" v="13815" actId="700"/>
          <ac:spMkLst>
            <pc:docMk/>
            <pc:sldMk cId="2513374497" sldId="2635"/>
            <ac:spMk id="3" creationId="{CC9520A2-567D-6E31-29C4-F36F7F95AE68}"/>
          </ac:spMkLst>
        </pc:spChg>
        <pc:spChg chg="del">
          <ac:chgData name="Patrick Boily" userId="4ace92db-0572-4382-889e-50f73e2bf144" providerId="ADAL" clId="{728F63AD-CC09-4241-A141-54AC6A1711BB}" dt="2022-08-18T03:28:05.637" v="13815" actId="700"/>
          <ac:spMkLst>
            <pc:docMk/>
            <pc:sldMk cId="2513374497" sldId="2635"/>
            <ac:spMk id="4" creationId="{2807E235-86C6-2C02-7D50-FAFC7FA9414B}"/>
          </ac:spMkLst>
        </pc:spChg>
        <pc:spChg chg="del mod ord">
          <ac:chgData name="Patrick Boily" userId="4ace92db-0572-4382-889e-50f73e2bf144" providerId="ADAL" clId="{728F63AD-CC09-4241-A141-54AC6A1711BB}" dt="2022-08-22T13:15:08.930" v="14517"/>
          <ac:spMkLst>
            <pc:docMk/>
            <pc:sldMk cId="2513374497" sldId="2635"/>
            <ac:spMk id="5" creationId="{C1B22109-40AC-EA58-DC87-CC6BB7E5E9E0}"/>
          </ac:spMkLst>
        </pc:spChg>
        <pc:spChg chg="mod ord">
          <ac:chgData name="Patrick Boily" userId="4ace92db-0572-4382-889e-50f73e2bf144" providerId="ADAL" clId="{728F63AD-CC09-4241-A141-54AC6A1711BB}" dt="2022-08-18T03:28:23.979" v="13839" actId="700"/>
          <ac:spMkLst>
            <pc:docMk/>
            <pc:sldMk cId="2513374497" sldId="2635"/>
            <ac:spMk id="6" creationId="{0DEDEB4A-3539-9572-06B6-4F8F7D2B1948}"/>
          </ac:spMkLst>
        </pc:spChg>
        <pc:spChg chg="add mod ord">
          <ac:chgData name="Patrick Boily" userId="4ace92db-0572-4382-889e-50f73e2bf144" providerId="ADAL" clId="{728F63AD-CC09-4241-A141-54AC6A1711BB}" dt="2022-08-18T03:28:23.979" v="13839" actId="700"/>
          <ac:spMkLst>
            <pc:docMk/>
            <pc:sldMk cId="2513374497" sldId="2635"/>
            <ac:spMk id="7" creationId="{3C67791C-1CDB-5CAE-3134-E64386E42F0D}"/>
          </ac:spMkLst>
        </pc:spChg>
        <pc:spChg chg="add del mod ord">
          <ac:chgData name="Patrick Boily" userId="4ace92db-0572-4382-889e-50f73e2bf144" providerId="ADAL" clId="{728F63AD-CC09-4241-A141-54AC6A1711BB}" dt="2022-08-18T03:28:17.672" v="13838" actId="700"/>
          <ac:spMkLst>
            <pc:docMk/>
            <pc:sldMk cId="2513374497" sldId="2635"/>
            <ac:spMk id="8" creationId="{0ECB6D08-8572-DB19-AFA0-8C82F94247D3}"/>
          </ac:spMkLst>
        </pc:spChg>
        <pc:spChg chg="add del mod ord">
          <ac:chgData name="Patrick Boily" userId="4ace92db-0572-4382-889e-50f73e2bf144" providerId="ADAL" clId="{728F63AD-CC09-4241-A141-54AC6A1711BB}" dt="2022-08-18T03:28:23.979" v="13839" actId="700"/>
          <ac:spMkLst>
            <pc:docMk/>
            <pc:sldMk cId="2513374497" sldId="2635"/>
            <ac:spMk id="9" creationId="{B3E66CC6-C057-B920-7A6E-46A216D42C8C}"/>
          </ac:spMkLst>
        </pc:spChg>
        <pc:spChg chg="add del mod ord">
          <ac:chgData name="Patrick Boily" userId="4ace92db-0572-4382-889e-50f73e2bf144" providerId="ADAL" clId="{728F63AD-CC09-4241-A141-54AC6A1711BB}" dt="2022-08-18T03:28:23.979" v="13839" actId="700"/>
          <ac:spMkLst>
            <pc:docMk/>
            <pc:sldMk cId="2513374497" sldId="2635"/>
            <ac:spMk id="10" creationId="{3095CE17-4AAB-FC82-7DCB-FB0B82D39669}"/>
          </ac:spMkLst>
        </pc:spChg>
        <pc:spChg chg="add mod ord">
          <ac:chgData name="Patrick Boily" userId="4ace92db-0572-4382-889e-50f73e2bf144" providerId="ADAL" clId="{728F63AD-CC09-4241-A141-54AC6A1711BB}" dt="2022-08-18T03:31:25.161" v="14018" actId="207"/>
          <ac:spMkLst>
            <pc:docMk/>
            <pc:sldMk cId="2513374497" sldId="2635"/>
            <ac:spMk id="11" creationId="{072E4C49-A41A-5E87-0617-1731AC3924A2}"/>
          </ac:spMkLst>
        </pc:spChg>
        <pc:spChg chg="add mod ord">
          <ac:chgData name="Patrick Boily" userId="4ace92db-0572-4382-889e-50f73e2bf144" providerId="ADAL" clId="{728F63AD-CC09-4241-A141-54AC6A1711BB}" dt="2022-08-18T03:31:49.355" v="14021" actId="11"/>
          <ac:spMkLst>
            <pc:docMk/>
            <pc:sldMk cId="2513374497" sldId="2635"/>
            <ac:spMk id="12" creationId="{C6C71D8C-B021-BD34-9EC0-90A9AE39F273}"/>
          </ac:spMkLst>
        </pc:spChg>
        <pc:spChg chg="add mod ord">
          <ac:chgData name="Patrick Boily" userId="4ace92db-0572-4382-889e-50f73e2bf144" providerId="ADAL" clId="{728F63AD-CC09-4241-A141-54AC6A1711BB}" dt="2022-08-18T03:31:29.271" v="14019" actId="207"/>
          <ac:spMkLst>
            <pc:docMk/>
            <pc:sldMk cId="2513374497" sldId="2635"/>
            <ac:spMk id="13" creationId="{3F08E38D-11B8-D2AE-9787-78F40DB71BC9}"/>
          </ac:spMkLst>
        </pc:spChg>
        <pc:spChg chg="add mod ord">
          <ac:chgData name="Patrick Boily" userId="4ace92db-0572-4382-889e-50f73e2bf144" providerId="ADAL" clId="{728F63AD-CC09-4241-A141-54AC6A1711BB}" dt="2022-08-18T03:33:05.378" v="14099" actId="11"/>
          <ac:spMkLst>
            <pc:docMk/>
            <pc:sldMk cId="2513374497" sldId="2635"/>
            <ac:spMk id="14" creationId="{9464E332-2490-17FC-F8D3-FC2EB6D1B26A}"/>
          </ac:spMkLst>
        </pc:spChg>
      </pc:sldChg>
      <pc:sldChg chg="addSp delSp modSp">
        <pc:chgData name="Patrick Boily" userId="4ace92db-0572-4382-889e-50f73e2bf144" providerId="ADAL" clId="{728F63AD-CC09-4241-A141-54AC6A1711BB}" dt="2022-08-22T13:22:54.523" v="14684"/>
        <pc:sldMkLst>
          <pc:docMk/>
          <pc:sldMk cId="2912536240" sldId="2636"/>
        </pc:sldMkLst>
        <pc:spChg chg="del">
          <ac:chgData name="Patrick Boily" userId="4ace92db-0572-4382-889e-50f73e2bf144" providerId="ADAL" clId="{728F63AD-CC09-4241-A141-54AC6A1711BB}" dt="2022-08-22T13:15:08.930" v="14517"/>
          <ac:spMkLst>
            <pc:docMk/>
            <pc:sldMk cId="2912536240" sldId="2636"/>
            <ac:spMk id="4" creationId="{02E4DE4E-873F-8CCA-F161-CF6D72346790}"/>
          </ac:spMkLst>
        </pc:spChg>
        <pc:spChg chg="add mod">
          <ac:chgData name="Patrick Boily" userId="4ace92db-0572-4382-889e-50f73e2bf144" providerId="ADAL" clId="{728F63AD-CC09-4241-A141-54AC6A1711BB}" dt="2022-08-22T13:22:54.523" v="14684"/>
          <ac:spMkLst>
            <pc:docMk/>
            <pc:sldMk cId="2912536240" sldId="2636"/>
            <ac:spMk id="6" creationId="{19F2E0F5-2F7B-EBB9-8180-60F7C1D53362}"/>
          </ac:spMkLst>
        </pc:spChg>
      </pc:sldChg>
      <pc:sldChg chg="add del">
        <pc:chgData name="Patrick Boily" userId="4ace92db-0572-4382-889e-50f73e2bf144" providerId="ADAL" clId="{728F63AD-CC09-4241-A141-54AC6A1711BB}" dt="2022-08-18T03:15:53.881" v="13624" actId="2696"/>
        <pc:sldMkLst>
          <pc:docMk/>
          <pc:sldMk cId="3368428363" sldId="2636"/>
        </pc:sldMkLst>
      </pc:sldChg>
      <pc:sldChg chg="addSp delSp modSp">
        <pc:chgData name="Patrick Boily" userId="4ace92db-0572-4382-889e-50f73e2bf144" providerId="ADAL" clId="{728F63AD-CC09-4241-A141-54AC6A1711BB}" dt="2022-08-22T13:23:06.094" v="14691"/>
        <pc:sldMkLst>
          <pc:docMk/>
          <pc:sldMk cId="3692320438" sldId="2637"/>
        </pc:sldMkLst>
        <pc:spChg chg="add mod">
          <ac:chgData name="Patrick Boily" userId="4ace92db-0572-4382-889e-50f73e2bf144" providerId="ADAL" clId="{728F63AD-CC09-4241-A141-54AC6A1711BB}" dt="2022-08-22T13:23:06.094" v="14691"/>
          <ac:spMkLst>
            <pc:docMk/>
            <pc:sldMk cId="3692320438" sldId="2637"/>
            <ac:spMk id="3" creationId="{89C820E8-2F88-EC97-C103-57732061B503}"/>
          </ac:spMkLst>
        </pc:spChg>
        <pc:spChg chg="del">
          <ac:chgData name="Patrick Boily" userId="4ace92db-0572-4382-889e-50f73e2bf144" providerId="ADAL" clId="{728F63AD-CC09-4241-A141-54AC6A1711BB}" dt="2022-08-22T13:15:08.930" v="14517"/>
          <ac:spMkLst>
            <pc:docMk/>
            <pc:sldMk cId="3692320438" sldId="2637"/>
            <ac:spMk id="4" creationId="{435E19E0-7546-00A0-3820-23B070B36949}"/>
          </ac:spMkLst>
        </pc:spChg>
      </pc:sldChg>
      <pc:sldChg chg="addSp delSp modSp">
        <pc:chgData name="Patrick Boily" userId="4ace92db-0572-4382-889e-50f73e2bf144" providerId="ADAL" clId="{728F63AD-CC09-4241-A141-54AC6A1711BB}" dt="2022-08-22T13:23:11.035" v="14694"/>
        <pc:sldMkLst>
          <pc:docMk/>
          <pc:sldMk cId="2036333902" sldId="2638"/>
        </pc:sldMkLst>
        <pc:spChg chg="del">
          <ac:chgData name="Patrick Boily" userId="4ace92db-0572-4382-889e-50f73e2bf144" providerId="ADAL" clId="{728F63AD-CC09-4241-A141-54AC6A1711BB}" dt="2022-08-22T13:15:08.930" v="14517"/>
          <ac:spMkLst>
            <pc:docMk/>
            <pc:sldMk cId="2036333902" sldId="2638"/>
            <ac:spMk id="4" creationId="{435E19E0-7546-00A0-3820-23B070B36949}"/>
          </ac:spMkLst>
        </pc:spChg>
        <pc:spChg chg="add mod">
          <ac:chgData name="Patrick Boily" userId="4ace92db-0572-4382-889e-50f73e2bf144" providerId="ADAL" clId="{728F63AD-CC09-4241-A141-54AC6A1711BB}" dt="2022-08-22T13:23:11.035" v="14694"/>
          <ac:spMkLst>
            <pc:docMk/>
            <pc:sldMk cId="2036333902" sldId="2638"/>
            <ac:spMk id="6" creationId="{5A18F8BE-4DD1-FFB5-7E46-1193BD981D0C}"/>
          </ac:spMkLst>
        </pc:spChg>
      </pc:sldChg>
      <pc:sldChg chg="addSp delSp modSp">
        <pc:chgData name="Patrick Boily" userId="4ace92db-0572-4382-889e-50f73e2bf144" providerId="ADAL" clId="{728F63AD-CC09-4241-A141-54AC6A1711BB}" dt="2022-08-22T13:23:19.777" v="14699"/>
        <pc:sldMkLst>
          <pc:docMk/>
          <pc:sldMk cId="993905570" sldId="2641"/>
        </pc:sldMkLst>
        <pc:spChg chg="del">
          <ac:chgData name="Patrick Boily" userId="4ace92db-0572-4382-889e-50f73e2bf144" providerId="ADAL" clId="{728F63AD-CC09-4241-A141-54AC6A1711BB}" dt="2022-08-22T13:15:08.930" v="14517"/>
          <ac:spMkLst>
            <pc:docMk/>
            <pc:sldMk cId="993905570" sldId="2641"/>
            <ac:spMk id="4" creationId="{44F6D0B3-A413-EBE1-1996-E18F427CD9FC}"/>
          </ac:spMkLst>
        </pc:spChg>
        <pc:spChg chg="add mod">
          <ac:chgData name="Patrick Boily" userId="4ace92db-0572-4382-889e-50f73e2bf144" providerId="ADAL" clId="{728F63AD-CC09-4241-A141-54AC6A1711BB}" dt="2022-08-22T13:23:19.777" v="14699"/>
          <ac:spMkLst>
            <pc:docMk/>
            <pc:sldMk cId="993905570" sldId="2641"/>
            <ac:spMk id="8" creationId="{6C5E354E-486F-A842-A4D2-822E9C104888}"/>
          </ac:spMkLst>
        </pc:spChg>
      </pc:sldChg>
      <pc:sldChg chg="addSp delSp modSp">
        <pc:chgData name="Patrick Boily" userId="4ace92db-0572-4382-889e-50f73e2bf144" providerId="ADAL" clId="{728F63AD-CC09-4241-A141-54AC6A1711BB}" dt="2022-08-22T13:23:24.346" v="14702"/>
        <pc:sldMkLst>
          <pc:docMk/>
          <pc:sldMk cId="3807191893" sldId="2642"/>
        </pc:sldMkLst>
        <pc:spChg chg="del">
          <ac:chgData name="Patrick Boily" userId="4ace92db-0572-4382-889e-50f73e2bf144" providerId="ADAL" clId="{728F63AD-CC09-4241-A141-54AC6A1711BB}" dt="2022-08-22T13:15:08.930" v="14517"/>
          <ac:spMkLst>
            <pc:docMk/>
            <pc:sldMk cId="3807191893" sldId="2642"/>
            <ac:spMk id="6" creationId="{89CB0DED-A090-9FEB-FAE2-4E3D8621074B}"/>
          </ac:spMkLst>
        </pc:spChg>
        <pc:spChg chg="add mod">
          <ac:chgData name="Patrick Boily" userId="4ace92db-0572-4382-889e-50f73e2bf144" providerId="ADAL" clId="{728F63AD-CC09-4241-A141-54AC6A1711BB}" dt="2022-08-22T13:23:24.346" v="14702"/>
          <ac:spMkLst>
            <pc:docMk/>
            <pc:sldMk cId="3807191893" sldId="2642"/>
            <ac:spMk id="8" creationId="{F012F4E9-BD2A-F53F-4EB5-947A62E0A0B3}"/>
          </ac:spMkLst>
        </pc:spChg>
      </pc:sldChg>
      <pc:sldChg chg="addSp delSp modSp">
        <pc:chgData name="Patrick Boily" userId="4ace92db-0572-4382-889e-50f73e2bf144" providerId="ADAL" clId="{728F63AD-CC09-4241-A141-54AC6A1711BB}" dt="2022-08-22T13:23:25.954" v="14703"/>
        <pc:sldMkLst>
          <pc:docMk/>
          <pc:sldMk cId="1860335709" sldId="2643"/>
        </pc:sldMkLst>
        <pc:spChg chg="del">
          <ac:chgData name="Patrick Boily" userId="4ace92db-0572-4382-889e-50f73e2bf144" providerId="ADAL" clId="{728F63AD-CC09-4241-A141-54AC6A1711BB}" dt="2022-08-22T13:15:08.930" v="14517"/>
          <ac:spMkLst>
            <pc:docMk/>
            <pc:sldMk cId="1860335709" sldId="2643"/>
            <ac:spMk id="4" creationId="{8585957C-3211-BE6F-8C3D-39844730FB58}"/>
          </ac:spMkLst>
        </pc:spChg>
        <pc:spChg chg="add mod">
          <ac:chgData name="Patrick Boily" userId="4ace92db-0572-4382-889e-50f73e2bf144" providerId="ADAL" clId="{728F63AD-CC09-4241-A141-54AC6A1711BB}" dt="2022-08-22T13:23:25.954" v="14703"/>
          <ac:spMkLst>
            <pc:docMk/>
            <pc:sldMk cId="1860335709" sldId="2643"/>
            <ac:spMk id="8" creationId="{3A9A1AE8-8739-1882-C0FC-11749D670897}"/>
          </ac:spMkLst>
        </pc:spChg>
      </pc:sldChg>
      <pc:sldChg chg="addSp delSp modSp">
        <pc:chgData name="Patrick Boily" userId="4ace92db-0572-4382-889e-50f73e2bf144" providerId="ADAL" clId="{728F63AD-CC09-4241-A141-54AC6A1711BB}" dt="2022-08-22T13:26:11.716" v="14799"/>
        <pc:sldMkLst>
          <pc:docMk/>
          <pc:sldMk cId="279841557" sldId="2644"/>
        </pc:sldMkLst>
        <pc:spChg chg="del">
          <ac:chgData name="Patrick Boily" userId="4ace92db-0572-4382-889e-50f73e2bf144" providerId="ADAL" clId="{728F63AD-CC09-4241-A141-54AC6A1711BB}" dt="2022-08-22T13:15:08.930" v="14517"/>
          <ac:spMkLst>
            <pc:docMk/>
            <pc:sldMk cId="279841557" sldId="2644"/>
            <ac:spMk id="4" creationId="{CDF584F9-2FC1-19C2-3868-76F165B669D4}"/>
          </ac:spMkLst>
        </pc:spChg>
        <pc:spChg chg="add mod">
          <ac:chgData name="Patrick Boily" userId="4ace92db-0572-4382-889e-50f73e2bf144" providerId="ADAL" clId="{728F63AD-CC09-4241-A141-54AC6A1711BB}" dt="2022-08-22T13:26:11.716" v="14799"/>
          <ac:spMkLst>
            <pc:docMk/>
            <pc:sldMk cId="279841557" sldId="2644"/>
            <ac:spMk id="6" creationId="{F8756E2A-4BF9-5851-B6A5-CCD5EAA7BB8C}"/>
          </ac:spMkLst>
        </pc:spChg>
      </pc:sldChg>
      <pc:sldChg chg="addSp delSp modSp mod">
        <pc:chgData name="Patrick Boily" userId="4ace92db-0572-4382-889e-50f73e2bf144" providerId="ADAL" clId="{728F63AD-CC09-4241-A141-54AC6A1711BB}" dt="2022-08-22T13:23:45.672" v="14714"/>
        <pc:sldMkLst>
          <pc:docMk/>
          <pc:sldMk cId="2364194629" sldId="2645"/>
        </pc:sldMkLst>
        <pc:spChg chg="del">
          <ac:chgData name="Patrick Boily" userId="4ace92db-0572-4382-889e-50f73e2bf144" providerId="ADAL" clId="{728F63AD-CC09-4241-A141-54AC6A1711BB}" dt="2022-08-22T13:15:08.930" v="14517"/>
          <ac:spMkLst>
            <pc:docMk/>
            <pc:sldMk cId="2364194629" sldId="2645"/>
            <ac:spMk id="4" creationId="{B607756A-7A17-19E2-CC1F-9C5E46B1B9E4}"/>
          </ac:spMkLst>
        </pc:spChg>
        <pc:spChg chg="del">
          <ac:chgData name="Patrick Boily" userId="4ace92db-0572-4382-889e-50f73e2bf144" providerId="ADAL" clId="{728F63AD-CC09-4241-A141-54AC6A1711BB}" dt="2022-08-22T13:20:39.459" v="14649" actId="478"/>
          <ac:spMkLst>
            <pc:docMk/>
            <pc:sldMk cId="2364194629" sldId="2645"/>
            <ac:spMk id="6" creationId="{31C0B239-B6FF-B23E-131D-715D0B216AB5}"/>
          </ac:spMkLst>
        </pc:spChg>
        <pc:spChg chg="add mod">
          <ac:chgData name="Patrick Boily" userId="4ace92db-0572-4382-889e-50f73e2bf144" providerId="ADAL" clId="{728F63AD-CC09-4241-A141-54AC6A1711BB}" dt="2022-08-22T13:23:45.672" v="14714"/>
          <ac:spMkLst>
            <pc:docMk/>
            <pc:sldMk cId="2364194629" sldId="2645"/>
            <ac:spMk id="10" creationId="{CC68FD8E-6605-288D-C24E-D4BF1D69C203}"/>
          </ac:spMkLst>
        </pc:spChg>
      </pc:sldChg>
      <pc:sldChg chg="addSp delSp modSp mod">
        <pc:chgData name="Patrick Boily" userId="4ace92db-0572-4382-889e-50f73e2bf144" providerId="ADAL" clId="{728F63AD-CC09-4241-A141-54AC6A1711BB}" dt="2022-08-22T13:23:44.250" v="14713"/>
        <pc:sldMkLst>
          <pc:docMk/>
          <pc:sldMk cId="1039894337" sldId="2648"/>
        </pc:sldMkLst>
        <pc:spChg chg="del">
          <ac:chgData name="Patrick Boily" userId="4ace92db-0572-4382-889e-50f73e2bf144" providerId="ADAL" clId="{728F63AD-CC09-4241-A141-54AC6A1711BB}" dt="2022-08-22T13:15:08.930" v="14517"/>
          <ac:spMkLst>
            <pc:docMk/>
            <pc:sldMk cId="1039894337" sldId="2648"/>
            <ac:spMk id="4" creationId="{B607756A-7A17-19E2-CC1F-9C5E46B1B9E4}"/>
          </ac:spMkLst>
        </pc:spChg>
        <pc:spChg chg="del">
          <ac:chgData name="Patrick Boily" userId="4ace92db-0572-4382-889e-50f73e2bf144" providerId="ADAL" clId="{728F63AD-CC09-4241-A141-54AC6A1711BB}" dt="2022-08-22T13:20:37.002" v="14648" actId="478"/>
          <ac:spMkLst>
            <pc:docMk/>
            <pc:sldMk cId="1039894337" sldId="2648"/>
            <ac:spMk id="6" creationId="{31C0B239-B6FF-B23E-131D-715D0B216AB5}"/>
          </ac:spMkLst>
        </pc:spChg>
        <pc:spChg chg="add mod">
          <ac:chgData name="Patrick Boily" userId="4ace92db-0572-4382-889e-50f73e2bf144" providerId="ADAL" clId="{728F63AD-CC09-4241-A141-54AC6A1711BB}" dt="2022-08-22T13:23:44.250" v="14713"/>
          <ac:spMkLst>
            <pc:docMk/>
            <pc:sldMk cId="1039894337" sldId="2648"/>
            <ac:spMk id="10" creationId="{4A1344BE-AE33-84A6-A5D4-500EA86D432B}"/>
          </ac:spMkLst>
        </pc:spChg>
      </pc:sldChg>
      <pc:sldChg chg="addSp delSp modSp">
        <pc:chgData name="Patrick Boily" userId="4ace92db-0572-4382-889e-50f73e2bf144" providerId="ADAL" clId="{728F63AD-CC09-4241-A141-54AC6A1711BB}" dt="2022-08-22T13:23:57.298" v="14721"/>
        <pc:sldMkLst>
          <pc:docMk/>
          <pc:sldMk cId="3424550012" sldId="2649"/>
        </pc:sldMkLst>
        <pc:spChg chg="add mod">
          <ac:chgData name="Patrick Boily" userId="4ace92db-0572-4382-889e-50f73e2bf144" providerId="ADAL" clId="{728F63AD-CC09-4241-A141-54AC6A1711BB}" dt="2022-08-22T13:23:57.298" v="14721"/>
          <ac:spMkLst>
            <pc:docMk/>
            <pc:sldMk cId="3424550012" sldId="2649"/>
            <ac:spMk id="3" creationId="{DB326096-7974-D6B2-F9D3-AF7360F0B372}"/>
          </ac:spMkLst>
        </pc:spChg>
        <pc:spChg chg="del">
          <ac:chgData name="Patrick Boily" userId="4ace92db-0572-4382-889e-50f73e2bf144" providerId="ADAL" clId="{728F63AD-CC09-4241-A141-54AC6A1711BB}" dt="2022-08-22T13:15:08.930" v="14517"/>
          <ac:spMkLst>
            <pc:docMk/>
            <pc:sldMk cId="3424550012" sldId="2649"/>
            <ac:spMk id="4" creationId="{25CABECC-B17B-ECC3-23F6-F076BA993B15}"/>
          </ac:spMkLst>
        </pc:spChg>
      </pc:sldChg>
      <pc:sldChg chg="addSp delSp modSp">
        <pc:chgData name="Patrick Boily" userId="4ace92db-0572-4382-889e-50f73e2bf144" providerId="ADAL" clId="{728F63AD-CC09-4241-A141-54AC6A1711BB}" dt="2022-08-22T13:23:55.428" v="14720"/>
        <pc:sldMkLst>
          <pc:docMk/>
          <pc:sldMk cId="4259338097" sldId="2650"/>
        </pc:sldMkLst>
        <pc:spChg chg="del">
          <ac:chgData name="Patrick Boily" userId="4ace92db-0572-4382-889e-50f73e2bf144" providerId="ADAL" clId="{728F63AD-CC09-4241-A141-54AC6A1711BB}" dt="2022-08-22T13:15:08.930" v="14517"/>
          <ac:spMkLst>
            <pc:docMk/>
            <pc:sldMk cId="4259338097" sldId="2650"/>
            <ac:spMk id="4" creationId="{CACB3E1A-95D9-E7E8-29B1-09B1BE3DB369}"/>
          </ac:spMkLst>
        </pc:spChg>
        <pc:spChg chg="add mod">
          <ac:chgData name="Patrick Boily" userId="4ace92db-0572-4382-889e-50f73e2bf144" providerId="ADAL" clId="{728F63AD-CC09-4241-A141-54AC6A1711BB}" dt="2022-08-22T13:23:55.428" v="14720"/>
          <ac:spMkLst>
            <pc:docMk/>
            <pc:sldMk cId="4259338097" sldId="2650"/>
            <ac:spMk id="8" creationId="{72348C5E-DF90-2346-5706-A8CC81B54C83}"/>
          </ac:spMkLst>
        </pc:spChg>
      </pc:sldChg>
      <pc:sldChg chg="addSp delSp modSp">
        <pc:chgData name="Patrick Boily" userId="4ace92db-0572-4382-889e-50f73e2bf144" providerId="ADAL" clId="{728F63AD-CC09-4241-A141-54AC6A1711BB}" dt="2022-08-22T13:24:01.685" v="14724"/>
        <pc:sldMkLst>
          <pc:docMk/>
          <pc:sldMk cId="2542676412" sldId="2651"/>
        </pc:sldMkLst>
        <pc:spChg chg="del">
          <ac:chgData name="Patrick Boily" userId="4ace92db-0572-4382-889e-50f73e2bf144" providerId="ADAL" clId="{728F63AD-CC09-4241-A141-54AC6A1711BB}" dt="2022-08-22T13:15:08.930" v="14517"/>
          <ac:spMkLst>
            <pc:docMk/>
            <pc:sldMk cId="2542676412" sldId="2651"/>
            <ac:spMk id="4" creationId="{DA581043-F4FB-6BD7-E8CE-571C803537AD}"/>
          </ac:spMkLst>
        </pc:spChg>
        <pc:spChg chg="add mod">
          <ac:chgData name="Patrick Boily" userId="4ace92db-0572-4382-889e-50f73e2bf144" providerId="ADAL" clId="{728F63AD-CC09-4241-A141-54AC6A1711BB}" dt="2022-08-22T13:24:01.685" v="14724"/>
          <ac:spMkLst>
            <pc:docMk/>
            <pc:sldMk cId="2542676412" sldId="2651"/>
            <ac:spMk id="6" creationId="{BB103124-7DB0-06D8-791A-452DCC39F788}"/>
          </ac:spMkLst>
        </pc:spChg>
      </pc:sldChg>
      <pc:sldChg chg="addSp delSp modSp">
        <pc:chgData name="Patrick Boily" userId="4ace92db-0572-4382-889e-50f73e2bf144" providerId="ADAL" clId="{728F63AD-CC09-4241-A141-54AC6A1711BB}" dt="2022-08-22T13:24:05.040" v="14726"/>
        <pc:sldMkLst>
          <pc:docMk/>
          <pc:sldMk cId="719293496" sldId="2652"/>
        </pc:sldMkLst>
        <pc:spChg chg="del">
          <ac:chgData name="Patrick Boily" userId="4ace92db-0572-4382-889e-50f73e2bf144" providerId="ADAL" clId="{728F63AD-CC09-4241-A141-54AC6A1711BB}" dt="2022-08-22T13:15:08.930" v="14517"/>
          <ac:spMkLst>
            <pc:docMk/>
            <pc:sldMk cId="719293496" sldId="2652"/>
            <ac:spMk id="3" creationId="{6A9F5767-14D6-CBD8-85E6-0A4296667E92}"/>
          </ac:spMkLst>
        </pc:spChg>
        <pc:spChg chg="add mod">
          <ac:chgData name="Patrick Boily" userId="4ace92db-0572-4382-889e-50f73e2bf144" providerId="ADAL" clId="{728F63AD-CC09-4241-A141-54AC6A1711BB}" dt="2022-08-22T13:24:05.040" v="14726"/>
          <ac:spMkLst>
            <pc:docMk/>
            <pc:sldMk cId="719293496" sldId="2652"/>
            <ac:spMk id="7" creationId="{9A91F141-A190-97FF-6019-00CEA306CF5C}"/>
          </ac:spMkLst>
        </pc:spChg>
      </pc:sldChg>
      <pc:sldChg chg="addSp delSp modSp">
        <pc:chgData name="Patrick Boily" userId="4ace92db-0572-4382-889e-50f73e2bf144" providerId="ADAL" clId="{728F63AD-CC09-4241-A141-54AC6A1711BB}" dt="2022-08-22T13:24:19.929" v="14736"/>
        <pc:sldMkLst>
          <pc:docMk/>
          <pc:sldMk cId="2220356908" sldId="2653"/>
        </pc:sldMkLst>
        <pc:spChg chg="add mod">
          <ac:chgData name="Patrick Boily" userId="4ace92db-0572-4382-889e-50f73e2bf144" providerId="ADAL" clId="{728F63AD-CC09-4241-A141-54AC6A1711BB}" dt="2022-08-22T13:24:19.929" v="14736"/>
          <ac:spMkLst>
            <pc:docMk/>
            <pc:sldMk cId="2220356908" sldId="2653"/>
            <ac:spMk id="6" creationId="{E5D5013C-7C73-FD9A-31D8-3E39F73654B6}"/>
          </ac:spMkLst>
        </pc:spChg>
        <pc:spChg chg="del">
          <ac:chgData name="Patrick Boily" userId="4ace92db-0572-4382-889e-50f73e2bf144" providerId="ADAL" clId="{728F63AD-CC09-4241-A141-54AC6A1711BB}" dt="2022-08-22T13:15:08.930" v="14517"/>
          <ac:spMkLst>
            <pc:docMk/>
            <pc:sldMk cId="2220356908" sldId="2653"/>
            <ac:spMk id="7" creationId="{4CE40D88-39A4-D39E-093C-3D2F7E2BFF81}"/>
          </ac:spMkLst>
        </pc:spChg>
      </pc:sldChg>
      <pc:sldChg chg="addSp delSp modSp">
        <pc:chgData name="Patrick Boily" userId="4ace92db-0572-4382-889e-50f73e2bf144" providerId="ADAL" clId="{728F63AD-CC09-4241-A141-54AC6A1711BB}" dt="2022-08-22T13:24:17.258" v="14734"/>
        <pc:sldMkLst>
          <pc:docMk/>
          <pc:sldMk cId="651161112" sldId="2654"/>
        </pc:sldMkLst>
        <pc:spChg chg="del">
          <ac:chgData name="Patrick Boily" userId="4ace92db-0572-4382-889e-50f73e2bf144" providerId="ADAL" clId="{728F63AD-CC09-4241-A141-54AC6A1711BB}" dt="2022-08-22T13:15:08.930" v="14517"/>
          <ac:spMkLst>
            <pc:docMk/>
            <pc:sldMk cId="651161112" sldId="2654"/>
            <ac:spMk id="4" creationId="{91E22DAA-21CF-7A7C-1AC0-444A9A81DD56}"/>
          </ac:spMkLst>
        </pc:spChg>
        <pc:spChg chg="add mod">
          <ac:chgData name="Patrick Boily" userId="4ace92db-0572-4382-889e-50f73e2bf144" providerId="ADAL" clId="{728F63AD-CC09-4241-A141-54AC6A1711BB}" dt="2022-08-22T13:24:17.258" v="14734"/>
          <ac:spMkLst>
            <pc:docMk/>
            <pc:sldMk cId="651161112" sldId="2654"/>
            <ac:spMk id="9" creationId="{7C94DE45-CE32-F862-D9C8-69A80855A2B7}"/>
          </ac:spMkLst>
        </pc:spChg>
      </pc:sldChg>
      <pc:sldChg chg="addSp delSp modSp">
        <pc:chgData name="Patrick Boily" userId="4ace92db-0572-4382-889e-50f73e2bf144" providerId="ADAL" clId="{728F63AD-CC09-4241-A141-54AC6A1711BB}" dt="2022-08-22T13:25:26.251" v="14775"/>
        <pc:sldMkLst>
          <pc:docMk/>
          <pc:sldMk cId="2188272312" sldId="2656"/>
        </pc:sldMkLst>
        <pc:spChg chg="del">
          <ac:chgData name="Patrick Boily" userId="4ace92db-0572-4382-889e-50f73e2bf144" providerId="ADAL" clId="{728F63AD-CC09-4241-A141-54AC6A1711BB}" dt="2022-08-22T13:15:08.930" v="14517"/>
          <ac:spMkLst>
            <pc:docMk/>
            <pc:sldMk cId="2188272312" sldId="2656"/>
            <ac:spMk id="4" creationId="{D57A1DAF-1635-5D5E-4F12-FB66D7C982AE}"/>
          </ac:spMkLst>
        </pc:spChg>
        <pc:spChg chg="add mod">
          <ac:chgData name="Patrick Boily" userId="4ace92db-0572-4382-889e-50f73e2bf144" providerId="ADAL" clId="{728F63AD-CC09-4241-A141-54AC6A1711BB}" dt="2022-08-22T13:25:26.251" v="14775"/>
          <ac:spMkLst>
            <pc:docMk/>
            <pc:sldMk cId="2188272312" sldId="2656"/>
            <ac:spMk id="9" creationId="{7BDF75FE-54D7-75F9-6197-D8C37EBA36CF}"/>
          </ac:spMkLst>
        </pc:spChg>
      </pc:sldChg>
      <pc:sldChg chg="addSp delSp modSp">
        <pc:chgData name="Patrick Boily" userId="4ace92db-0572-4382-889e-50f73e2bf144" providerId="ADAL" clId="{728F63AD-CC09-4241-A141-54AC6A1711BB}" dt="2022-08-22T13:24:46.450" v="14753"/>
        <pc:sldMkLst>
          <pc:docMk/>
          <pc:sldMk cId="1176561026" sldId="2657"/>
        </pc:sldMkLst>
        <pc:spChg chg="add mod">
          <ac:chgData name="Patrick Boily" userId="4ace92db-0572-4382-889e-50f73e2bf144" providerId="ADAL" clId="{728F63AD-CC09-4241-A141-54AC6A1711BB}" dt="2022-08-22T13:24:46.450" v="14753"/>
          <ac:spMkLst>
            <pc:docMk/>
            <pc:sldMk cId="1176561026" sldId="2657"/>
            <ac:spMk id="3" creationId="{D6FB650F-0C29-A41E-38D5-A51FF2172554}"/>
          </ac:spMkLst>
        </pc:spChg>
        <pc:spChg chg="del">
          <ac:chgData name="Patrick Boily" userId="4ace92db-0572-4382-889e-50f73e2bf144" providerId="ADAL" clId="{728F63AD-CC09-4241-A141-54AC6A1711BB}" dt="2022-08-22T13:15:08.930" v="14517"/>
          <ac:spMkLst>
            <pc:docMk/>
            <pc:sldMk cId="1176561026" sldId="2657"/>
            <ac:spMk id="4" creationId="{A5669C7F-6AAC-CECB-87F8-C2CD74C2F5CB}"/>
          </ac:spMkLst>
        </pc:spChg>
      </pc:sldChg>
      <pc:sldChg chg="addSp delSp modSp mod">
        <pc:chgData name="Patrick Boily" userId="4ace92db-0572-4382-889e-50f73e2bf144" providerId="ADAL" clId="{728F63AD-CC09-4241-A141-54AC6A1711BB}" dt="2022-08-22T13:24:57.455" v="14760"/>
        <pc:sldMkLst>
          <pc:docMk/>
          <pc:sldMk cId="455506049" sldId="2659"/>
        </pc:sldMkLst>
        <pc:spChg chg="add mod">
          <ac:chgData name="Patrick Boily" userId="4ace92db-0572-4382-889e-50f73e2bf144" providerId="ADAL" clId="{728F63AD-CC09-4241-A141-54AC6A1711BB}" dt="2022-08-22T13:24:57.455" v="14760"/>
          <ac:spMkLst>
            <pc:docMk/>
            <pc:sldMk cId="455506049" sldId="2659"/>
            <ac:spMk id="3" creationId="{C50BB5E9-FFB5-0ADC-ADCB-98BD18DC08EA}"/>
          </ac:spMkLst>
        </pc:spChg>
        <pc:spChg chg="del">
          <ac:chgData name="Patrick Boily" userId="4ace92db-0572-4382-889e-50f73e2bf144" providerId="ADAL" clId="{728F63AD-CC09-4241-A141-54AC6A1711BB}" dt="2022-08-22T13:15:08.930" v="14517"/>
          <ac:spMkLst>
            <pc:docMk/>
            <pc:sldMk cId="455506049" sldId="2659"/>
            <ac:spMk id="4" creationId="{A5669C7F-6AAC-CECB-87F8-C2CD74C2F5CB}"/>
          </ac:spMkLst>
        </pc:spChg>
        <pc:spChg chg="del">
          <ac:chgData name="Patrick Boily" userId="4ace92db-0572-4382-889e-50f73e2bf144" providerId="ADAL" clId="{728F63AD-CC09-4241-A141-54AC6A1711BB}" dt="2022-08-22T13:21:21.451" v="14654" actId="478"/>
          <ac:spMkLst>
            <pc:docMk/>
            <pc:sldMk cId="455506049" sldId="2659"/>
            <ac:spMk id="10" creationId="{80AF868F-BB84-BA9D-7822-731353F31CDB}"/>
          </ac:spMkLst>
        </pc:spChg>
      </pc:sldChg>
      <pc:sldChg chg="addSp delSp modSp mod">
        <pc:chgData name="Patrick Boily" userId="4ace92db-0572-4382-889e-50f73e2bf144" providerId="ADAL" clId="{728F63AD-CC09-4241-A141-54AC6A1711BB}" dt="2022-08-22T13:24:58.888" v="14761"/>
        <pc:sldMkLst>
          <pc:docMk/>
          <pc:sldMk cId="2355770500" sldId="2660"/>
        </pc:sldMkLst>
        <pc:spChg chg="add mod">
          <ac:chgData name="Patrick Boily" userId="4ace92db-0572-4382-889e-50f73e2bf144" providerId="ADAL" clId="{728F63AD-CC09-4241-A141-54AC6A1711BB}" dt="2022-08-22T13:24:58.888" v="14761"/>
          <ac:spMkLst>
            <pc:docMk/>
            <pc:sldMk cId="2355770500" sldId="2660"/>
            <ac:spMk id="3" creationId="{5B1D1C1A-F868-1E47-713A-4CE637D0AAEC}"/>
          </ac:spMkLst>
        </pc:spChg>
        <pc:spChg chg="del">
          <ac:chgData name="Patrick Boily" userId="4ace92db-0572-4382-889e-50f73e2bf144" providerId="ADAL" clId="{728F63AD-CC09-4241-A141-54AC6A1711BB}" dt="2022-08-22T13:15:08.930" v="14517"/>
          <ac:spMkLst>
            <pc:docMk/>
            <pc:sldMk cId="2355770500" sldId="2660"/>
            <ac:spMk id="4" creationId="{A5669C7F-6AAC-CECB-87F8-C2CD74C2F5CB}"/>
          </ac:spMkLst>
        </pc:spChg>
        <pc:spChg chg="del">
          <ac:chgData name="Patrick Boily" userId="4ace92db-0572-4382-889e-50f73e2bf144" providerId="ADAL" clId="{728F63AD-CC09-4241-A141-54AC6A1711BB}" dt="2022-08-22T13:21:25.027" v="14655" actId="478"/>
          <ac:spMkLst>
            <pc:docMk/>
            <pc:sldMk cId="2355770500" sldId="2660"/>
            <ac:spMk id="10" creationId="{9AD77008-5766-50AD-E25F-291302829B4E}"/>
          </ac:spMkLst>
        </pc:spChg>
      </pc:sldChg>
      <pc:sldChg chg="addSp delSp modSp">
        <pc:chgData name="Patrick Boily" userId="4ace92db-0572-4382-889e-50f73e2bf144" providerId="ADAL" clId="{728F63AD-CC09-4241-A141-54AC6A1711BB}" dt="2022-08-22T13:26:13.459" v="14800"/>
        <pc:sldMkLst>
          <pc:docMk/>
          <pc:sldMk cId="285325082" sldId="2661"/>
        </pc:sldMkLst>
        <pc:spChg chg="del">
          <ac:chgData name="Patrick Boily" userId="4ace92db-0572-4382-889e-50f73e2bf144" providerId="ADAL" clId="{728F63AD-CC09-4241-A141-54AC6A1711BB}" dt="2022-08-22T13:15:08.930" v="14517"/>
          <ac:spMkLst>
            <pc:docMk/>
            <pc:sldMk cId="285325082" sldId="2661"/>
            <ac:spMk id="4" creationId="{CDF584F9-2FC1-19C2-3868-76F165B669D4}"/>
          </ac:spMkLst>
        </pc:spChg>
        <pc:spChg chg="add mod">
          <ac:chgData name="Patrick Boily" userId="4ace92db-0572-4382-889e-50f73e2bf144" providerId="ADAL" clId="{728F63AD-CC09-4241-A141-54AC6A1711BB}" dt="2022-08-22T13:26:13.459" v="14800"/>
          <ac:spMkLst>
            <pc:docMk/>
            <pc:sldMk cId="285325082" sldId="2661"/>
            <ac:spMk id="6" creationId="{F7670A71-FF4C-B843-6803-291B7727D2E7}"/>
          </ac:spMkLst>
        </pc:spChg>
      </pc:sldChg>
      <pc:sldChg chg="addSp delSp modSp">
        <pc:chgData name="Patrick Boily" userId="4ace92db-0572-4382-889e-50f73e2bf144" providerId="ADAL" clId="{728F63AD-CC09-4241-A141-54AC6A1711BB}" dt="2022-08-22T13:24:43.505" v="14751"/>
        <pc:sldMkLst>
          <pc:docMk/>
          <pc:sldMk cId="4059084942" sldId="2662"/>
        </pc:sldMkLst>
        <pc:spChg chg="del">
          <ac:chgData name="Patrick Boily" userId="4ace92db-0572-4382-889e-50f73e2bf144" providerId="ADAL" clId="{728F63AD-CC09-4241-A141-54AC6A1711BB}" dt="2022-08-22T13:15:08.930" v="14517"/>
          <ac:spMkLst>
            <pc:docMk/>
            <pc:sldMk cId="4059084942" sldId="2662"/>
            <ac:spMk id="4" creationId="{435E19E0-7546-00A0-3820-23B070B36949}"/>
          </ac:spMkLst>
        </pc:spChg>
        <pc:spChg chg="add mod">
          <ac:chgData name="Patrick Boily" userId="4ace92db-0572-4382-889e-50f73e2bf144" providerId="ADAL" clId="{728F63AD-CC09-4241-A141-54AC6A1711BB}" dt="2022-08-22T13:24:43.505" v="14751"/>
          <ac:spMkLst>
            <pc:docMk/>
            <pc:sldMk cId="4059084942" sldId="2662"/>
            <ac:spMk id="9" creationId="{FF7EFE56-FF4F-2060-D711-B0076B88799D}"/>
          </ac:spMkLst>
        </pc:spChg>
      </pc:sldChg>
      <pc:sldChg chg="addSp delSp modSp">
        <pc:chgData name="Patrick Boily" userId="4ace92db-0572-4382-889e-50f73e2bf144" providerId="ADAL" clId="{728F63AD-CC09-4241-A141-54AC6A1711BB}" dt="2022-08-22T13:24:41.811" v="14750"/>
        <pc:sldMkLst>
          <pc:docMk/>
          <pc:sldMk cId="2233804811" sldId="2663"/>
        </pc:sldMkLst>
        <pc:spChg chg="del">
          <ac:chgData name="Patrick Boily" userId="4ace92db-0572-4382-889e-50f73e2bf144" providerId="ADAL" clId="{728F63AD-CC09-4241-A141-54AC6A1711BB}" dt="2022-08-22T13:15:08.930" v="14517"/>
          <ac:spMkLst>
            <pc:docMk/>
            <pc:sldMk cId="2233804811" sldId="2663"/>
            <ac:spMk id="4" creationId="{4C3D8B1C-9E49-749B-92CC-DA709A988867}"/>
          </ac:spMkLst>
        </pc:spChg>
        <pc:spChg chg="add mod">
          <ac:chgData name="Patrick Boily" userId="4ace92db-0572-4382-889e-50f73e2bf144" providerId="ADAL" clId="{728F63AD-CC09-4241-A141-54AC6A1711BB}" dt="2022-08-22T13:24:41.811" v="14750"/>
          <ac:spMkLst>
            <pc:docMk/>
            <pc:sldMk cId="2233804811" sldId="2663"/>
            <ac:spMk id="6" creationId="{4935CEF4-B6EA-932E-02D3-62179964798C}"/>
          </ac:spMkLst>
        </pc:spChg>
      </pc:sldChg>
      <pc:sldChg chg="addSp delSp modSp">
        <pc:chgData name="Patrick Boily" userId="4ace92db-0572-4382-889e-50f73e2bf144" providerId="ADAL" clId="{728F63AD-CC09-4241-A141-54AC6A1711BB}" dt="2022-08-22T13:24:44.643" v="14752"/>
        <pc:sldMkLst>
          <pc:docMk/>
          <pc:sldMk cId="1353769176" sldId="2664"/>
        </pc:sldMkLst>
        <pc:spChg chg="del">
          <ac:chgData name="Patrick Boily" userId="4ace92db-0572-4382-889e-50f73e2bf144" providerId="ADAL" clId="{728F63AD-CC09-4241-A141-54AC6A1711BB}" dt="2022-08-22T13:15:08.930" v="14517"/>
          <ac:spMkLst>
            <pc:docMk/>
            <pc:sldMk cId="1353769176" sldId="2664"/>
            <ac:spMk id="4" creationId="{435E19E0-7546-00A0-3820-23B070B36949}"/>
          </ac:spMkLst>
        </pc:spChg>
        <pc:spChg chg="add mod">
          <ac:chgData name="Patrick Boily" userId="4ace92db-0572-4382-889e-50f73e2bf144" providerId="ADAL" clId="{728F63AD-CC09-4241-A141-54AC6A1711BB}" dt="2022-08-22T13:24:44.643" v="14752"/>
          <ac:spMkLst>
            <pc:docMk/>
            <pc:sldMk cId="1353769176" sldId="2664"/>
            <ac:spMk id="9" creationId="{BB707DFE-505F-2996-DBF9-2F7A074D6D23}"/>
          </ac:spMkLst>
        </pc:spChg>
      </pc:sldChg>
      <pc:sldChg chg="addSp delSp modSp">
        <pc:chgData name="Patrick Boily" userId="4ace92db-0572-4382-889e-50f73e2bf144" providerId="ADAL" clId="{728F63AD-CC09-4241-A141-54AC6A1711BB}" dt="2022-08-22T13:25:02.832" v="14763"/>
        <pc:sldMkLst>
          <pc:docMk/>
          <pc:sldMk cId="4081160422" sldId="2665"/>
        </pc:sldMkLst>
        <pc:spChg chg="del">
          <ac:chgData name="Patrick Boily" userId="4ace92db-0572-4382-889e-50f73e2bf144" providerId="ADAL" clId="{728F63AD-CC09-4241-A141-54AC6A1711BB}" dt="2022-08-22T13:15:08.930" v="14517"/>
          <ac:spMkLst>
            <pc:docMk/>
            <pc:sldMk cId="4081160422" sldId="2665"/>
            <ac:spMk id="4" creationId="{435E19E0-7546-00A0-3820-23B070B36949}"/>
          </ac:spMkLst>
        </pc:spChg>
        <pc:spChg chg="add mod">
          <ac:chgData name="Patrick Boily" userId="4ace92db-0572-4382-889e-50f73e2bf144" providerId="ADAL" clId="{728F63AD-CC09-4241-A141-54AC6A1711BB}" dt="2022-08-22T13:25:02.832" v="14763"/>
          <ac:spMkLst>
            <pc:docMk/>
            <pc:sldMk cId="4081160422" sldId="2665"/>
            <ac:spMk id="9" creationId="{647B7FC5-1487-D10E-A5A8-D64F8506D704}"/>
          </ac:spMkLst>
        </pc:spChg>
      </pc:sldChg>
      <pc:sldChg chg="addSp delSp modSp">
        <pc:chgData name="Patrick Boily" userId="4ace92db-0572-4382-889e-50f73e2bf144" providerId="ADAL" clId="{728F63AD-CC09-4241-A141-54AC6A1711BB}" dt="2022-08-22T13:25:06.278" v="14765"/>
        <pc:sldMkLst>
          <pc:docMk/>
          <pc:sldMk cId="2837434714" sldId="2666"/>
        </pc:sldMkLst>
        <pc:spChg chg="del">
          <ac:chgData name="Patrick Boily" userId="4ace92db-0572-4382-889e-50f73e2bf144" providerId="ADAL" clId="{728F63AD-CC09-4241-A141-54AC6A1711BB}" dt="2022-08-22T13:15:08.930" v="14517"/>
          <ac:spMkLst>
            <pc:docMk/>
            <pc:sldMk cId="2837434714" sldId="2666"/>
            <ac:spMk id="4" creationId="{435E19E0-7546-00A0-3820-23B070B36949}"/>
          </ac:spMkLst>
        </pc:spChg>
        <pc:spChg chg="add mod">
          <ac:chgData name="Patrick Boily" userId="4ace92db-0572-4382-889e-50f73e2bf144" providerId="ADAL" clId="{728F63AD-CC09-4241-A141-54AC6A1711BB}" dt="2022-08-22T13:25:06.278" v="14765"/>
          <ac:spMkLst>
            <pc:docMk/>
            <pc:sldMk cId="2837434714" sldId="2666"/>
            <ac:spMk id="9" creationId="{F00B68C7-E337-A079-BB51-3DD499FBEA9F}"/>
          </ac:spMkLst>
        </pc:spChg>
      </pc:sldChg>
      <pc:sldChg chg="addSp delSp modSp">
        <pc:chgData name="Patrick Boily" userId="4ace92db-0572-4382-889e-50f73e2bf144" providerId="ADAL" clId="{728F63AD-CC09-4241-A141-54AC6A1711BB}" dt="2022-08-22T13:25:04.301" v="14764"/>
        <pc:sldMkLst>
          <pc:docMk/>
          <pc:sldMk cId="3219145410" sldId="2667"/>
        </pc:sldMkLst>
        <pc:spChg chg="add del mod">
          <ac:chgData name="Patrick Boily" userId="4ace92db-0572-4382-889e-50f73e2bf144" providerId="ADAL" clId="{728F63AD-CC09-4241-A141-54AC6A1711BB}" dt="2022-08-22T13:15:08.930" v="14517"/>
          <ac:spMkLst>
            <pc:docMk/>
            <pc:sldMk cId="3219145410" sldId="2667"/>
            <ac:spMk id="4" creationId="{40ACF1C0-D781-B422-3305-B0A0224D0178}"/>
          </ac:spMkLst>
        </pc:spChg>
        <pc:spChg chg="add mod">
          <ac:chgData name="Patrick Boily" userId="4ace92db-0572-4382-889e-50f73e2bf144" providerId="ADAL" clId="{728F63AD-CC09-4241-A141-54AC6A1711BB}" dt="2022-08-22T13:12:01.887" v="14499"/>
          <ac:spMkLst>
            <pc:docMk/>
            <pc:sldMk cId="3219145410" sldId="2667"/>
            <ac:spMk id="6" creationId="{AE14F4AE-2254-BE67-0D19-13B97FF6092D}"/>
          </ac:spMkLst>
        </pc:spChg>
        <pc:spChg chg="add mod">
          <ac:chgData name="Patrick Boily" userId="4ace92db-0572-4382-889e-50f73e2bf144" providerId="ADAL" clId="{728F63AD-CC09-4241-A141-54AC6A1711BB}" dt="2022-08-22T13:25:04.301" v="14764"/>
          <ac:spMkLst>
            <pc:docMk/>
            <pc:sldMk cId="3219145410" sldId="2667"/>
            <ac:spMk id="7" creationId="{74BA058F-E1F3-2031-80E2-B1776C81D4FB}"/>
          </ac:spMkLst>
        </pc:spChg>
      </pc:sldChg>
      <pc:sldChg chg="addSp delSp modSp">
        <pc:chgData name="Patrick Boily" userId="4ace92db-0572-4382-889e-50f73e2bf144" providerId="ADAL" clId="{728F63AD-CC09-4241-A141-54AC6A1711BB}" dt="2022-08-22T13:26:15.051" v="14801"/>
        <pc:sldMkLst>
          <pc:docMk/>
          <pc:sldMk cId="3961352359" sldId="2668"/>
        </pc:sldMkLst>
        <pc:spChg chg="add del mod">
          <ac:chgData name="Patrick Boily" userId="4ace92db-0572-4382-889e-50f73e2bf144" providerId="ADAL" clId="{728F63AD-CC09-4241-A141-54AC6A1711BB}" dt="2022-08-22T13:15:08.930" v="14517"/>
          <ac:spMkLst>
            <pc:docMk/>
            <pc:sldMk cId="3961352359" sldId="2668"/>
            <ac:spMk id="4" creationId="{F64E6982-2FDB-9E31-E385-CADF92B984E7}"/>
          </ac:spMkLst>
        </pc:spChg>
        <pc:spChg chg="add mod">
          <ac:chgData name="Patrick Boily" userId="4ace92db-0572-4382-889e-50f73e2bf144" providerId="ADAL" clId="{728F63AD-CC09-4241-A141-54AC6A1711BB}" dt="2022-08-22T13:12:01.887" v="14499"/>
          <ac:spMkLst>
            <pc:docMk/>
            <pc:sldMk cId="3961352359" sldId="2668"/>
            <ac:spMk id="5" creationId="{C7B8F94D-F067-301F-6A02-E88983B9896A}"/>
          </ac:spMkLst>
        </pc:spChg>
        <pc:spChg chg="add mod">
          <ac:chgData name="Patrick Boily" userId="4ace92db-0572-4382-889e-50f73e2bf144" providerId="ADAL" clId="{728F63AD-CC09-4241-A141-54AC6A1711BB}" dt="2022-08-22T13:26:15.051" v="14801"/>
          <ac:spMkLst>
            <pc:docMk/>
            <pc:sldMk cId="3961352359" sldId="2668"/>
            <ac:spMk id="6" creationId="{FD4D104D-D18A-0E9E-F790-8FD8928450C5}"/>
          </ac:spMkLst>
        </pc:spChg>
      </pc:sldChg>
      <pc:sldMasterChg chg="delSp mod modSldLayout">
        <pc:chgData name="Patrick Boily" userId="4ace92db-0572-4382-889e-50f73e2bf144" providerId="ADAL" clId="{728F63AD-CC09-4241-A141-54AC6A1711BB}" dt="2022-08-22T13:13:57.012" v="14511" actId="478"/>
        <pc:sldMasterMkLst>
          <pc:docMk/>
          <pc:sldMasterMk cId="2749339868" sldId="2147483672"/>
        </pc:sldMasterMkLst>
        <pc:spChg chg="del">
          <ac:chgData name="Patrick Boily" userId="4ace92db-0572-4382-889e-50f73e2bf144" providerId="ADAL" clId="{728F63AD-CC09-4241-A141-54AC6A1711BB}" dt="2022-08-22T13:12:59.934" v="14500" actId="478"/>
          <ac:spMkLst>
            <pc:docMk/>
            <pc:sldMasterMk cId="2749339868" sldId="2147483672"/>
            <ac:spMk id="4" creationId="{00000000-0000-0000-0000-000000000000}"/>
          </ac:spMkLst>
        </pc:spChg>
        <pc:sldLayoutChg chg="delSp mod">
          <pc:chgData name="Patrick Boily" userId="4ace92db-0572-4382-889e-50f73e2bf144" providerId="ADAL" clId="{728F63AD-CC09-4241-A141-54AC6A1711BB}" dt="2022-08-22T13:13:04.124" v="14501" actId="478"/>
          <pc:sldLayoutMkLst>
            <pc:docMk/>
            <pc:sldMasterMk cId="2749339868" sldId="2147483672"/>
            <pc:sldLayoutMk cId="1613187457" sldId="2147483673"/>
          </pc:sldLayoutMkLst>
          <pc:spChg chg="del">
            <ac:chgData name="Patrick Boily" userId="4ace92db-0572-4382-889e-50f73e2bf144" providerId="ADAL" clId="{728F63AD-CC09-4241-A141-54AC6A1711BB}" dt="2022-08-22T13:13:04.124" v="14501" actId="478"/>
            <ac:spMkLst>
              <pc:docMk/>
              <pc:sldMasterMk cId="2749339868" sldId="2147483672"/>
              <pc:sldLayoutMk cId="1613187457" sldId="2147483673"/>
              <ac:spMk id="10" creationId="{3DB31529-3AF4-24BD-4123-25C8A943661E}"/>
            </ac:spMkLst>
          </pc:spChg>
        </pc:sldLayoutChg>
        <pc:sldLayoutChg chg="delSp mod">
          <pc:chgData name="Patrick Boily" userId="4ace92db-0572-4382-889e-50f73e2bf144" providerId="ADAL" clId="{728F63AD-CC09-4241-A141-54AC6A1711BB}" dt="2022-08-22T13:13:08.231" v="14502" actId="478"/>
          <pc:sldLayoutMkLst>
            <pc:docMk/>
            <pc:sldMasterMk cId="2749339868" sldId="2147483672"/>
            <pc:sldLayoutMk cId="3080353080" sldId="2147483674"/>
          </pc:sldLayoutMkLst>
          <pc:spChg chg="del">
            <ac:chgData name="Patrick Boily" userId="4ace92db-0572-4382-889e-50f73e2bf144" providerId="ADAL" clId="{728F63AD-CC09-4241-A141-54AC6A1711BB}" dt="2022-08-22T13:13:08.231" v="14502" actId="478"/>
            <ac:spMkLst>
              <pc:docMk/>
              <pc:sldMasterMk cId="2749339868" sldId="2147483672"/>
              <pc:sldLayoutMk cId="3080353080" sldId="2147483674"/>
              <ac:spMk id="12" creationId="{BE543439-F486-D69A-BC41-C849260A3EC6}"/>
            </ac:spMkLst>
          </pc:spChg>
        </pc:sldLayoutChg>
        <pc:sldLayoutChg chg="delSp modSp mod">
          <pc:chgData name="Patrick Boily" userId="4ace92db-0572-4382-889e-50f73e2bf144" providerId="ADAL" clId="{728F63AD-CC09-4241-A141-54AC6A1711BB}" dt="2022-08-22T13:13:22.196" v="14504" actId="478"/>
          <pc:sldLayoutMkLst>
            <pc:docMk/>
            <pc:sldMasterMk cId="2749339868" sldId="2147483672"/>
            <pc:sldLayoutMk cId="95763635" sldId="2147483675"/>
          </pc:sldLayoutMkLst>
          <pc:spChg chg="del mod">
            <ac:chgData name="Patrick Boily" userId="4ace92db-0572-4382-889e-50f73e2bf144" providerId="ADAL" clId="{728F63AD-CC09-4241-A141-54AC6A1711BB}" dt="2022-08-22T13:13:22.196" v="14504" actId="478"/>
            <ac:spMkLst>
              <pc:docMk/>
              <pc:sldMasterMk cId="2749339868" sldId="2147483672"/>
              <pc:sldLayoutMk cId="95763635" sldId="2147483675"/>
              <ac:spMk id="15" creationId="{1D90A3FA-5C8E-767F-2E7F-41B15B169219}"/>
            </ac:spMkLst>
          </pc:spChg>
        </pc:sldLayoutChg>
        <pc:sldLayoutChg chg="delSp mod">
          <pc:chgData name="Patrick Boily" userId="4ace92db-0572-4382-889e-50f73e2bf144" providerId="ADAL" clId="{728F63AD-CC09-4241-A141-54AC6A1711BB}" dt="2022-08-22T13:13:26.182" v="14505" actId="478"/>
          <pc:sldLayoutMkLst>
            <pc:docMk/>
            <pc:sldMasterMk cId="2749339868" sldId="2147483672"/>
            <pc:sldLayoutMk cId="2633825223" sldId="2147483676"/>
          </pc:sldLayoutMkLst>
          <pc:spChg chg="del">
            <ac:chgData name="Patrick Boily" userId="4ace92db-0572-4382-889e-50f73e2bf144" providerId="ADAL" clId="{728F63AD-CC09-4241-A141-54AC6A1711BB}" dt="2022-08-22T13:13:26.182" v="14505" actId="478"/>
            <ac:spMkLst>
              <pc:docMk/>
              <pc:sldMasterMk cId="2749339868" sldId="2147483672"/>
              <pc:sldLayoutMk cId="2633825223" sldId="2147483676"/>
              <ac:spMk id="14" creationId="{2EBCAB0F-DD6E-8A5B-79B4-375CE723B462}"/>
            </ac:spMkLst>
          </pc:spChg>
        </pc:sldLayoutChg>
        <pc:sldLayoutChg chg="delSp mod">
          <pc:chgData name="Patrick Boily" userId="4ace92db-0572-4382-889e-50f73e2bf144" providerId="ADAL" clId="{728F63AD-CC09-4241-A141-54AC6A1711BB}" dt="2022-08-22T13:13:30.660" v="14506" actId="478"/>
          <pc:sldLayoutMkLst>
            <pc:docMk/>
            <pc:sldMasterMk cId="2749339868" sldId="2147483672"/>
            <pc:sldLayoutMk cId="270172521" sldId="2147483677"/>
          </pc:sldLayoutMkLst>
          <pc:spChg chg="del">
            <ac:chgData name="Patrick Boily" userId="4ace92db-0572-4382-889e-50f73e2bf144" providerId="ADAL" clId="{728F63AD-CC09-4241-A141-54AC6A1711BB}" dt="2022-08-22T13:13:30.660" v="14506" actId="478"/>
            <ac:spMkLst>
              <pc:docMk/>
              <pc:sldMasterMk cId="2749339868" sldId="2147483672"/>
              <pc:sldLayoutMk cId="270172521" sldId="2147483677"/>
              <ac:spMk id="16" creationId="{0EDC0719-0BC5-0F20-66B7-8F155F7AB312}"/>
            </ac:spMkLst>
          </pc:spChg>
        </pc:sldLayoutChg>
        <pc:sldLayoutChg chg="delSp mod">
          <pc:chgData name="Patrick Boily" userId="4ace92db-0572-4382-889e-50f73e2bf144" providerId="ADAL" clId="{728F63AD-CC09-4241-A141-54AC6A1711BB}" dt="2022-08-22T13:13:34.340" v="14507" actId="478"/>
          <pc:sldLayoutMkLst>
            <pc:docMk/>
            <pc:sldMasterMk cId="2749339868" sldId="2147483672"/>
            <pc:sldLayoutMk cId="1187267537" sldId="2147483678"/>
          </pc:sldLayoutMkLst>
          <pc:spChg chg="del">
            <ac:chgData name="Patrick Boily" userId="4ace92db-0572-4382-889e-50f73e2bf144" providerId="ADAL" clId="{728F63AD-CC09-4241-A141-54AC6A1711BB}" dt="2022-08-22T13:13:34.340" v="14507" actId="478"/>
            <ac:spMkLst>
              <pc:docMk/>
              <pc:sldMasterMk cId="2749339868" sldId="2147483672"/>
              <pc:sldLayoutMk cId="1187267537" sldId="2147483678"/>
              <ac:spMk id="11" creationId="{DA8A898A-5596-3EB9-8AAD-B877D3752820}"/>
            </ac:spMkLst>
          </pc:spChg>
        </pc:sldLayoutChg>
        <pc:sldLayoutChg chg="delSp modSp mod">
          <pc:chgData name="Patrick Boily" userId="4ace92db-0572-4382-889e-50f73e2bf144" providerId="ADAL" clId="{728F63AD-CC09-4241-A141-54AC6A1711BB}" dt="2022-08-22T13:13:49.228" v="14509" actId="478"/>
          <pc:sldLayoutMkLst>
            <pc:docMk/>
            <pc:sldMasterMk cId="2749339868" sldId="2147483672"/>
            <pc:sldLayoutMk cId="2686587028" sldId="2147483681"/>
          </pc:sldLayoutMkLst>
          <pc:spChg chg="del mod">
            <ac:chgData name="Patrick Boily" userId="4ace92db-0572-4382-889e-50f73e2bf144" providerId="ADAL" clId="{728F63AD-CC09-4241-A141-54AC6A1711BB}" dt="2022-08-22T13:13:49.228" v="14509" actId="478"/>
            <ac:spMkLst>
              <pc:docMk/>
              <pc:sldMasterMk cId="2749339868" sldId="2147483672"/>
              <pc:sldLayoutMk cId="2686587028" sldId="2147483681"/>
              <ac:spMk id="17" creationId="{1C51AF46-A05D-DC8E-CD79-DFEF6D94EC3A}"/>
            </ac:spMkLst>
          </pc:spChg>
        </pc:sldLayoutChg>
        <pc:sldLayoutChg chg="delSp mod">
          <pc:chgData name="Patrick Boily" userId="4ace92db-0572-4382-889e-50f73e2bf144" providerId="ADAL" clId="{728F63AD-CC09-4241-A141-54AC6A1711BB}" dt="2022-08-22T13:13:53.654" v="14510" actId="478"/>
          <pc:sldLayoutMkLst>
            <pc:docMk/>
            <pc:sldMasterMk cId="2749339868" sldId="2147483672"/>
            <pc:sldLayoutMk cId="2277185538" sldId="2147483682"/>
          </pc:sldLayoutMkLst>
          <pc:spChg chg="del">
            <ac:chgData name="Patrick Boily" userId="4ace92db-0572-4382-889e-50f73e2bf144" providerId="ADAL" clId="{728F63AD-CC09-4241-A141-54AC6A1711BB}" dt="2022-08-22T13:13:53.654" v="14510" actId="478"/>
            <ac:spMkLst>
              <pc:docMk/>
              <pc:sldMasterMk cId="2749339868" sldId="2147483672"/>
              <pc:sldLayoutMk cId="2277185538" sldId="2147483682"/>
              <ac:spMk id="12" creationId="{F67476B2-C905-2EA0-B310-5C1CF8E5850E}"/>
            </ac:spMkLst>
          </pc:spChg>
        </pc:sldLayoutChg>
        <pc:sldLayoutChg chg="delSp mod">
          <pc:chgData name="Patrick Boily" userId="4ace92db-0572-4382-889e-50f73e2bf144" providerId="ADAL" clId="{728F63AD-CC09-4241-A141-54AC6A1711BB}" dt="2022-08-22T13:13:57.012" v="14511" actId="478"/>
          <pc:sldLayoutMkLst>
            <pc:docMk/>
            <pc:sldMasterMk cId="2749339868" sldId="2147483672"/>
            <pc:sldLayoutMk cId="768668148" sldId="2147483683"/>
          </pc:sldLayoutMkLst>
          <pc:spChg chg="del">
            <ac:chgData name="Patrick Boily" userId="4ace92db-0572-4382-889e-50f73e2bf144" providerId="ADAL" clId="{728F63AD-CC09-4241-A141-54AC6A1711BB}" dt="2022-08-22T13:13:57.012" v="14511" actId="478"/>
            <ac:spMkLst>
              <pc:docMk/>
              <pc:sldMasterMk cId="2749339868" sldId="2147483672"/>
              <pc:sldLayoutMk cId="768668148" sldId="2147483683"/>
              <ac:spMk id="14" creationId="{8FBB2924-96C7-36B0-0BDB-54844EFB489C}"/>
            </ac:spMkLst>
          </pc:spChg>
        </pc:sldLayoutChg>
      </pc:sldMasterChg>
    </pc:docChg>
  </pc:docChgLst>
  <pc:docChgLst>
    <pc:chgData name="Patrick Boily" userId="4ace92db-0572-4382-889e-50f73e2bf144" providerId="ADAL" clId="{40E7A5E6-8771-435C-9618-D40501A0EA05}"/>
    <pc:docChg chg="undo custSel modSld">
      <pc:chgData name="Patrick Boily" userId="4ace92db-0572-4382-889e-50f73e2bf144" providerId="ADAL" clId="{40E7A5E6-8771-435C-9618-D40501A0EA05}" dt="2022-11-22T20:20:38.678" v="547" actId="20577"/>
      <pc:docMkLst>
        <pc:docMk/>
      </pc:docMkLst>
      <pc:sldChg chg="modSp mod">
        <pc:chgData name="Patrick Boily" userId="4ace92db-0572-4382-889e-50f73e2bf144" providerId="ADAL" clId="{40E7A5E6-8771-435C-9618-D40501A0EA05}" dt="2022-11-22T20:17:53.611" v="537" actId="113"/>
        <pc:sldMkLst>
          <pc:docMk/>
          <pc:sldMk cId="2184285351" sldId="256"/>
        </pc:sldMkLst>
        <pc:spChg chg="mod">
          <ac:chgData name="Patrick Boily" userId="4ace92db-0572-4382-889e-50f73e2bf144" providerId="ADAL" clId="{40E7A5E6-8771-435C-9618-D40501A0EA05}" dt="2022-11-22T20:17:53.611" v="537" actId="113"/>
          <ac:spMkLst>
            <pc:docMk/>
            <pc:sldMk cId="2184285351" sldId="256"/>
            <ac:spMk id="3" creationId="{C8479DEA-3B5C-761C-445F-28962B1ADE29}"/>
          </ac:spMkLst>
        </pc:spChg>
      </pc:sldChg>
      <pc:sldChg chg="addSp delSp modSp mod">
        <pc:chgData name="Patrick Boily" userId="4ace92db-0572-4382-889e-50f73e2bf144" providerId="ADAL" clId="{40E7A5E6-8771-435C-9618-D40501A0EA05}" dt="2022-11-22T02:58:28.386" v="63"/>
        <pc:sldMkLst>
          <pc:docMk/>
          <pc:sldMk cId="1374145970" sldId="267"/>
        </pc:sldMkLst>
        <pc:spChg chg="add mod">
          <ac:chgData name="Patrick Boily" userId="4ace92db-0572-4382-889e-50f73e2bf144" providerId="ADAL" clId="{40E7A5E6-8771-435C-9618-D40501A0EA05}" dt="2022-11-22T02:58:28.386" v="63"/>
          <ac:spMkLst>
            <pc:docMk/>
            <pc:sldMk cId="1374145970" sldId="267"/>
            <ac:spMk id="4" creationId="{10FD4C46-2782-6734-6A2C-9A141C88F833}"/>
          </ac:spMkLst>
        </pc:spChg>
        <pc:grpChg chg="del">
          <ac:chgData name="Patrick Boily" userId="4ace92db-0572-4382-889e-50f73e2bf144" providerId="ADAL" clId="{40E7A5E6-8771-435C-9618-D40501A0EA05}" dt="2022-11-22T02:58:28.210" v="62" actId="478"/>
          <ac:grpSpMkLst>
            <pc:docMk/>
            <pc:sldMk cId="1374145970" sldId="267"/>
            <ac:grpSpMk id="9" creationId="{6E365BF6-07DC-0DFB-C5FA-62FFD5C795D4}"/>
          </ac:grpSpMkLst>
        </pc:grpChg>
      </pc:sldChg>
      <pc:sldChg chg="addSp delSp modSp mod">
        <pc:chgData name="Patrick Boily" userId="4ace92db-0572-4382-889e-50f73e2bf144" providerId="ADAL" clId="{40E7A5E6-8771-435C-9618-D40501A0EA05}" dt="2022-11-22T02:59:31.368" v="90"/>
        <pc:sldMkLst>
          <pc:docMk/>
          <pc:sldMk cId="125130570" sldId="280"/>
        </pc:sldMkLst>
        <pc:spChg chg="add mod">
          <ac:chgData name="Patrick Boily" userId="4ace92db-0572-4382-889e-50f73e2bf144" providerId="ADAL" clId="{40E7A5E6-8771-435C-9618-D40501A0EA05}" dt="2022-11-22T02:59:31.368" v="90"/>
          <ac:spMkLst>
            <pc:docMk/>
            <pc:sldMk cId="125130570" sldId="280"/>
            <ac:spMk id="3" creationId="{CE0F7AC1-0A33-7567-6D44-B310ECDD17C6}"/>
          </ac:spMkLst>
        </pc:spChg>
        <pc:grpChg chg="del">
          <ac:chgData name="Patrick Boily" userId="4ace92db-0572-4382-889e-50f73e2bf144" providerId="ADAL" clId="{40E7A5E6-8771-435C-9618-D40501A0EA05}" dt="2022-11-22T02:59:31.112" v="89" actId="478"/>
          <ac:grpSpMkLst>
            <pc:docMk/>
            <pc:sldMk cId="125130570" sldId="280"/>
            <ac:grpSpMk id="7" creationId="{9F40C516-762D-C0D3-5B79-0C0304795D54}"/>
          </ac:grpSpMkLst>
        </pc:grpChg>
      </pc:sldChg>
      <pc:sldChg chg="addSp delSp modSp mod">
        <pc:chgData name="Patrick Boily" userId="4ace92db-0572-4382-889e-50f73e2bf144" providerId="ADAL" clId="{40E7A5E6-8771-435C-9618-D40501A0EA05}" dt="2022-11-22T02:58:32.195" v="65"/>
        <pc:sldMkLst>
          <pc:docMk/>
          <pc:sldMk cId="728005478" sldId="301"/>
        </pc:sldMkLst>
        <pc:spChg chg="add mod">
          <ac:chgData name="Patrick Boily" userId="4ace92db-0572-4382-889e-50f73e2bf144" providerId="ADAL" clId="{40E7A5E6-8771-435C-9618-D40501A0EA05}" dt="2022-11-22T02:58:32.195" v="65"/>
          <ac:spMkLst>
            <pc:docMk/>
            <pc:sldMk cId="728005478" sldId="301"/>
            <ac:spMk id="4" creationId="{BD5D17EE-993B-41DD-0A4F-069F487272E2}"/>
          </ac:spMkLst>
        </pc:spChg>
        <pc:grpChg chg="del">
          <ac:chgData name="Patrick Boily" userId="4ace92db-0572-4382-889e-50f73e2bf144" providerId="ADAL" clId="{40E7A5E6-8771-435C-9618-D40501A0EA05}" dt="2022-11-22T02:58:32" v="64" actId="478"/>
          <ac:grpSpMkLst>
            <pc:docMk/>
            <pc:sldMk cId="728005478" sldId="301"/>
            <ac:grpSpMk id="7" creationId="{3544E18A-7E3F-CAA4-D478-07A9529407A1}"/>
          </ac:grpSpMkLst>
        </pc:grpChg>
      </pc:sldChg>
      <pc:sldChg chg="addSp delSp modSp mod">
        <pc:chgData name="Patrick Boily" userId="4ace92db-0572-4382-889e-50f73e2bf144" providerId="ADAL" clId="{40E7A5E6-8771-435C-9618-D40501A0EA05}" dt="2022-11-22T02:58:42.205" v="69"/>
        <pc:sldMkLst>
          <pc:docMk/>
          <pc:sldMk cId="2305037130" sldId="303"/>
        </pc:sldMkLst>
        <pc:spChg chg="add mod">
          <ac:chgData name="Patrick Boily" userId="4ace92db-0572-4382-889e-50f73e2bf144" providerId="ADAL" clId="{40E7A5E6-8771-435C-9618-D40501A0EA05}" dt="2022-11-22T02:58:42.205" v="69"/>
          <ac:spMkLst>
            <pc:docMk/>
            <pc:sldMk cId="2305037130" sldId="303"/>
            <ac:spMk id="4" creationId="{AE87C695-8B23-7771-DDE8-DAA8698F2C3C}"/>
          </ac:spMkLst>
        </pc:spChg>
        <pc:grpChg chg="del">
          <ac:chgData name="Patrick Boily" userId="4ace92db-0572-4382-889e-50f73e2bf144" providerId="ADAL" clId="{40E7A5E6-8771-435C-9618-D40501A0EA05}" dt="2022-11-22T02:58:41.938" v="68" actId="478"/>
          <ac:grpSpMkLst>
            <pc:docMk/>
            <pc:sldMk cId="2305037130" sldId="303"/>
            <ac:grpSpMk id="10" creationId="{6F1D124B-2959-51CD-D945-7ECA9F0FA689}"/>
          </ac:grpSpMkLst>
        </pc:grpChg>
      </pc:sldChg>
      <pc:sldChg chg="addSp delSp modSp mod">
        <pc:chgData name="Patrick Boily" userId="4ace92db-0572-4382-889e-50f73e2bf144" providerId="ADAL" clId="{40E7A5E6-8771-435C-9618-D40501A0EA05}" dt="2022-11-22T03:00:15.674" v="106"/>
        <pc:sldMkLst>
          <pc:docMk/>
          <pc:sldMk cId="3625699967" sldId="309"/>
        </pc:sldMkLst>
        <pc:spChg chg="add mod">
          <ac:chgData name="Patrick Boily" userId="4ace92db-0572-4382-889e-50f73e2bf144" providerId="ADAL" clId="{40E7A5E6-8771-435C-9618-D40501A0EA05}" dt="2022-11-22T03:00:15.674" v="106"/>
          <ac:spMkLst>
            <pc:docMk/>
            <pc:sldMk cId="3625699967" sldId="309"/>
            <ac:spMk id="4" creationId="{2CAD7B3F-9A46-414E-4BDC-32F3075FEC60}"/>
          </ac:spMkLst>
        </pc:spChg>
        <pc:grpChg chg="del">
          <ac:chgData name="Patrick Boily" userId="4ace92db-0572-4382-889e-50f73e2bf144" providerId="ADAL" clId="{40E7A5E6-8771-435C-9618-D40501A0EA05}" dt="2022-11-22T03:00:15.407" v="105" actId="478"/>
          <ac:grpSpMkLst>
            <pc:docMk/>
            <pc:sldMk cId="3625699967" sldId="309"/>
            <ac:grpSpMk id="6" creationId="{D78C8B42-F247-400D-E41B-2B6F0D7F1032}"/>
          </ac:grpSpMkLst>
        </pc:grpChg>
      </pc:sldChg>
      <pc:sldChg chg="addSp delSp modSp mod">
        <pc:chgData name="Patrick Boily" userId="4ace92db-0572-4382-889e-50f73e2bf144" providerId="ADAL" clId="{40E7A5E6-8771-435C-9618-D40501A0EA05}" dt="2022-11-22T02:59:57.731" v="98"/>
        <pc:sldMkLst>
          <pc:docMk/>
          <pc:sldMk cId="784911028" sldId="320"/>
        </pc:sldMkLst>
        <pc:spChg chg="add mod">
          <ac:chgData name="Patrick Boily" userId="4ace92db-0572-4382-889e-50f73e2bf144" providerId="ADAL" clId="{40E7A5E6-8771-435C-9618-D40501A0EA05}" dt="2022-11-22T02:59:57.731" v="98"/>
          <ac:spMkLst>
            <pc:docMk/>
            <pc:sldMk cId="784911028" sldId="320"/>
            <ac:spMk id="2" creationId="{1B8A1FB8-7AD1-EF79-0222-1BAEDA9CE307}"/>
          </ac:spMkLst>
        </pc:spChg>
        <pc:grpChg chg="del">
          <ac:chgData name="Patrick Boily" userId="4ace92db-0572-4382-889e-50f73e2bf144" providerId="ADAL" clId="{40E7A5E6-8771-435C-9618-D40501A0EA05}" dt="2022-11-22T02:59:57.479" v="97" actId="478"/>
          <ac:grpSpMkLst>
            <pc:docMk/>
            <pc:sldMk cId="784911028" sldId="320"/>
            <ac:grpSpMk id="6" creationId="{23C58BBD-B65B-954B-76A9-B67D6C3A5B3A}"/>
          </ac:grpSpMkLst>
        </pc:grpChg>
      </pc:sldChg>
      <pc:sldChg chg="addSp delSp modSp mod">
        <pc:chgData name="Patrick Boily" userId="4ace92db-0572-4382-889e-50f73e2bf144" providerId="ADAL" clId="{40E7A5E6-8771-435C-9618-D40501A0EA05}" dt="2022-11-22T02:59:27.772" v="88"/>
        <pc:sldMkLst>
          <pc:docMk/>
          <pc:sldMk cId="2035787659" sldId="321"/>
        </pc:sldMkLst>
        <pc:spChg chg="add mod">
          <ac:chgData name="Patrick Boily" userId="4ace92db-0572-4382-889e-50f73e2bf144" providerId="ADAL" clId="{40E7A5E6-8771-435C-9618-D40501A0EA05}" dt="2022-11-22T02:59:27.772" v="88"/>
          <ac:spMkLst>
            <pc:docMk/>
            <pc:sldMk cId="2035787659" sldId="321"/>
            <ac:spMk id="4" creationId="{9CFB7663-A62B-09F2-AC55-7E7D967574F2}"/>
          </ac:spMkLst>
        </pc:spChg>
        <pc:grpChg chg="del">
          <ac:chgData name="Patrick Boily" userId="4ace92db-0572-4382-889e-50f73e2bf144" providerId="ADAL" clId="{40E7A5E6-8771-435C-9618-D40501A0EA05}" dt="2022-11-22T02:59:27.551" v="87" actId="478"/>
          <ac:grpSpMkLst>
            <pc:docMk/>
            <pc:sldMk cId="2035787659" sldId="321"/>
            <ac:grpSpMk id="6" creationId="{4B688A08-8A28-43D7-6982-8EC7456B6591}"/>
          </ac:grpSpMkLst>
        </pc:grpChg>
      </pc:sldChg>
      <pc:sldChg chg="addSp delSp modSp mod">
        <pc:chgData name="Patrick Boily" userId="4ace92db-0572-4382-889e-50f73e2bf144" providerId="ADAL" clId="{40E7A5E6-8771-435C-9618-D40501A0EA05}" dt="2022-11-22T02:59:51.495" v="96"/>
        <pc:sldMkLst>
          <pc:docMk/>
          <pc:sldMk cId="25427562" sldId="322"/>
        </pc:sldMkLst>
        <pc:spChg chg="add mod">
          <ac:chgData name="Patrick Boily" userId="4ace92db-0572-4382-889e-50f73e2bf144" providerId="ADAL" clId="{40E7A5E6-8771-435C-9618-D40501A0EA05}" dt="2022-11-22T02:59:51.495" v="96"/>
          <ac:spMkLst>
            <pc:docMk/>
            <pc:sldMk cId="25427562" sldId="322"/>
            <ac:spMk id="5" creationId="{589623FC-2F75-B5A8-14F1-2BA061B912E6}"/>
          </ac:spMkLst>
        </pc:spChg>
        <pc:grpChg chg="del">
          <ac:chgData name="Patrick Boily" userId="4ace92db-0572-4382-889e-50f73e2bf144" providerId="ADAL" clId="{40E7A5E6-8771-435C-9618-D40501A0EA05}" dt="2022-11-22T02:59:51.172" v="95" actId="478"/>
          <ac:grpSpMkLst>
            <pc:docMk/>
            <pc:sldMk cId="25427562" sldId="322"/>
            <ac:grpSpMk id="7" creationId="{4651ADC4-EA50-39BE-7883-24A500E92DE1}"/>
          </ac:grpSpMkLst>
        </pc:grpChg>
      </pc:sldChg>
      <pc:sldChg chg="addSp delSp modSp mod">
        <pc:chgData name="Patrick Boily" userId="4ace92db-0572-4382-889e-50f73e2bf144" providerId="ADAL" clId="{40E7A5E6-8771-435C-9618-D40501A0EA05}" dt="2022-11-22T02:59:47.220" v="94"/>
        <pc:sldMkLst>
          <pc:docMk/>
          <pc:sldMk cId="2002662497" sldId="329"/>
        </pc:sldMkLst>
        <pc:spChg chg="add mod">
          <ac:chgData name="Patrick Boily" userId="4ace92db-0572-4382-889e-50f73e2bf144" providerId="ADAL" clId="{40E7A5E6-8771-435C-9618-D40501A0EA05}" dt="2022-11-22T02:59:47.220" v="94"/>
          <ac:spMkLst>
            <pc:docMk/>
            <pc:sldMk cId="2002662497" sldId="329"/>
            <ac:spMk id="4" creationId="{5DA1AFCD-B195-942D-2027-9985E5055922}"/>
          </ac:spMkLst>
        </pc:spChg>
        <pc:grpChg chg="del">
          <ac:chgData name="Patrick Boily" userId="4ace92db-0572-4382-889e-50f73e2bf144" providerId="ADAL" clId="{40E7A5E6-8771-435C-9618-D40501A0EA05}" dt="2022-11-22T02:59:46.966" v="93" actId="478"/>
          <ac:grpSpMkLst>
            <pc:docMk/>
            <pc:sldMk cId="2002662497" sldId="329"/>
            <ac:grpSpMk id="6" creationId="{661B05DE-CBDF-57F7-2E66-DBE9D97D5A6E}"/>
          </ac:grpSpMkLst>
        </pc:grpChg>
      </pc:sldChg>
      <pc:sldChg chg="addSp delSp modSp mod">
        <pc:chgData name="Patrick Boily" userId="4ace92db-0572-4382-889e-50f73e2bf144" providerId="ADAL" clId="{40E7A5E6-8771-435C-9618-D40501A0EA05}" dt="2022-11-22T03:00:27.673" v="112"/>
        <pc:sldMkLst>
          <pc:docMk/>
          <pc:sldMk cId="911068269" sldId="344"/>
        </pc:sldMkLst>
        <pc:spChg chg="add mod">
          <ac:chgData name="Patrick Boily" userId="4ace92db-0572-4382-889e-50f73e2bf144" providerId="ADAL" clId="{40E7A5E6-8771-435C-9618-D40501A0EA05}" dt="2022-11-22T03:00:27.673" v="112"/>
          <ac:spMkLst>
            <pc:docMk/>
            <pc:sldMk cId="911068269" sldId="344"/>
            <ac:spMk id="4" creationId="{41B17050-4350-E465-A917-F21223722A45}"/>
          </ac:spMkLst>
        </pc:spChg>
        <pc:grpChg chg="del">
          <ac:chgData name="Patrick Boily" userId="4ace92db-0572-4382-889e-50f73e2bf144" providerId="ADAL" clId="{40E7A5E6-8771-435C-9618-D40501A0EA05}" dt="2022-11-22T03:00:27.452" v="111" actId="478"/>
          <ac:grpSpMkLst>
            <pc:docMk/>
            <pc:sldMk cId="911068269" sldId="344"/>
            <ac:grpSpMk id="6" creationId="{258EC816-45A3-A1FC-189D-48093B618925}"/>
          </ac:grpSpMkLst>
        </pc:grpChg>
      </pc:sldChg>
      <pc:sldChg chg="addSp delSp modSp mod">
        <pc:chgData name="Patrick Boily" userId="4ace92db-0572-4382-889e-50f73e2bf144" providerId="ADAL" clId="{40E7A5E6-8771-435C-9618-D40501A0EA05}" dt="2022-11-22T03:00:31.972" v="114"/>
        <pc:sldMkLst>
          <pc:docMk/>
          <pc:sldMk cId="237912260" sldId="345"/>
        </pc:sldMkLst>
        <pc:spChg chg="add mod">
          <ac:chgData name="Patrick Boily" userId="4ace92db-0572-4382-889e-50f73e2bf144" providerId="ADAL" clId="{40E7A5E6-8771-435C-9618-D40501A0EA05}" dt="2022-11-22T03:00:31.972" v="114"/>
          <ac:spMkLst>
            <pc:docMk/>
            <pc:sldMk cId="237912260" sldId="345"/>
            <ac:spMk id="4" creationId="{6B49C568-E519-838D-9E47-F9E304E6E957}"/>
          </ac:spMkLst>
        </pc:spChg>
        <pc:grpChg chg="del">
          <ac:chgData name="Patrick Boily" userId="4ace92db-0572-4382-889e-50f73e2bf144" providerId="ADAL" clId="{40E7A5E6-8771-435C-9618-D40501A0EA05}" dt="2022-11-22T03:00:31.735" v="113" actId="478"/>
          <ac:grpSpMkLst>
            <pc:docMk/>
            <pc:sldMk cId="237912260" sldId="345"/>
            <ac:grpSpMk id="6" creationId="{2A746446-4096-469A-DE93-B5D60E4CD80F}"/>
          </ac:grpSpMkLst>
        </pc:grpChg>
      </pc:sldChg>
      <pc:sldChg chg="addSp delSp modSp mod">
        <pc:chgData name="Patrick Boily" userId="4ace92db-0572-4382-889e-50f73e2bf144" providerId="ADAL" clId="{40E7A5E6-8771-435C-9618-D40501A0EA05}" dt="2022-11-22T03:00:19.663" v="108"/>
        <pc:sldMkLst>
          <pc:docMk/>
          <pc:sldMk cId="3906466774" sldId="349"/>
        </pc:sldMkLst>
        <pc:spChg chg="add mod">
          <ac:chgData name="Patrick Boily" userId="4ace92db-0572-4382-889e-50f73e2bf144" providerId="ADAL" clId="{40E7A5E6-8771-435C-9618-D40501A0EA05}" dt="2022-11-22T03:00:19.663" v="108"/>
          <ac:spMkLst>
            <pc:docMk/>
            <pc:sldMk cId="3906466774" sldId="349"/>
            <ac:spMk id="2" creationId="{1E06400B-6229-E30A-8F0E-F2FDA0A0B9AB}"/>
          </ac:spMkLst>
        </pc:spChg>
        <pc:grpChg chg="del">
          <ac:chgData name="Patrick Boily" userId="4ace92db-0572-4382-889e-50f73e2bf144" providerId="ADAL" clId="{40E7A5E6-8771-435C-9618-D40501A0EA05}" dt="2022-11-22T03:00:19.396" v="107" actId="478"/>
          <ac:grpSpMkLst>
            <pc:docMk/>
            <pc:sldMk cId="3906466774" sldId="349"/>
            <ac:grpSpMk id="5" creationId="{FDD27286-58C3-9C7A-3350-13C761F2FDFE}"/>
          </ac:grpSpMkLst>
        </pc:grpChg>
      </pc:sldChg>
      <pc:sldChg chg="addSp delSp modSp mod">
        <pc:chgData name="Patrick Boily" userId="4ace92db-0572-4382-889e-50f73e2bf144" providerId="ADAL" clId="{40E7A5E6-8771-435C-9618-D40501A0EA05}" dt="2022-11-22T03:00:23.968" v="110"/>
        <pc:sldMkLst>
          <pc:docMk/>
          <pc:sldMk cId="420077387" sldId="352"/>
        </pc:sldMkLst>
        <pc:spChg chg="add mod">
          <ac:chgData name="Patrick Boily" userId="4ace92db-0572-4382-889e-50f73e2bf144" providerId="ADAL" clId="{40E7A5E6-8771-435C-9618-D40501A0EA05}" dt="2022-11-22T03:00:23.968" v="110"/>
          <ac:spMkLst>
            <pc:docMk/>
            <pc:sldMk cId="420077387" sldId="352"/>
            <ac:spMk id="3" creationId="{D24C5909-6FB4-F8E6-EA6D-8F52FEF3974D}"/>
          </ac:spMkLst>
        </pc:spChg>
        <pc:grpChg chg="del">
          <ac:chgData name="Patrick Boily" userId="4ace92db-0572-4382-889e-50f73e2bf144" providerId="ADAL" clId="{40E7A5E6-8771-435C-9618-D40501A0EA05}" dt="2022-11-22T03:00:23.764" v="109" actId="478"/>
          <ac:grpSpMkLst>
            <pc:docMk/>
            <pc:sldMk cId="420077387" sldId="352"/>
            <ac:grpSpMk id="9" creationId="{6B250CA8-9F93-E563-78AB-F96439C0E6F0}"/>
          </ac:grpSpMkLst>
        </pc:grpChg>
      </pc:sldChg>
      <pc:sldChg chg="addSp delSp modSp mod">
        <pc:chgData name="Patrick Boily" userId="4ace92db-0572-4382-889e-50f73e2bf144" providerId="ADAL" clId="{40E7A5E6-8771-435C-9618-D40501A0EA05}" dt="2022-11-22T03:00:10.405" v="104"/>
        <pc:sldMkLst>
          <pc:docMk/>
          <pc:sldMk cId="3188245674" sldId="355"/>
        </pc:sldMkLst>
        <pc:spChg chg="add mod">
          <ac:chgData name="Patrick Boily" userId="4ace92db-0572-4382-889e-50f73e2bf144" providerId="ADAL" clId="{40E7A5E6-8771-435C-9618-D40501A0EA05}" dt="2022-11-22T03:00:10.405" v="104"/>
          <ac:spMkLst>
            <pc:docMk/>
            <pc:sldMk cId="3188245674" sldId="355"/>
            <ac:spMk id="4" creationId="{7D348F32-8497-30BB-F43E-D1417DA7AD46}"/>
          </ac:spMkLst>
        </pc:spChg>
        <pc:grpChg chg="del">
          <ac:chgData name="Patrick Boily" userId="4ace92db-0572-4382-889e-50f73e2bf144" providerId="ADAL" clId="{40E7A5E6-8771-435C-9618-D40501A0EA05}" dt="2022-11-22T03:00:09.995" v="103" actId="478"/>
          <ac:grpSpMkLst>
            <pc:docMk/>
            <pc:sldMk cId="3188245674" sldId="355"/>
            <ac:grpSpMk id="6" creationId="{B5CCB1C3-63E0-7369-24B8-359AEC133B2E}"/>
          </ac:grpSpMkLst>
        </pc:grpChg>
      </pc:sldChg>
      <pc:sldChg chg="addSp delSp modSp mod">
        <pc:chgData name="Patrick Boily" userId="4ace92db-0572-4382-889e-50f73e2bf144" providerId="ADAL" clId="{40E7A5E6-8771-435C-9618-D40501A0EA05}" dt="2022-11-22T02:59:35.021" v="92"/>
        <pc:sldMkLst>
          <pc:docMk/>
          <pc:sldMk cId="2975997793" sldId="357"/>
        </pc:sldMkLst>
        <pc:spChg chg="add mod">
          <ac:chgData name="Patrick Boily" userId="4ace92db-0572-4382-889e-50f73e2bf144" providerId="ADAL" clId="{40E7A5E6-8771-435C-9618-D40501A0EA05}" dt="2022-11-22T02:59:35.021" v="92"/>
          <ac:spMkLst>
            <pc:docMk/>
            <pc:sldMk cId="2975997793" sldId="357"/>
            <ac:spMk id="3" creationId="{491E37A0-1AD2-E45C-CECF-8D7F8529CD7C}"/>
          </ac:spMkLst>
        </pc:spChg>
        <pc:grpChg chg="del">
          <ac:chgData name="Patrick Boily" userId="4ace92db-0572-4382-889e-50f73e2bf144" providerId="ADAL" clId="{40E7A5E6-8771-435C-9618-D40501A0EA05}" dt="2022-11-22T02:59:34.770" v="91" actId="478"/>
          <ac:grpSpMkLst>
            <pc:docMk/>
            <pc:sldMk cId="2975997793" sldId="357"/>
            <ac:grpSpMk id="10" creationId="{0BF8EC08-713B-D65A-B1E3-1C12F647A482}"/>
          </ac:grpSpMkLst>
        </pc:grpChg>
      </pc:sldChg>
      <pc:sldChg chg="addSp delSp modSp mod">
        <pc:chgData name="Patrick Boily" userId="4ace92db-0572-4382-889e-50f73e2bf144" providerId="ADAL" clId="{40E7A5E6-8771-435C-9618-D40501A0EA05}" dt="2022-11-22T03:00:05.281" v="102"/>
        <pc:sldMkLst>
          <pc:docMk/>
          <pc:sldMk cId="3588361542" sldId="361"/>
        </pc:sldMkLst>
        <pc:spChg chg="add mod">
          <ac:chgData name="Patrick Boily" userId="4ace92db-0572-4382-889e-50f73e2bf144" providerId="ADAL" clId="{40E7A5E6-8771-435C-9618-D40501A0EA05}" dt="2022-11-22T03:00:05.281" v="102"/>
          <ac:spMkLst>
            <pc:docMk/>
            <pc:sldMk cId="3588361542" sldId="361"/>
            <ac:spMk id="4" creationId="{A1CAB965-7A3E-FF90-270E-3A0C278B7205}"/>
          </ac:spMkLst>
        </pc:spChg>
        <pc:grpChg chg="del">
          <ac:chgData name="Patrick Boily" userId="4ace92db-0572-4382-889e-50f73e2bf144" providerId="ADAL" clId="{40E7A5E6-8771-435C-9618-D40501A0EA05}" dt="2022-11-22T03:00:05.014" v="101" actId="478"/>
          <ac:grpSpMkLst>
            <pc:docMk/>
            <pc:sldMk cId="3588361542" sldId="361"/>
            <ac:grpSpMk id="6" creationId="{2E9B330B-51AE-056F-C2FC-A855486200A7}"/>
          </ac:grpSpMkLst>
        </pc:grpChg>
      </pc:sldChg>
      <pc:sldChg chg="addSp delSp modSp mod">
        <pc:chgData name="Patrick Boily" userId="4ace92db-0572-4382-889e-50f73e2bf144" providerId="ADAL" clId="{40E7A5E6-8771-435C-9618-D40501A0EA05}" dt="2022-11-22T03:00:36.686" v="116"/>
        <pc:sldMkLst>
          <pc:docMk/>
          <pc:sldMk cId="1428682659" sldId="380"/>
        </pc:sldMkLst>
        <pc:spChg chg="add mod">
          <ac:chgData name="Patrick Boily" userId="4ace92db-0572-4382-889e-50f73e2bf144" providerId="ADAL" clId="{40E7A5E6-8771-435C-9618-D40501A0EA05}" dt="2022-11-22T03:00:36.686" v="116"/>
          <ac:spMkLst>
            <pc:docMk/>
            <pc:sldMk cId="1428682659" sldId="380"/>
            <ac:spMk id="3" creationId="{906633FD-9C96-6881-9144-E484F3936145}"/>
          </ac:spMkLst>
        </pc:spChg>
        <pc:grpChg chg="del">
          <ac:chgData name="Patrick Boily" userId="4ace92db-0572-4382-889e-50f73e2bf144" providerId="ADAL" clId="{40E7A5E6-8771-435C-9618-D40501A0EA05}" dt="2022-11-22T03:00:36.465" v="115" actId="478"/>
          <ac:grpSpMkLst>
            <pc:docMk/>
            <pc:sldMk cId="1428682659" sldId="380"/>
            <ac:grpSpMk id="5" creationId="{B6D5588F-31BB-6064-A7FF-7F68D76B3E9D}"/>
          </ac:grpSpMkLst>
        </pc:grpChg>
      </pc:sldChg>
      <pc:sldChg chg="addSp delSp modSp mod">
        <pc:chgData name="Patrick Boily" userId="4ace92db-0572-4382-889e-50f73e2bf144" providerId="ADAL" clId="{40E7A5E6-8771-435C-9618-D40501A0EA05}" dt="2022-11-22T03:00:42.504" v="118"/>
        <pc:sldMkLst>
          <pc:docMk/>
          <pc:sldMk cId="1597803111" sldId="381"/>
        </pc:sldMkLst>
        <pc:spChg chg="add mod">
          <ac:chgData name="Patrick Boily" userId="4ace92db-0572-4382-889e-50f73e2bf144" providerId="ADAL" clId="{40E7A5E6-8771-435C-9618-D40501A0EA05}" dt="2022-11-22T03:00:42.504" v="118"/>
          <ac:spMkLst>
            <pc:docMk/>
            <pc:sldMk cId="1597803111" sldId="381"/>
            <ac:spMk id="3" creationId="{C6CA7266-62FC-B5BC-1DBD-2DF26F781956}"/>
          </ac:spMkLst>
        </pc:spChg>
        <pc:grpChg chg="del">
          <ac:chgData name="Patrick Boily" userId="4ace92db-0572-4382-889e-50f73e2bf144" providerId="ADAL" clId="{40E7A5E6-8771-435C-9618-D40501A0EA05}" dt="2022-11-22T03:00:42.243" v="117" actId="478"/>
          <ac:grpSpMkLst>
            <pc:docMk/>
            <pc:sldMk cId="1597803111" sldId="381"/>
            <ac:grpSpMk id="11" creationId="{DCEEB433-F57A-02DD-9EC0-742C4011E8F0}"/>
          </ac:grpSpMkLst>
        </pc:grpChg>
      </pc:sldChg>
      <pc:sldChg chg="addSp delSp modSp mod">
        <pc:chgData name="Patrick Boily" userId="4ace92db-0572-4382-889e-50f73e2bf144" providerId="ADAL" clId="{40E7A5E6-8771-435C-9618-D40501A0EA05}" dt="2022-11-22T03:47:26.443" v="327"/>
        <pc:sldMkLst>
          <pc:docMk/>
          <pc:sldMk cId="3728469379" sldId="472"/>
        </pc:sldMkLst>
        <pc:spChg chg="add mod">
          <ac:chgData name="Patrick Boily" userId="4ace92db-0572-4382-889e-50f73e2bf144" providerId="ADAL" clId="{40E7A5E6-8771-435C-9618-D40501A0EA05}" dt="2022-11-22T03:47:26.443" v="327"/>
          <ac:spMkLst>
            <pc:docMk/>
            <pc:sldMk cId="3728469379" sldId="472"/>
            <ac:spMk id="3" creationId="{9CD18AFC-0DCC-5135-D1AA-DED7C0FC072D}"/>
          </ac:spMkLst>
        </pc:spChg>
        <pc:spChg chg="del">
          <ac:chgData name="Patrick Boily" userId="4ace92db-0572-4382-889e-50f73e2bf144" providerId="ADAL" clId="{40E7A5E6-8771-435C-9618-D40501A0EA05}" dt="2022-11-22T03:47:26.203" v="326" actId="478"/>
          <ac:spMkLst>
            <pc:docMk/>
            <pc:sldMk cId="3728469379" sldId="472"/>
            <ac:spMk id="6" creationId="{6D48DC18-3242-23F2-E22F-8038AC96893A}"/>
          </ac:spMkLst>
        </pc:spChg>
        <pc:spChg chg="del">
          <ac:chgData name="Patrick Boily" userId="4ace92db-0572-4382-889e-50f73e2bf144" providerId="ADAL" clId="{40E7A5E6-8771-435C-9618-D40501A0EA05}" dt="2022-11-22T03:47:26.203" v="326" actId="478"/>
          <ac:spMkLst>
            <pc:docMk/>
            <pc:sldMk cId="3728469379" sldId="472"/>
            <ac:spMk id="7" creationId="{42E6F3C2-EA8B-9E2A-81F9-C9B3A4A310CA}"/>
          </ac:spMkLst>
        </pc:spChg>
      </pc:sldChg>
      <pc:sldChg chg="addSp delSp modSp mod">
        <pc:chgData name="Patrick Boily" userId="4ace92db-0572-4382-889e-50f73e2bf144" providerId="ADAL" clId="{40E7A5E6-8771-435C-9618-D40501A0EA05}" dt="2022-11-22T03:20:33.680" v="166"/>
        <pc:sldMkLst>
          <pc:docMk/>
          <pc:sldMk cId="1522902866" sldId="1236"/>
        </pc:sldMkLst>
        <pc:spChg chg="del">
          <ac:chgData name="Patrick Boily" userId="4ace92db-0572-4382-889e-50f73e2bf144" providerId="ADAL" clId="{40E7A5E6-8771-435C-9618-D40501A0EA05}" dt="2022-11-22T03:20:33.457" v="165" actId="478"/>
          <ac:spMkLst>
            <pc:docMk/>
            <pc:sldMk cId="1522902866" sldId="1236"/>
            <ac:spMk id="4" creationId="{94E3F504-C958-FB57-953B-005CCEF7738D}"/>
          </ac:spMkLst>
        </pc:spChg>
        <pc:spChg chg="del">
          <ac:chgData name="Patrick Boily" userId="4ace92db-0572-4382-889e-50f73e2bf144" providerId="ADAL" clId="{40E7A5E6-8771-435C-9618-D40501A0EA05}" dt="2022-11-22T03:20:33.457" v="165" actId="478"/>
          <ac:spMkLst>
            <pc:docMk/>
            <pc:sldMk cId="1522902866" sldId="1236"/>
            <ac:spMk id="5" creationId="{7C7B061C-72FE-BBE9-5FE1-E410E2A7C3B4}"/>
          </ac:spMkLst>
        </pc:spChg>
        <pc:spChg chg="add mod">
          <ac:chgData name="Patrick Boily" userId="4ace92db-0572-4382-889e-50f73e2bf144" providerId="ADAL" clId="{40E7A5E6-8771-435C-9618-D40501A0EA05}" dt="2022-11-22T03:20:33.680" v="166"/>
          <ac:spMkLst>
            <pc:docMk/>
            <pc:sldMk cId="1522902866" sldId="1236"/>
            <ac:spMk id="6" creationId="{7CEDD80A-8ECE-22E8-8E5D-F8A3AA4BD761}"/>
          </ac:spMkLst>
        </pc:spChg>
      </pc:sldChg>
      <pc:sldChg chg="addSp delSp modSp mod">
        <pc:chgData name="Patrick Boily" userId="4ace92db-0572-4382-889e-50f73e2bf144" providerId="ADAL" clId="{40E7A5E6-8771-435C-9618-D40501A0EA05}" dt="2022-11-22T03:20:45.147" v="172"/>
        <pc:sldMkLst>
          <pc:docMk/>
          <pc:sldMk cId="2759325669" sldId="1237"/>
        </pc:sldMkLst>
        <pc:spChg chg="del">
          <ac:chgData name="Patrick Boily" userId="4ace92db-0572-4382-889e-50f73e2bf144" providerId="ADAL" clId="{40E7A5E6-8771-435C-9618-D40501A0EA05}" dt="2022-11-22T03:20:44.893" v="171" actId="478"/>
          <ac:spMkLst>
            <pc:docMk/>
            <pc:sldMk cId="2759325669" sldId="1237"/>
            <ac:spMk id="4" creationId="{56B25D3A-2BEB-83D2-5C5A-AF0CC2C4B140}"/>
          </ac:spMkLst>
        </pc:spChg>
        <pc:spChg chg="del">
          <ac:chgData name="Patrick Boily" userId="4ace92db-0572-4382-889e-50f73e2bf144" providerId="ADAL" clId="{40E7A5E6-8771-435C-9618-D40501A0EA05}" dt="2022-11-22T03:20:44.893" v="171" actId="478"/>
          <ac:spMkLst>
            <pc:docMk/>
            <pc:sldMk cId="2759325669" sldId="1237"/>
            <ac:spMk id="5" creationId="{71F8BBC6-BCD7-0751-AE2B-1D7C13B52F8B}"/>
          </ac:spMkLst>
        </pc:spChg>
        <pc:spChg chg="add mod">
          <ac:chgData name="Patrick Boily" userId="4ace92db-0572-4382-889e-50f73e2bf144" providerId="ADAL" clId="{40E7A5E6-8771-435C-9618-D40501A0EA05}" dt="2022-11-22T03:20:45.147" v="172"/>
          <ac:spMkLst>
            <pc:docMk/>
            <pc:sldMk cId="2759325669" sldId="1237"/>
            <ac:spMk id="6" creationId="{49701831-E779-F167-DE2A-AB57C6E41147}"/>
          </ac:spMkLst>
        </pc:spChg>
      </pc:sldChg>
      <pc:sldChg chg="addSp delSp modSp mod">
        <pc:chgData name="Patrick Boily" userId="4ace92db-0572-4382-889e-50f73e2bf144" providerId="ADAL" clId="{40E7A5E6-8771-435C-9618-D40501A0EA05}" dt="2022-11-22T03:20:56.515" v="178"/>
        <pc:sldMkLst>
          <pc:docMk/>
          <pc:sldMk cId="2882622383" sldId="1238"/>
        </pc:sldMkLst>
        <pc:spChg chg="del">
          <ac:chgData name="Patrick Boily" userId="4ace92db-0572-4382-889e-50f73e2bf144" providerId="ADAL" clId="{40E7A5E6-8771-435C-9618-D40501A0EA05}" dt="2022-11-22T03:20:56.278" v="177" actId="478"/>
          <ac:spMkLst>
            <pc:docMk/>
            <pc:sldMk cId="2882622383" sldId="1238"/>
            <ac:spMk id="4" creationId="{D9CDC194-B264-7078-7303-DC133B8A84B3}"/>
          </ac:spMkLst>
        </pc:spChg>
        <pc:spChg chg="del">
          <ac:chgData name="Patrick Boily" userId="4ace92db-0572-4382-889e-50f73e2bf144" providerId="ADAL" clId="{40E7A5E6-8771-435C-9618-D40501A0EA05}" dt="2022-11-22T03:20:56.278" v="177" actId="478"/>
          <ac:spMkLst>
            <pc:docMk/>
            <pc:sldMk cId="2882622383" sldId="1238"/>
            <ac:spMk id="5" creationId="{73F4AF19-829D-7BA7-703F-38E5D509FEE9}"/>
          </ac:spMkLst>
        </pc:spChg>
        <pc:spChg chg="add mod">
          <ac:chgData name="Patrick Boily" userId="4ace92db-0572-4382-889e-50f73e2bf144" providerId="ADAL" clId="{40E7A5E6-8771-435C-9618-D40501A0EA05}" dt="2022-11-22T03:20:56.515" v="178"/>
          <ac:spMkLst>
            <pc:docMk/>
            <pc:sldMk cId="2882622383" sldId="1238"/>
            <ac:spMk id="6" creationId="{197592DA-A240-9759-73EE-00495C7AF8F0}"/>
          </ac:spMkLst>
        </pc:spChg>
      </pc:sldChg>
      <pc:sldChg chg="addSp delSp modSp mod">
        <pc:chgData name="Patrick Boily" userId="4ace92db-0572-4382-889e-50f73e2bf144" providerId="ADAL" clId="{40E7A5E6-8771-435C-9618-D40501A0EA05}" dt="2022-11-22T03:21:05.800" v="182"/>
        <pc:sldMkLst>
          <pc:docMk/>
          <pc:sldMk cId="686998416" sldId="1239"/>
        </pc:sldMkLst>
        <pc:spChg chg="del">
          <ac:chgData name="Patrick Boily" userId="4ace92db-0572-4382-889e-50f73e2bf144" providerId="ADAL" clId="{40E7A5E6-8771-435C-9618-D40501A0EA05}" dt="2022-11-22T03:21:05.547" v="181" actId="478"/>
          <ac:spMkLst>
            <pc:docMk/>
            <pc:sldMk cId="686998416" sldId="1239"/>
            <ac:spMk id="4" creationId="{6000BCB4-6665-338F-BBBF-AE16C162DD13}"/>
          </ac:spMkLst>
        </pc:spChg>
        <pc:spChg chg="del">
          <ac:chgData name="Patrick Boily" userId="4ace92db-0572-4382-889e-50f73e2bf144" providerId="ADAL" clId="{40E7A5E6-8771-435C-9618-D40501A0EA05}" dt="2022-11-22T03:21:05.547" v="181" actId="478"/>
          <ac:spMkLst>
            <pc:docMk/>
            <pc:sldMk cId="686998416" sldId="1239"/>
            <ac:spMk id="5" creationId="{2ADFDD59-4CE5-02CD-FA5E-5397D571F535}"/>
          </ac:spMkLst>
        </pc:spChg>
        <pc:spChg chg="add mod">
          <ac:chgData name="Patrick Boily" userId="4ace92db-0572-4382-889e-50f73e2bf144" providerId="ADAL" clId="{40E7A5E6-8771-435C-9618-D40501A0EA05}" dt="2022-11-22T03:21:05.800" v="182"/>
          <ac:spMkLst>
            <pc:docMk/>
            <pc:sldMk cId="686998416" sldId="1239"/>
            <ac:spMk id="6" creationId="{42EB75BB-6C71-C78F-5981-3BA8BD7E1438}"/>
          </ac:spMkLst>
        </pc:spChg>
      </pc:sldChg>
      <pc:sldChg chg="addSp delSp modSp mod">
        <pc:chgData name="Patrick Boily" userId="4ace92db-0572-4382-889e-50f73e2bf144" providerId="ADAL" clId="{40E7A5E6-8771-435C-9618-D40501A0EA05}" dt="2022-11-22T03:22:33.114" v="203" actId="478"/>
        <pc:sldMkLst>
          <pc:docMk/>
          <pc:sldMk cId="1947145354" sldId="1240"/>
        </pc:sldMkLst>
        <pc:spChg chg="del">
          <ac:chgData name="Patrick Boily" userId="4ace92db-0572-4382-889e-50f73e2bf144" providerId="ADAL" clId="{40E7A5E6-8771-435C-9618-D40501A0EA05}" dt="2022-11-22T03:22:33.114" v="203" actId="478"/>
          <ac:spMkLst>
            <pc:docMk/>
            <pc:sldMk cId="1947145354" sldId="1240"/>
            <ac:spMk id="2" creationId="{FEBF9D69-C23B-F24F-8B74-9B31B44C0019}"/>
          </ac:spMkLst>
        </pc:spChg>
        <pc:spChg chg="del">
          <ac:chgData name="Patrick Boily" userId="4ace92db-0572-4382-889e-50f73e2bf144" providerId="ADAL" clId="{40E7A5E6-8771-435C-9618-D40501A0EA05}" dt="2022-11-22T03:21:12.221" v="183" actId="478"/>
          <ac:spMkLst>
            <pc:docMk/>
            <pc:sldMk cId="1947145354" sldId="1240"/>
            <ac:spMk id="3" creationId="{EEA0BB72-C0C4-4414-5F27-078DFCDA66C7}"/>
          </ac:spMkLst>
        </pc:spChg>
        <pc:spChg chg="del">
          <ac:chgData name="Patrick Boily" userId="4ace92db-0572-4382-889e-50f73e2bf144" providerId="ADAL" clId="{40E7A5E6-8771-435C-9618-D40501A0EA05}" dt="2022-11-22T03:21:12.221" v="183" actId="478"/>
          <ac:spMkLst>
            <pc:docMk/>
            <pc:sldMk cId="1947145354" sldId="1240"/>
            <ac:spMk id="4" creationId="{FC48546B-66D9-315A-3320-E612DE218E62}"/>
          </ac:spMkLst>
        </pc:spChg>
        <pc:spChg chg="add mod">
          <ac:chgData name="Patrick Boily" userId="4ace92db-0572-4382-889e-50f73e2bf144" providerId="ADAL" clId="{40E7A5E6-8771-435C-9618-D40501A0EA05}" dt="2022-11-22T03:21:12.617" v="184"/>
          <ac:spMkLst>
            <pc:docMk/>
            <pc:sldMk cId="1947145354" sldId="1240"/>
            <ac:spMk id="5" creationId="{8E451E9A-1B14-A6A8-4D69-85CFCB0A93F3}"/>
          </ac:spMkLst>
        </pc:spChg>
      </pc:sldChg>
      <pc:sldChg chg="addSp delSp modSp mod">
        <pc:chgData name="Patrick Boily" userId="4ace92db-0572-4382-889e-50f73e2bf144" providerId="ADAL" clId="{40E7A5E6-8771-435C-9618-D40501A0EA05}" dt="2022-11-22T03:47:18.850" v="323"/>
        <pc:sldMkLst>
          <pc:docMk/>
          <pc:sldMk cId="4051797393" sldId="1241"/>
        </pc:sldMkLst>
        <pc:spChg chg="add mod">
          <ac:chgData name="Patrick Boily" userId="4ace92db-0572-4382-889e-50f73e2bf144" providerId="ADAL" clId="{40E7A5E6-8771-435C-9618-D40501A0EA05}" dt="2022-11-22T03:47:18.850" v="323"/>
          <ac:spMkLst>
            <pc:docMk/>
            <pc:sldMk cId="4051797393" sldId="1241"/>
            <ac:spMk id="2" creationId="{A661B63E-EFFA-849F-7014-A53E0245FC11}"/>
          </ac:spMkLst>
        </pc:spChg>
        <pc:spChg chg="del">
          <ac:chgData name="Patrick Boily" userId="4ace92db-0572-4382-889e-50f73e2bf144" providerId="ADAL" clId="{40E7A5E6-8771-435C-9618-D40501A0EA05}" dt="2022-11-22T03:47:18.597" v="322" actId="478"/>
          <ac:spMkLst>
            <pc:docMk/>
            <pc:sldMk cId="4051797393" sldId="1241"/>
            <ac:spMk id="5" creationId="{3DB3070C-6EA2-993D-8638-2DF65EE989B5}"/>
          </ac:spMkLst>
        </pc:spChg>
        <pc:spChg chg="del">
          <ac:chgData name="Patrick Boily" userId="4ace92db-0572-4382-889e-50f73e2bf144" providerId="ADAL" clId="{40E7A5E6-8771-435C-9618-D40501A0EA05}" dt="2022-11-22T03:47:18.597" v="322" actId="478"/>
          <ac:spMkLst>
            <pc:docMk/>
            <pc:sldMk cId="4051797393" sldId="1241"/>
            <ac:spMk id="6" creationId="{589F0DCF-91F1-B75B-880C-D9DE5C5A9C97}"/>
          </ac:spMkLst>
        </pc:spChg>
      </pc:sldChg>
      <pc:sldChg chg="addSp delSp modSp mod">
        <pc:chgData name="Patrick Boily" userId="4ace92db-0572-4382-889e-50f73e2bf144" providerId="ADAL" clId="{40E7A5E6-8771-435C-9618-D40501A0EA05}" dt="2022-11-22T03:22:26.251" v="201" actId="478"/>
        <pc:sldMkLst>
          <pc:docMk/>
          <pc:sldMk cId="2126266992" sldId="1242"/>
        </pc:sldMkLst>
        <pc:spChg chg="del">
          <ac:chgData name="Patrick Boily" userId="4ace92db-0572-4382-889e-50f73e2bf144" providerId="ADAL" clId="{40E7A5E6-8771-435C-9618-D40501A0EA05}" dt="2022-11-22T03:21:29.135" v="187" actId="478"/>
          <ac:spMkLst>
            <pc:docMk/>
            <pc:sldMk cId="2126266992" sldId="1242"/>
            <ac:spMk id="2" creationId="{FE70F98E-E4E5-2479-51D4-20119C9C74BD}"/>
          </ac:spMkLst>
        </pc:spChg>
        <pc:spChg chg="del">
          <ac:chgData name="Patrick Boily" userId="4ace92db-0572-4382-889e-50f73e2bf144" providerId="ADAL" clId="{40E7A5E6-8771-435C-9618-D40501A0EA05}" dt="2022-11-22T03:21:29.135" v="187" actId="478"/>
          <ac:spMkLst>
            <pc:docMk/>
            <pc:sldMk cId="2126266992" sldId="1242"/>
            <ac:spMk id="3" creationId="{D98CF3D3-CB33-09F8-92FA-FA0674BC99A3}"/>
          </ac:spMkLst>
        </pc:spChg>
        <pc:spChg chg="add mod">
          <ac:chgData name="Patrick Boily" userId="4ace92db-0572-4382-889e-50f73e2bf144" providerId="ADAL" clId="{40E7A5E6-8771-435C-9618-D40501A0EA05}" dt="2022-11-22T03:21:29.467" v="188"/>
          <ac:spMkLst>
            <pc:docMk/>
            <pc:sldMk cId="2126266992" sldId="1242"/>
            <ac:spMk id="4" creationId="{451AE8A0-2CD5-3760-FD40-0DA23E04AC18}"/>
          </ac:spMkLst>
        </pc:spChg>
        <pc:spChg chg="del">
          <ac:chgData name="Patrick Boily" userId="4ace92db-0572-4382-889e-50f73e2bf144" providerId="ADAL" clId="{40E7A5E6-8771-435C-9618-D40501A0EA05}" dt="2022-11-22T03:22:26.251" v="201" actId="478"/>
          <ac:spMkLst>
            <pc:docMk/>
            <pc:sldMk cId="2126266992" sldId="1242"/>
            <ac:spMk id="8" creationId="{BF206979-A682-134C-B657-F3BD6EF31045}"/>
          </ac:spMkLst>
        </pc:spChg>
      </pc:sldChg>
      <pc:sldChg chg="addSp delSp modSp mod">
        <pc:chgData name="Patrick Boily" userId="4ace92db-0572-4382-889e-50f73e2bf144" providerId="ADAL" clId="{40E7A5E6-8771-435C-9618-D40501A0EA05}" dt="2022-11-22T03:22:20.212" v="200" actId="478"/>
        <pc:sldMkLst>
          <pc:docMk/>
          <pc:sldMk cId="450190303" sldId="1243"/>
        </pc:sldMkLst>
        <pc:spChg chg="del">
          <ac:chgData name="Patrick Boily" userId="4ace92db-0572-4382-889e-50f73e2bf144" providerId="ADAL" clId="{40E7A5E6-8771-435C-9618-D40501A0EA05}" dt="2022-11-22T03:21:33.877" v="189" actId="478"/>
          <ac:spMkLst>
            <pc:docMk/>
            <pc:sldMk cId="450190303" sldId="1243"/>
            <ac:spMk id="2" creationId="{EBDA8AAA-D269-C2C6-E3AF-EB99AB684AF8}"/>
          </ac:spMkLst>
        </pc:spChg>
        <pc:spChg chg="del">
          <ac:chgData name="Patrick Boily" userId="4ace92db-0572-4382-889e-50f73e2bf144" providerId="ADAL" clId="{40E7A5E6-8771-435C-9618-D40501A0EA05}" dt="2022-11-22T03:21:33.877" v="189" actId="478"/>
          <ac:spMkLst>
            <pc:docMk/>
            <pc:sldMk cId="450190303" sldId="1243"/>
            <ac:spMk id="3" creationId="{E4D6FE75-D543-ED03-5857-EEF250805D4C}"/>
          </ac:spMkLst>
        </pc:spChg>
        <pc:spChg chg="add mod">
          <ac:chgData name="Patrick Boily" userId="4ace92db-0572-4382-889e-50f73e2bf144" providerId="ADAL" clId="{40E7A5E6-8771-435C-9618-D40501A0EA05}" dt="2022-11-22T03:21:34.130" v="190"/>
          <ac:spMkLst>
            <pc:docMk/>
            <pc:sldMk cId="450190303" sldId="1243"/>
            <ac:spMk id="4" creationId="{DADCC346-CC86-9C0D-7EE9-8424A8851D3D}"/>
          </ac:spMkLst>
        </pc:spChg>
        <pc:spChg chg="del mod">
          <ac:chgData name="Patrick Boily" userId="4ace92db-0572-4382-889e-50f73e2bf144" providerId="ADAL" clId="{40E7A5E6-8771-435C-9618-D40501A0EA05}" dt="2022-11-22T03:22:20.212" v="200" actId="478"/>
          <ac:spMkLst>
            <pc:docMk/>
            <pc:sldMk cId="450190303" sldId="1243"/>
            <ac:spMk id="8" creationId="{A0CA1807-708C-934C-9272-DDE8809D116A}"/>
          </ac:spMkLst>
        </pc:spChg>
      </pc:sldChg>
      <pc:sldChg chg="addSp delSp modSp mod">
        <pc:chgData name="Patrick Boily" userId="4ace92db-0572-4382-889e-50f73e2bf144" providerId="ADAL" clId="{40E7A5E6-8771-435C-9618-D40501A0EA05}" dt="2022-11-22T03:48:02.957" v="345"/>
        <pc:sldMkLst>
          <pc:docMk/>
          <pc:sldMk cId="3320173118" sldId="1244"/>
        </pc:sldMkLst>
        <pc:spChg chg="del">
          <ac:chgData name="Patrick Boily" userId="4ace92db-0572-4382-889e-50f73e2bf144" providerId="ADAL" clId="{40E7A5E6-8771-435C-9618-D40501A0EA05}" dt="2022-11-22T03:48:02.757" v="344" actId="478"/>
          <ac:spMkLst>
            <pc:docMk/>
            <pc:sldMk cId="3320173118" sldId="1244"/>
            <ac:spMk id="2" creationId="{5B7D80E4-FB11-A511-83E6-7FD0D948727E}"/>
          </ac:spMkLst>
        </pc:spChg>
        <pc:spChg chg="del">
          <ac:chgData name="Patrick Boily" userId="4ace92db-0572-4382-889e-50f73e2bf144" providerId="ADAL" clId="{40E7A5E6-8771-435C-9618-D40501A0EA05}" dt="2022-11-22T03:48:02.757" v="344" actId="478"/>
          <ac:spMkLst>
            <pc:docMk/>
            <pc:sldMk cId="3320173118" sldId="1244"/>
            <ac:spMk id="4" creationId="{A8DFF269-2B68-CECE-0FF8-5093451A0F79}"/>
          </ac:spMkLst>
        </pc:spChg>
        <pc:spChg chg="add mod">
          <ac:chgData name="Patrick Boily" userId="4ace92db-0572-4382-889e-50f73e2bf144" providerId="ADAL" clId="{40E7A5E6-8771-435C-9618-D40501A0EA05}" dt="2022-11-22T03:48:02.957" v="345"/>
          <ac:spMkLst>
            <pc:docMk/>
            <pc:sldMk cId="3320173118" sldId="1244"/>
            <ac:spMk id="5" creationId="{D17EB353-BADC-8281-6A5D-701B1D783333}"/>
          </ac:spMkLst>
        </pc:spChg>
      </pc:sldChg>
      <pc:sldChg chg="addSp delSp modSp mod">
        <pc:chgData name="Patrick Boily" userId="4ace92db-0572-4382-889e-50f73e2bf144" providerId="ADAL" clId="{40E7A5E6-8771-435C-9618-D40501A0EA05}" dt="2022-11-22T03:23:13.998" v="221"/>
        <pc:sldMkLst>
          <pc:docMk/>
          <pc:sldMk cId="1960486272" sldId="1246"/>
        </pc:sldMkLst>
        <pc:spChg chg="add mod">
          <ac:chgData name="Patrick Boily" userId="4ace92db-0572-4382-889e-50f73e2bf144" providerId="ADAL" clId="{40E7A5E6-8771-435C-9618-D40501A0EA05}" dt="2022-11-22T03:23:13.998" v="221"/>
          <ac:spMkLst>
            <pc:docMk/>
            <pc:sldMk cId="1960486272" sldId="1246"/>
            <ac:spMk id="4" creationId="{1CF84D15-7A81-3E2E-CB01-569F8F24ACE4}"/>
          </ac:spMkLst>
        </pc:spChg>
        <pc:spChg chg="del">
          <ac:chgData name="Patrick Boily" userId="4ace92db-0572-4382-889e-50f73e2bf144" providerId="ADAL" clId="{40E7A5E6-8771-435C-9618-D40501A0EA05}" dt="2022-11-22T03:23:13.730" v="220" actId="478"/>
          <ac:spMkLst>
            <pc:docMk/>
            <pc:sldMk cId="1960486272" sldId="1246"/>
            <ac:spMk id="6" creationId="{F332B736-7AB7-939E-05A7-DFF55B813BFB}"/>
          </ac:spMkLst>
        </pc:spChg>
        <pc:spChg chg="del">
          <ac:chgData name="Patrick Boily" userId="4ace92db-0572-4382-889e-50f73e2bf144" providerId="ADAL" clId="{40E7A5E6-8771-435C-9618-D40501A0EA05}" dt="2022-11-22T03:23:13.730" v="220" actId="478"/>
          <ac:spMkLst>
            <pc:docMk/>
            <pc:sldMk cId="1960486272" sldId="1246"/>
            <ac:spMk id="7" creationId="{BFE415F2-EF5D-714A-7289-B7852B4C7256}"/>
          </ac:spMkLst>
        </pc:spChg>
      </pc:sldChg>
      <pc:sldChg chg="addSp delSp modSp mod">
        <pc:chgData name="Patrick Boily" userId="4ace92db-0572-4382-889e-50f73e2bf144" providerId="ADAL" clId="{40E7A5E6-8771-435C-9618-D40501A0EA05}" dt="2022-11-22T03:23:17.765" v="223"/>
        <pc:sldMkLst>
          <pc:docMk/>
          <pc:sldMk cId="2497983035" sldId="1247"/>
        </pc:sldMkLst>
        <pc:spChg chg="add mod">
          <ac:chgData name="Patrick Boily" userId="4ace92db-0572-4382-889e-50f73e2bf144" providerId="ADAL" clId="{40E7A5E6-8771-435C-9618-D40501A0EA05}" dt="2022-11-22T03:23:17.765" v="223"/>
          <ac:spMkLst>
            <pc:docMk/>
            <pc:sldMk cId="2497983035" sldId="1247"/>
            <ac:spMk id="4" creationId="{5B367381-3936-D20B-311A-0A28F226BB60}"/>
          </ac:spMkLst>
        </pc:spChg>
        <pc:spChg chg="del">
          <ac:chgData name="Patrick Boily" userId="4ace92db-0572-4382-889e-50f73e2bf144" providerId="ADAL" clId="{40E7A5E6-8771-435C-9618-D40501A0EA05}" dt="2022-11-22T03:23:17.496" v="222" actId="478"/>
          <ac:spMkLst>
            <pc:docMk/>
            <pc:sldMk cId="2497983035" sldId="1247"/>
            <ac:spMk id="6" creationId="{A765ECAF-7003-83B7-A030-9BE311E40E60}"/>
          </ac:spMkLst>
        </pc:spChg>
        <pc:spChg chg="del">
          <ac:chgData name="Patrick Boily" userId="4ace92db-0572-4382-889e-50f73e2bf144" providerId="ADAL" clId="{40E7A5E6-8771-435C-9618-D40501A0EA05}" dt="2022-11-22T03:23:17.496" v="222" actId="478"/>
          <ac:spMkLst>
            <pc:docMk/>
            <pc:sldMk cId="2497983035" sldId="1247"/>
            <ac:spMk id="7" creationId="{94E6D1C4-83AE-DCD1-7F79-4B2E53EDD8FB}"/>
          </ac:spMkLst>
        </pc:spChg>
      </pc:sldChg>
      <pc:sldChg chg="addSp delSp modSp mod">
        <pc:chgData name="Patrick Boily" userId="4ace92db-0572-4382-889e-50f73e2bf144" providerId="ADAL" clId="{40E7A5E6-8771-435C-9618-D40501A0EA05}" dt="2022-11-22T03:22:50.076" v="209"/>
        <pc:sldMkLst>
          <pc:docMk/>
          <pc:sldMk cId="1804053496" sldId="1267"/>
        </pc:sldMkLst>
        <pc:spChg chg="del">
          <ac:chgData name="Patrick Boily" userId="4ace92db-0572-4382-889e-50f73e2bf144" providerId="ADAL" clId="{40E7A5E6-8771-435C-9618-D40501A0EA05}" dt="2022-11-22T03:22:49.840" v="208" actId="478"/>
          <ac:spMkLst>
            <pc:docMk/>
            <pc:sldMk cId="1804053496" sldId="1267"/>
            <ac:spMk id="4" creationId="{E7D3CB7D-59C2-6EFA-BFBB-2DCC76EC31D8}"/>
          </ac:spMkLst>
        </pc:spChg>
        <pc:spChg chg="del">
          <ac:chgData name="Patrick Boily" userId="4ace92db-0572-4382-889e-50f73e2bf144" providerId="ADAL" clId="{40E7A5E6-8771-435C-9618-D40501A0EA05}" dt="2022-11-22T03:22:49.840" v="208" actId="478"/>
          <ac:spMkLst>
            <pc:docMk/>
            <pc:sldMk cId="1804053496" sldId="1267"/>
            <ac:spMk id="5" creationId="{108F2353-1A4F-F3BD-1ECD-D6BD7370B22D}"/>
          </ac:spMkLst>
        </pc:spChg>
        <pc:spChg chg="add mod">
          <ac:chgData name="Patrick Boily" userId="4ace92db-0572-4382-889e-50f73e2bf144" providerId="ADAL" clId="{40E7A5E6-8771-435C-9618-D40501A0EA05}" dt="2022-11-22T03:22:50.076" v="209"/>
          <ac:spMkLst>
            <pc:docMk/>
            <pc:sldMk cId="1804053496" sldId="1267"/>
            <ac:spMk id="6" creationId="{B8C6AFA7-A854-ABF4-C58F-AB14CCC01B65}"/>
          </ac:spMkLst>
        </pc:spChg>
      </pc:sldChg>
      <pc:sldChg chg="addSp delSp modSp mod">
        <pc:chgData name="Patrick Boily" userId="4ace92db-0572-4382-889e-50f73e2bf144" providerId="ADAL" clId="{40E7A5E6-8771-435C-9618-D40501A0EA05}" dt="2022-11-22T03:21:02.182" v="180"/>
        <pc:sldMkLst>
          <pc:docMk/>
          <pc:sldMk cId="123809843" sldId="1272"/>
        </pc:sldMkLst>
        <pc:spChg chg="del">
          <ac:chgData name="Patrick Boily" userId="4ace92db-0572-4382-889e-50f73e2bf144" providerId="ADAL" clId="{40E7A5E6-8771-435C-9618-D40501A0EA05}" dt="2022-11-22T03:21:01.768" v="179" actId="478"/>
          <ac:spMkLst>
            <pc:docMk/>
            <pc:sldMk cId="123809843" sldId="1272"/>
            <ac:spMk id="4" creationId="{798CC2F9-B78E-4685-7E79-405E7E36E498}"/>
          </ac:spMkLst>
        </pc:spChg>
        <pc:spChg chg="del">
          <ac:chgData name="Patrick Boily" userId="4ace92db-0572-4382-889e-50f73e2bf144" providerId="ADAL" clId="{40E7A5E6-8771-435C-9618-D40501A0EA05}" dt="2022-11-22T03:21:01.768" v="179" actId="478"/>
          <ac:spMkLst>
            <pc:docMk/>
            <pc:sldMk cId="123809843" sldId="1272"/>
            <ac:spMk id="5" creationId="{AC4778CA-B375-9241-E9FF-A7EF977E3DA9}"/>
          </ac:spMkLst>
        </pc:spChg>
        <pc:spChg chg="add mod">
          <ac:chgData name="Patrick Boily" userId="4ace92db-0572-4382-889e-50f73e2bf144" providerId="ADAL" clId="{40E7A5E6-8771-435C-9618-D40501A0EA05}" dt="2022-11-22T03:21:02.182" v="180"/>
          <ac:spMkLst>
            <pc:docMk/>
            <pc:sldMk cId="123809843" sldId="1272"/>
            <ac:spMk id="6" creationId="{F08F2E07-66B4-1DF4-6A64-32C2473BA84A}"/>
          </ac:spMkLst>
        </pc:spChg>
      </pc:sldChg>
      <pc:sldChg chg="addSp delSp modSp mod">
        <pc:chgData name="Patrick Boily" userId="4ace92db-0572-4382-889e-50f73e2bf144" providerId="ADAL" clId="{40E7A5E6-8771-435C-9618-D40501A0EA05}" dt="2022-11-22T03:22:38.614" v="205"/>
        <pc:sldMkLst>
          <pc:docMk/>
          <pc:sldMk cId="3529323332" sldId="1274"/>
        </pc:sldMkLst>
        <pc:spChg chg="del">
          <ac:chgData name="Patrick Boily" userId="4ace92db-0572-4382-889e-50f73e2bf144" providerId="ADAL" clId="{40E7A5E6-8771-435C-9618-D40501A0EA05}" dt="2022-11-22T03:21:38.356" v="191" actId="478"/>
          <ac:spMkLst>
            <pc:docMk/>
            <pc:sldMk cId="3529323332" sldId="1274"/>
            <ac:spMk id="4" creationId="{325B8410-8481-9A64-903B-300456659FE7}"/>
          </ac:spMkLst>
        </pc:spChg>
        <pc:spChg chg="del">
          <ac:chgData name="Patrick Boily" userId="4ace92db-0572-4382-889e-50f73e2bf144" providerId="ADAL" clId="{40E7A5E6-8771-435C-9618-D40501A0EA05}" dt="2022-11-22T03:21:38.356" v="191" actId="478"/>
          <ac:spMkLst>
            <pc:docMk/>
            <pc:sldMk cId="3529323332" sldId="1274"/>
            <ac:spMk id="5" creationId="{A0064B20-434D-6666-6A3A-5EAFDCAB150F}"/>
          </ac:spMkLst>
        </pc:spChg>
        <pc:spChg chg="add del mod">
          <ac:chgData name="Patrick Boily" userId="4ace92db-0572-4382-889e-50f73e2bf144" providerId="ADAL" clId="{40E7A5E6-8771-435C-9618-D40501A0EA05}" dt="2022-11-22T03:22:38.315" v="204" actId="478"/>
          <ac:spMkLst>
            <pc:docMk/>
            <pc:sldMk cId="3529323332" sldId="1274"/>
            <ac:spMk id="6" creationId="{FB527294-5A33-9E6A-A0CF-3CE9FE44028F}"/>
          </ac:spMkLst>
        </pc:spChg>
        <pc:spChg chg="add mod">
          <ac:chgData name="Patrick Boily" userId="4ace92db-0572-4382-889e-50f73e2bf144" providerId="ADAL" clId="{40E7A5E6-8771-435C-9618-D40501A0EA05}" dt="2022-11-22T03:22:38.614" v="205"/>
          <ac:spMkLst>
            <pc:docMk/>
            <pc:sldMk cId="3529323332" sldId="1274"/>
            <ac:spMk id="9" creationId="{A2237FEF-535A-3DE1-E805-F087F1E73518}"/>
          </ac:spMkLst>
        </pc:spChg>
      </pc:sldChg>
      <pc:sldChg chg="addSp delSp modSp mod">
        <pc:chgData name="Patrick Boily" userId="4ace92db-0572-4382-889e-50f73e2bf144" providerId="ADAL" clId="{40E7A5E6-8771-435C-9618-D40501A0EA05}" dt="2022-11-22T03:22:43.662" v="207"/>
        <pc:sldMkLst>
          <pc:docMk/>
          <pc:sldMk cId="1542124917" sldId="1275"/>
        </pc:sldMkLst>
        <pc:spChg chg="del">
          <ac:chgData name="Patrick Boily" userId="4ace92db-0572-4382-889e-50f73e2bf144" providerId="ADAL" clId="{40E7A5E6-8771-435C-9618-D40501A0EA05}" dt="2022-11-22T03:21:44.027" v="193" actId="478"/>
          <ac:spMkLst>
            <pc:docMk/>
            <pc:sldMk cId="1542124917" sldId="1275"/>
            <ac:spMk id="4" creationId="{4DFDCA70-3063-3962-A944-02BE738E5A58}"/>
          </ac:spMkLst>
        </pc:spChg>
        <pc:spChg chg="del">
          <ac:chgData name="Patrick Boily" userId="4ace92db-0572-4382-889e-50f73e2bf144" providerId="ADAL" clId="{40E7A5E6-8771-435C-9618-D40501A0EA05}" dt="2022-11-22T03:21:44.027" v="193" actId="478"/>
          <ac:spMkLst>
            <pc:docMk/>
            <pc:sldMk cId="1542124917" sldId="1275"/>
            <ac:spMk id="5" creationId="{61970498-934A-8B96-37F6-340C492CEEE6}"/>
          </ac:spMkLst>
        </pc:spChg>
        <pc:spChg chg="add del mod">
          <ac:chgData name="Patrick Boily" userId="4ace92db-0572-4382-889e-50f73e2bf144" providerId="ADAL" clId="{40E7A5E6-8771-435C-9618-D40501A0EA05}" dt="2022-11-22T03:22:43.389" v="206" actId="478"/>
          <ac:spMkLst>
            <pc:docMk/>
            <pc:sldMk cId="1542124917" sldId="1275"/>
            <ac:spMk id="6" creationId="{7FE7E869-368E-7ED0-7566-4321FABEA6D8}"/>
          </ac:spMkLst>
        </pc:spChg>
        <pc:spChg chg="add mod">
          <ac:chgData name="Patrick Boily" userId="4ace92db-0572-4382-889e-50f73e2bf144" providerId="ADAL" clId="{40E7A5E6-8771-435C-9618-D40501A0EA05}" dt="2022-11-22T03:22:43.662" v="207"/>
          <ac:spMkLst>
            <pc:docMk/>
            <pc:sldMk cId="1542124917" sldId="1275"/>
            <ac:spMk id="9" creationId="{E31C7574-79AE-4ACE-52F3-1FC34E7B1F8B}"/>
          </ac:spMkLst>
        </pc:spChg>
      </pc:sldChg>
      <pc:sldChg chg="addSp delSp modSp mod">
        <pc:chgData name="Patrick Boily" userId="4ace92db-0572-4382-889e-50f73e2bf144" providerId="ADAL" clId="{40E7A5E6-8771-435C-9618-D40501A0EA05}" dt="2022-11-22T03:24:04.348" v="243"/>
        <pc:sldMkLst>
          <pc:docMk/>
          <pc:sldMk cId="1582986567" sldId="1281"/>
        </pc:sldMkLst>
        <pc:spChg chg="add mod">
          <ac:chgData name="Patrick Boily" userId="4ace92db-0572-4382-889e-50f73e2bf144" providerId="ADAL" clId="{40E7A5E6-8771-435C-9618-D40501A0EA05}" dt="2022-11-22T03:24:04.348" v="243"/>
          <ac:spMkLst>
            <pc:docMk/>
            <pc:sldMk cId="1582986567" sldId="1281"/>
            <ac:spMk id="4" creationId="{D27D6480-4B56-5037-1230-CD76136D3365}"/>
          </ac:spMkLst>
        </pc:spChg>
        <pc:spChg chg="del">
          <ac:chgData name="Patrick Boily" userId="4ace92db-0572-4382-889e-50f73e2bf144" providerId="ADAL" clId="{40E7A5E6-8771-435C-9618-D40501A0EA05}" dt="2022-11-22T03:24:04.150" v="242" actId="478"/>
          <ac:spMkLst>
            <pc:docMk/>
            <pc:sldMk cId="1582986567" sldId="1281"/>
            <ac:spMk id="6" creationId="{1D500D8E-F02D-0553-F04A-BE00AFAA510C}"/>
          </ac:spMkLst>
        </pc:spChg>
        <pc:spChg chg="del">
          <ac:chgData name="Patrick Boily" userId="4ace92db-0572-4382-889e-50f73e2bf144" providerId="ADAL" clId="{40E7A5E6-8771-435C-9618-D40501A0EA05}" dt="2022-11-22T03:24:04.150" v="242" actId="478"/>
          <ac:spMkLst>
            <pc:docMk/>
            <pc:sldMk cId="1582986567" sldId="1281"/>
            <ac:spMk id="7" creationId="{04B3FE79-59DC-3BDD-F543-009BCDA7240C}"/>
          </ac:spMkLst>
        </pc:spChg>
      </pc:sldChg>
      <pc:sldChg chg="addSp delSp modSp mod">
        <pc:chgData name="Patrick Boily" userId="4ace92db-0572-4382-889e-50f73e2bf144" providerId="ADAL" clId="{40E7A5E6-8771-435C-9618-D40501A0EA05}" dt="2022-11-22T03:23:56.361" v="239"/>
        <pc:sldMkLst>
          <pc:docMk/>
          <pc:sldMk cId="3519466460" sldId="1283"/>
        </pc:sldMkLst>
        <pc:spChg chg="add mod">
          <ac:chgData name="Patrick Boily" userId="4ace92db-0572-4382-889e-50f73e2bf144" providerId="ADAL" clId="{40E7A5E6-8771-435C-9618-D40501A0EA05}" dt="2022-11-22T03:23:56.361" v="239"/>
          <ac:spMkLst>
            <pc:docMk/>
            <pc:sldMk cId="3519466460" sldId="1283"/>
            <ac:spMk id="4" creationId="{1EC975E7-9465-E525-6CE7-4147FD448AD5}"/>
          </ac:spMkLst>
        </pc:spChg>
        <pc:spChg chg="del">
          <ac:chgData name="Patrick Boily" userId="4ace92db-0572-4382-889e-50f73e2bf144" providerId="ADAL" clId="{40E7A5E6-8771-435C-9618-D40501A0EA05}" dt="2022-11-22T03:23:56.124" v="238" actId="478"/>
          <ac:spMkLst>
            <pc:docMk/>
            <pc:sldMk cId="3519466460" sldId="1283"/>
            <ac:spMk id="6" creationId="{928DEEF9-363F-9734-0E5D-22BF760981A6}"/>
          </ac:spMkLst>
        </pc:spChg>
        <pc:spChg chg="del">
          <ac:chgData name="Patrick Boily" userId="4ace92db-0572-4382-889e-50f73e2bf144" providerId="ADAL" clId="{40E7A5E6-8771-435C-9618-D40501A0EA05}" dt="2022-11-22T03:23:56.124" v="238" actId="478"/>
          <ac:spMkLst>
            <pc:docMk/>
            <pc:sldMk cId="3519466460" sldId="1283"/>
            <ac:spMk id="7" creationId="{D996F9FA-F312-2314-60B4-E064664BB531}"/>
          </ac:spMkLst>
        </pc:spChg>
      </pc:sldChg>
      <pc:sldChg chg="addSp delSp modSp mod">
        <pc:chgData name="Patrick Boily" userId="4ace92db-0572-4382-889e-50f73e2bf144" providerId="ADAL" clId="{40E7A5E6-8771-435C-9618-D40501A0EA05}" dt="2022-11-22T03:23:26.077" v="227"/>
        <pc:sldMkLst>
          <pc:docMk/>
          <pc:sldMk cId="753133702" sldId="1284"/>
        </pc:sldMkLst>
        <pc:spChg chg="add mod">
          <ac:chgData name="Patrick Boily" userId="4ace92db-0572-4382-889e-50f73e2bf144" providerId="ADAL" clId="{40E7A5E6-8771-435C-9618-D40501A0EA05}" dt="2022-11-22T03:23:26.077" v="227"/>
          <ac:spMkLst>
            <pc:docMk/>
            <pc:sldMk cId="753133702" sldId="1284"/>
            <ac:spMk id="4" creationId="{D0449126-8DDB-C418-F705-57331EF46C08}"/>
          </ac:spMkLst>
        </pc:spChg>
        <pc:spChg chg="del">
          <ac:chgData name="Patrick Boily" userId="4ace92db-0572-4382-889e-50f73e2bf144" providerId="ADAL" clId="{40E7A5E6-8771-435C-9618-D40501A0EA05}" dt="2022-11-22T03:23:25.848" v="226" actId="478"/>
          <ac:spMkLst>
            <pc:docMk/>
            <pc:sldMk cId="753133702" sldId="1284"/>
            <ac:spMk id="6" creationId="{32D6C613-338B-1945-DEF1-AD78FC67018E}"/>
          </ac:spMkLst>
        </pc:spChg>
        <pc:spChg chg="del">
          <ac:chgData name="Patrick Boily" userId="4ace92db-0572-4382-889e-50f73e2bf144" providerId="ADAL" clId="{40E7A5E6-8771-435C-9618-D40501A0EA05}" dt="2022-11-22T03:23:25.848" v="226" actId="478"/>
          <ac:spMkLst>
            <pc:docMk/>
            <pc:sldMk cId="753133702" sldId="1284"/>
            <ac:spMk id="7" creationId="{ED21A784-7178-EC23-5D95-8461A266E58A}"/>
          </ac:spMkLst>
        </pc:spChg>
      </pc:sldChg>
      <pc:sldChg chg="addSp delSp modSp mod">
        <pc:chgData name="Patrick Boily" userId="4ace92db-0572-4382-889e-50f73e2bf144" providerId="ADAL" clId="{40E7A5E6-8771-435C-9618-D40501A0EA05}" dt="2022-11-22T03:23:29.807" v="229"/>
        <pc:sldMkLst>
          <pc:docMk/>
          <pc:sldMk cId="175678430" sldId="1287"/>
        </pc:sldMkLst>
        <pc:spChg chg="add mod">
          <ac:chgData name="Patrick Boily" userId="4ace92db-0572-4382-889e-50f73e2bf144" providerId="ADAL" clId="{40E7A5E6-8771-435C-9618-D40501A0EA05}" dt="2022-11-22T03:23:29.807" v="229"/>
          <ac:spMkLst>
            <pc:docMk/>
            <pc:sldMk cId="175678430" sldId="1287"/>
            <ac:spMk id="4" creationId="{9DC6CB91-D4EC-DD74-20E5-9DBCF20B227C}"/>
          </ac:spMkLst>
        </pc:spChg>
        <pc:spChg chg="del">
          <ac:chgData name="Patrick Boily" userId="4ace92db-0572-4382-889e-50f73e2bf144" providerId="ADAL" clId="{40E7A5E6-8771-435C-9618-D40501A0EA05}" dt="2022-11-22T03:23:29.585" v="228" actId="478"/>
          <ac:spMkLst>
            <pc:docMk/>
            <pc:sldMk cId="175678430" sldId="1287"/>
            <ac:spMk id="6" creationId="{D5BFC863-04AD-1148-6688-498424E261CB}"/>
          </ac:spMkLst>
        </pc:spChg>
        <pc:spChg chg="del">
          <ac:chgData name="Patrick Boily" userId="4ace92db-0572-4382-889e-50f73e2bf144" providerId="ADAL" clId="{40E7A5E6-8771-435C-9618-D40501A0EA05}" dt="2022-11-22T03:23:29.585" v="228" actId="478"/>
          <ac:spMkLst>
            <pc:docMk/>
            <pc:sldMk cId="175678430" sldId="1287"/>
            <ac:spMk id="7" creationId="{6AC52AFE-7DF8-3CF2-FDD0-887F399A054D}"/>
          </ac:spMkLst>
        </pc:spChg>
      </pc:sldChg>
      <pc:sldChg chg="addSp delSp modSp mod">
        <pc:chgData name="Patrick Boily" userId="4ace92db-0572-4382-889e-50f73e2bf144" providerId="ADAL" clId="{40E7A5E6-8771-435C-9618-D40501A0EA05}" dt="2022-11-22T02:57:12.035" v="30"/>
        <pc:sldMkLst>
          <pc:docMk/>
          <pc:sldMk cId="3583310402" sldId="1304"/>
        </pc:sldMkLst>
        <pc:spChg chg="add mod">
          <ac:chgData name="Patrick Boily" userId="4ace92db-0572-4382-889e-50f73e2bf144" providerId="ADAL" clId="{40E7A5E6-8771-435C-9618-D40501A0EA05}" dt="2022-11-22T02:57:12.035" v="30"/>
          <ac:spMkLst>
            <pc:docMk/>
            <pc:sldMk cId="3583310402" sldId="1304"/>
            <ac:spMk id="5" creationId="{634C2B87-CDE0-D39D-2B2F-D02004468215}"/>
          </ac:spMkLst>
        </pc:spChg>
        <pc:grpChg chg="del">
          <ac:chgData name="Patrick Boily" userId="4ace92db-0572-4382-889e-50f73e2bf144" providerId="ADAL" clId="{40E7A5E6-8771-435C-9618-D40501A0EA05}" dt="2022-11-22T02:57:11.797" v="29" actId="478"/>
          <ac:grpSpMkLst>
            <pc:docMk/>
            <pc:sldMk cId="3583310402" sldId="1304"/>
            <ac:grpSpMk id="7" creationId="{0F31CFDE-8236-E213-E102-22D0BCD23B50}"/>
          </ac:grpSpMkLst>
        </pc:grpChg>
      </pc:sldChg>
      <pc:sldChg chg="addSp delSp modSp mod">
        <pc:chgData name="Patrick Boily" userId="4ace92db-0572-4382-889e-50f73e2bf144" providerId="ADAL" clId="{40E7A5E6-8771-435C-9618-D40501A0EA05}" dt="2022-11-22T02:57:16.474" v="32"/>
        <pc:sldMkLst>
          <pc:docMk/>
          <pc:sldMk cId="59517248" sldId="1305"/>
        </pc:sldMkLst>
        <pc:spChg chg="add mod">
          <ac:chgData name="Patrick Boily" userId="4ace92db-0572-4382-889e-50f73e2bf144" providerId="ADAL" clId="{40E7A5E6-8771-435C-9618-D40501A0EA05}" dt="2022-11-22T02:57:16.474" v="32"/>
          <ac:spMkLst>
            <pc:docMk/>
            <pc:sldMk cId="59517248" sldId="1305"/>
            <ac:spMk id="4" creationId="{AF74E6DC-6709-85FD-403E-44F83A379919}"/>
          </ac:spMkLst>
        </pc:spChg>
        <pc:grpChg chg="del">
          <ac:chgData name="Patrick Boily" userId="4ace92db-0572-4382-889e-50f73e2bf144" providerId="ADAL" clId="{40E7A5E6-8771-435C-9618-D40501A0EA05}" dt="2022-11-22T02:57:16.317" v="31" actId="478"/>
          <ac:grpSpMkLst>
            <pc:docMk/>
            <pc:sldMk cId="59517248" sldId="1305"/>
            <ac:grpSpMk id="6" creationId="{226C96D7-F240-D5F3-055F-74CB8F324C06}"/>
          </ac:grpSpMkLst>
        </pc:grpChg>
      </pc:sldChg>
      <pc:sldChg chg="addSp modSp">
        <pc:chgData name="Patrick Boily" userId="4ace92db-0572-4382-889e-50f73e2bf144" providerId="ADAL" clId="{40E7A5E6-8771-435C-9618-D40501A0EA05}" dt="2022-11-22T03:45:09.609" v="268"/>
        <pc:sldMkLst>
          <pc:docMk/>
          <pc:sldMk cId="1343179132" sldId="1321"/>
        </pc:sldMkLst>
        <pc:spChg chg="add mod">
          <ac:chgData name="Patrick Boily" userId="4ace92db-0572-4382-889e-50f73e2bf144" providerId="ADAL" clId="{40E7A5E6-8771-435C-9618-D40501A0EA05}" dt="2022-11-22T03:45:09.609" v="268"/>
          <ac:spMkLst>
            <pc:docMk/>
            <pc:sldMk cId="1343179132" sldId="1321"/>
            <ac:spMk id="4" creationId="{2D67BDC8-3293-A32E-5DE2-0EEE4DC1FBD2}"/>
          </ac:spMkLst>
        </pc:spChg>
      </pc:sldChg>
      <pc:sldChg chg="addSp modSp">
        <pc:chgData name="Patrick Boily" userId="4ace92db-0572-4382-889e-50f73e2bf144" providerId="ADAL" clId="{40E7A5E6-8771-435C-9618-D40501A0EA05}" dt="2022-11-22T03:45:12.138" v="269"/>
        <pc:sldMkLst>
          <pc:docMk/>
          <pc:sldMk cId="2241950600" sldId="1322"/>
        </pc:sldMkLst>
        <pc:spChg chg="add mod">
          <ac:chgData name="Patrick Boily" userId="4ace92db-0572-4382-889e-50f73e2bf144" providerId="ADAL" clId="{40E7A5E6-8771-435C-9618-D40501A0EA05}" dt="2022-11-22T03:45:12.138" v="269"/>
          <ac:spMkLst>
            <pc:docMk/>
            <pc:sldMk cId="2241950600" sldId="1322"/>
            <ac:spMk id="4" creationId="{BF497635-668F-ACE0-E840-1837E9A1EB74}"/>
          </ac:spMkLst>
        </pc:spChg>
      </pc:sldChg>
      <pc:sldChg chg="addSp delSp modSp mod">
        <pc:chgData name="Patrick Boily" userId="4ace92db-0572-4382-889e-50f73e2bf144" providerId="ADAL" clId="{40E7A5E6-8771-435C-9618-D40501A0EA05}" dt="2022-11-16T03:47:25.610" v="3" actId="478"/>
        <pc:sldMkLst>
          <pc:docMk/>
          <pc:sldMk cId="3896280531" sldId="1327"/>
        </pc:sldMkLst>
        <pc:spChg chg="add del mod">
          <ac:chgData name="Patrick Boily" userId="4ace92db-0572-4382-889e-50f73e2bf144" providerId="ADAL" clId="{40E7A5E6-8771-435C-9618-D40501A0EA05}" dt="2022-11-16T03:47:25.610" v="3" actId="478"/>
          <ac:spMkLst>
            <pc:docMk/>
            <pc:sldMk cId="3896280531" sldId="1327"/>
            <ac:spMk id="5" creationId="{F91C42BA-FC3A-1C43-F620-A3848C61524E}"/>
          </ac:spMkLst>
        </pc:spChg>
      </pc:sldChg>
      <pc:sldChg chg="addSp delSp modSp mod">
        <pc:chgData name="Patrick Boily" userId="4ace92db-0572-4382-889e-50f73e2bf144" providerId="ADAL" clId="{40E7A5E6-8771-435C-9618-D40501A0EA05}" dt="2022-11-22T02:56:21.052" v="16"/>
        <pc:sldMkLst>
          <pc:docMk/>
          <pc:sldMk cId="1797508224" sldId="1351"/>
        </pc:sldMkLst>
        <pc:spChg chg="add mod">
          <ac:chgData name="Patrick Boily" userId="4ace92db-0572-4382-889e-50f73e2bf144" providerId="ADAL" clId="{40E7A5E6-8771-435C-9618-D40501A0EA05}" dt="2022-11-22T02:56:21.052" v="16"/>
          <ac:spMkLst>
            <pc:docMk/>
            <pc:sldMk cId="1797508224" sldId="1351"/>
            <ac:spMk id="4" creationId="{693A238F-7004-BF4C-8E92-AA5DB690C53A}"/>
          </ac:spMkLst>
        </pc:spChg>
        <pc:grpChg chg="del">
          <ac:chgData name="Patrick Boily" userId="4ace92db-0572-4382-889e-50f73e2bf144" providerId="ADAL" clId="{40E7A5E6-8771-435C-9618-D40501A0EA05}" dt="2022-11-22T02:56:20.886" v="15" actId="478"/>
          <ac:grpSpMkLst>
            <pc:docMk/>
            <pc:sldMk cId="1797508224" sldId="1351"/>
            <ac:grpSpMk id="6" creationId="{F0B3CD9D-A845-F1D0-0C95-9E3618B64393}"/>
          </ac:grpSpMkLst>
        </pc:grpChg>
      </pc:sldChg>
      <pc:sldChg chg="addSp delSp modSp mod">
        <pc:chgData name="Patrick Boily" userId="4ace92db-0572-4382-889e-50f73e2bf144" providerId="ADAL" clId="{40E7A5E6-8771-435C-9618-D40501A0EA05}" dt="2022-11-22T02:56:29.008" v="20"/>
        <pc:sldMkLst>
          <pc:docMk/>
          <pc:sldMk cId="301272295" sldId="1353"/>
        </pc:sldMkLst>
        <pc:spChg chg="add mod">
          <ac:chgData name="Patrick Boily" userId="4ace92db-0572-4382-889e-50f73e2bf144" providerId="ADAL" clId="{40E7A5E6-8771-435C-9618-D40501A0EA05}" dt="2022-11-22T02:56:29.008" v="20"/>
          <ac:spMkLst>
            <pc:docMk/>
            <pc:sldMk cId="301272295" sldId="1353"/>
            <ac:spMk id="4" creationId="{2B1A7F41-156D-0FA0-442C-C1FD131236C6}"/>
          </ac:spMkLst>
        </pc:spChg>
        <pc:grpChg chg="del">
          <ac:chgData name="Patrick Boily" userId="4ace92db-0572-4382-889e-50f73e2bf144" providerId="ADAL" clId="{40E7A5E6-8771-435C-9618-D40501A0EA05}" dt="2022-11-22T02:56:28.775" v="19" actId="478"/>
          <ac:grpSpMkLst>
            <pc:docMk/>
            <pc:sldMk cId="301272295" sldId="1353"/>
            <ac:grpSpMk id="6" creationId="{B4880343-53AC-F274-6BC7-735771166F44}"/>
          </ac:grpSpMkLst>
        </pc:grpChg>
      </pc:sldChg>
      <pc:sldChg chg="addSp delSp modSp mod">
        <pc:chgData name="Patrick Boily" userId="4ace92db-0572-4382-889e-50f73e2bf144" providerId="ADAL" clId="{40E7A5E6-8771-435C-9618-D40501A0EA05}" dt="2022-11-22T03:48:06.900" v="347"/>
        <pc:sldMkLst>
          <pc:docMk/>
          <pc:sldMk cId="707885435" sldId="1368"/>
        </pc:sldMkLst>
        <pc:spChg chg="del">
          <ac:chgData name="Patrick Boily" userId="4ace92db-0572-4382-889e-50f73e2bf144" providerId="ADAL" clId="{40E7A5E6-8771-435C-9618-D40501A0EA05}" dt="2022-11-22T03:48:06.648" v="346" actId="478"/>
          <ac:spMkLst>
            <pc:docMk/>
            <pc:sldMk cId="707885435" sldId="1368"/>
            <ac:spMk id="2" creationId="{E511B104-56B3-A871-08DD-B1A2D77CF6CF}"/>
          </ac:spMkLst>
        </pc:spChg>
        <pc:spChg chg="del">
          <ac:chgData name="Patrick Boily" userId="4ace92db-0572-4382-889e-50f73e2bf144" providerId="ADAL" clId="{40E7A5E6-8771-435C-9618-D40501A0EA05}" dt="2022-11-22T03:48:06.648" v="346" actId="478"/>
          <ac:spMkLst>
            <pc:docMk/>
            <pc:sldMk cId="707885435" sldId="1368"/>
            <ac:spMk id="3" creationId="{64FA73C1-AD3A-197D-E579-42151393D38E}"/>
          </ac:spMkLst>
        </pc:spChg>
        <pc:spChg chg="add mod">
          <ac:chgData name="Patrick Boily" userId="4ace92db-0572-4382-889e-50f73e2bf144" providerId="ADAL" clId="{40E7A5E6-8771-435C-9618-D40501A0EA05}" dt="2022-11-22T03:48:06.900" v="347"/>
          <ac:spMkLst>
            <pc:docMk/>
            <pc:sldMk cId="707885435" sldId="1368"/>
            <ac:spMk id="7" creationId="{5FAD2E9D-54EE-FDA2-011A-C8E3AE0EC29A}"/>
          </ac:spMkLst>
        </pc:spChg>
      </pc:sldChg>
      <pc:sldChg chg="addSp delSp modSp mod">
        <pc:chgData name="Patrick Boily" userId="4ace92db-0572-4382-889e-50f73e2bf144" providerId="ADAL" clId="{40E7A5E6-8771-435C-9618-D40501A0EA05}" dt="2022-11-22T03:48:10.329" v="349"/>
        <pc:sldMkLst>
          <pc:docMk/>
          <pc:sldMk cId="682987625" sldId="1375"/>
        </pc:sldMkLst>
        <pc:spChg chg="del">
          <ac:chgData name="Patrick Boily" userId="4ace92db-0572-4382-889e-50f73e2bf144" providerId="ADAL" clId="{40E7A5E6-8771-435C-9618-D40501A0EA05}" dt="2022-11-22T03:48:10.077" v="348" actId="478"/>
          <ac:spMkLst>
            <pc:docMk/>
            <pc:sldMk cId="682987625" sldId="1375"/>
            <ac:spMk id="4" creationId="{9ACB7E81-1DDD-AB9A-A27C-3184F1E6D46E}"/>
          </ac:spMkLst>
        </pc:spChg>
        <pc:spChg chg="del">
          <ac:chgData name="Patrick Boily" userId="4ace92db-0572-4382-889e-50f73e2bf144" providerId="ADAL" clId="{40E7A5E6-8771-435C-9618-D40501A0EA05}" dt="2022-11-22T03:48:10.077" v="348" actId="478"/>
          <ac:spMkLst>
            <pc:docMk/>
            <pc:sldMk cId="682987625" sldId="1375"/>
            <ac:spMk id="7" creationId="{18677463-42AE-C8B4-AACF-B6AC1DBF0B75}"/>
          </ac:spMkLst>
        </pc:spChg>
        <pc:spChg chg="add mod">
          <ac:chgData name="Patrick Boily" userId="4ace92db-0572-4382-889e-50f73e2bf144" providerId="ADAL" clId="{40E7A5E6-8771-435C-9618-D40501A0EA05}" dt="2022-11-22T03:48:10.329" v="349"/>
          <ac:spMkLst>
            <pc:docMk/>
            <pc:sldMk cId="682987625" sldId="1375"/>
            <ac:spMk id="8" creationId="{95ADA487-8A66-151E-4EB4-E6FB41F8BB22}"/>
          </ac:spMkLst>
        </pc:spChg>
      </pc:sldChg>
      <pc:sldChg chg="addSp delSp modSp mod">
        <pc:chgData name="Patrick Boily" userId="4ace92db-0572-4382-889e-50f73e2bf144" providerId="ADAL" clId="{40E7A5E6-8771-435C-9618-D40501A0EA05}" dt="2022-11-22T03:47:54.827" v="341"/>
        <pc:sldMkLst>
          <pc:docMk/>
          <pc:sldMk cId="3076899573" sldId="1514"/>
        </pc:sldMkLst>
        <pc:spChg chg="del">
          <ac:chgData name="Patrick Boily" userId="4ace92db-0572-4382-889e-50f73e2bf144" providerId="ADAL" clId="{40E7A5E6-8771-435C-9618-D40501A0EA05}" dt="2022-11-22T03:47:54.559" v="340" actId="478"/>
          <ac:spMkLst>
            <pc:docMk/>
            <pc:sldMk cId="3076899573" sldId="1514"/>
            <ac:spMk id="2" creationId="{15F7D44F-8C03-B4D8-CECB-9EBDDB400F7F}"/>
          </ac:spMkLst>
        </pc:spChg>
        <pc:spChg chg="del">
          <ac:chgData name="Patrick Boily" userId="4ace92db-0572-4382-889e-50f73e2bf144" providerId="ADAL" clId="{40E7A5E6-8771-435C-9618-D40501A0EA05}" dt="2022-11-22T03:47:54.559" v="340" actId="478"/>
          <ac:spMkLst>
            <pc:docMk/>
            <pc:sldMk cId="3076899573" sldId="1514"/>
            <ac:spMk id="4" creationId="{8804F971-9E30-D67A-DF6D-1CF5CFE34242}"/>
          </ac:spMkLst>
        </pc:spChg>
        <pc:spChg chg="add mod">
          <ac:chgData name="Patrick Boily" userId="4ace92db-0572-4382-889e-50f73e2bf144" providerId="ADAL" clId="{40E7A5E6-8771-435C-9618-D40501A0EA05}" dt="2022-11-22T03:47:54.827" v="341"/>
          <ac:spMkLst>
            <pc:docMk/>
            <pc:sldMk cId="3076899573" sldId="1514"/>
            <ac:spMk id="6" creationId="{DD350513-D472-12C2-E974-9ED8421D633A}"/>
          </ac:spMkLst>
        </pc:spChg>
      </pc:sldChg>
      <pc:sldChg chg="addSp delSp modSp mod">
        <pc:chgData name="Patrick Boily" userId="4ace92db-0572-4382-889e-50f73e2bf144" providerId="ADAL" clId="{40E7A5E6-8771-435C-9618-D40501A0EA05}" dt="2022-11-22T03:20:40.992" v="170"/>
        <pc:sldMkLst>
          <pc:docMk/>
          <pc:sldMk cId="881754906" sldId="1956"/>
        </pc:sldMkLst>
        <pc:spChg chg="del">
          <ac:chgData name="Patrick Boily" userId="4ace92db-0572-4382-889e-50f73e2bf144" providerId="ADAL" clId="{40E7A5E6-8771-435C-9618-D40501A0EA05}" dt="2022-11-22T03:20:40.784" v="169" actId="478"/>
          <ac:spMkLst>
            <pc:docMk/>
            <pc:sldMk cId="881754906" sldId="1956"/>
            <ac:spMk id="4" creationId="{F5585B9C-B67F-BE15-91CA-9698155FE82A}"/>
          </ac:spMkLst>
        </pc:spChg>
        <pc:spChg chg="del">
          <ac:chgData name="Patrick Boily" userId="4ace92db-0572-4382-889e-50f73e2bf144" providerId="ADAL" clId="{40E7A5E6-8771-435C-9618-D40501A0EA05}" dt="2022-11-22T03:20:40.784" v="169" actId="478"/>
          <ac:spMkLst>
            <pc:docMk/>
            <pc:sldMk cId="881754906" sldId="1956"/>
            <ac:spMk id="5" creationId="{6CA9850C-7FFD-4056-4E34-2853BF4BD2DE}"/>
          </ac:spMkLst>
        </pc:spChg>
        <pc:spChg chg="add mod">
          <ac:chgData name="Patrick Boily" userId="4ace92db-0572-4382-889e-50f73e2bf144" providerId="ADAL" clId="{40E7A5E6-8771-435C-9618-D40501A0EA05}" dt="2022-11-22T03:20:40.992" v="170"/>
          <ac:spMkLst>
            <pc:docMk/>
            <pc:sldMk cId="881754906" sldId="1956"/>
            <ac:spMk id="6" creationId="{234DE6D4-0DEA-D7EF-C17E-925AF4A9929C}"/>
          </ac:spMkLst>
        </pc:spChg>
      </pc:sldChg>
      <pc:sldChg chg="addSp delSp modSp mod">
        <pc:chgData name="Patrick Boily" userId="4ace92db-0572-4382-889e-50f73e2bf144" providerId="ADAL" clId="{40E7A5E6-8771-435C-9618-D40501A0EA05}" dt="2022-11-22T02:57:21.422" v="34"/>
        <pc:sldMkLst>
          <pc:docMk/>
          <pc:sldMk cId="323197289" sldId="1958"/>
        </pc:sldMkLst>
        <pc:spChg chg="add mod">
          <ac:chgData name="Patrick Boily" userId="4ace92db-0572-4382-889e-50f73e2bf144" providerId="ADAL" clId="{40E7A5E6-8771-435C-9618-D40501A0EA05}" dt="2022-11-22T02:57:21.422" v="34"/>
          <ac:spMkLst>
            <pc:docMk/>
            <pc:sldMk cId="323197289" sldId="1958"/>
            <ac:spMk id="4" creationId="{2A28F13B-AAD9-24D5-A5E6-F9D81D6A88D3}"/>
          </ac:spMkLst>
        </pc:spChg>
        <pc:grpChg chg="del">
          <ac:chgData name="Patrick Boily" userId="4ace92db-0572-4382-889e-50f73e2bf144" providerId="ADAL" clId="{40E7A5E6-8771-435C-9618-D40501A0EA05}" dt="2022-11-22T02:57:21.202" v="33" actId="478"/>
          <ac:grpSpMkLst>
            <pc:docMk/>
            <pc:sldMk cId="323197289" sldId="1958"/>
            <ac:grpSpMk id="6" creationId="{3BFA0350-DB85-5E75-4DA4-EC96622462F4}"/>
          </ac:grpSpMkLst>
        </pc:grpChg>
      </pc:sldChg>
      <pc:sldChg chg="addSp delSp modSp mod">
        <pc:chgData name="Patrick Boily" userId="4ace92db-0572-4382-889e-50f73e2bf144" providerId="ADAL" clId="{40E7A5E6-8771-435C-9618-D40501A0EA05}" dt="2022-11-22T03:19:14.923" v="130"/>
        <pc:sldMkLst>
          <pc:docMk/>
          <pc:sldMk cId="3010612081" sldId="1961"/>
        </pc:sldMkLst>
        <pc:spChg chg="del">
          <ac:chgData name="Patrick Boily" userId="4ace92db-0572-4382-889e-50f73e2bf144" providerId="ADAL" clId="{40E7A5E6-8771-435C-9618-D40501A0EA05}" dt="2022-11-22T03:19:14.686" v="129" actId="478"/>
          <ac:spMkLst>
            <pc:docMk/>
            <pc:sldMk cId="3010612081" sldId="1961"/>
            <ac:spMk id="4" creationId="{79A75E6F-E72F-BF02-8026-F58ABF8CC9B0}"/>
          </ac:spMkLst>
        </pc:spChg>
        <pc:spChg chg="del">
          <ac:chgData name="Patrick Boily" userId="4ace92db-0572-4382-889e-50f73e2bf144" providerId="ADAL" clId="{40E7A5E6-8771-435C-9618-D40501A0EA05}" dt="2022-11-22T03:19:14.686" v="129" actId="478"/>
          <ac:spMkLst>
            <pc:docMk/>
            <pc:sldMk cId="3010612081" sldId="1961"/>
            <ac:spMk id="6" creationId="{6510ED33-E2D8-E9EC-AC72-5165731A68D1}"/>
          </ac:spMkLst>
        </pc:spChg>
        <pc:spChg chg="add mod">
          <ac:chgData name="Patrick Boily" userId="4ace92db-0572-4382-889e-50f73e2bf144" providerId="ADAL" clId="{40E7A5E6-8771-435C-9618-D40501A0EA05}" dt="2022-11-22T03:19:14.923" v="130"/>
          <ac:spMkLst>
            <pc:docMk/>
            <pc:sldMk cId="3010612081" sldId="1961"/>
            <ac:spMk id="8" creationId="{C4E52B49-3173-341E-ED9E-4A042A83B287}"/>
          </ac:spMkLst>
        </pc:spChg>
      </pc:sldChg>
      <pc:sldChg chg="addSp delSp modSp mod">
        <pc:chgData name="Patrick Boily" userId="4ace92db-0572-4382-889e-50f73e2bf144" providerId="ADAL" clId="{40E7A5E6-8771-435C-9618-D40501A0EA05}" dt="2022-11-22T03:19:18.330" v="132"/>
        <pc:sldMkLst>
          <pc:docMk/>
          <pc:sldMk cId="2982707081" sldId="1964"/>
        </pc:sldMkLst>
        <pc:spChg chg="del">
          <ac:chgData name="Patrick Boily" userId="4ace92db-0572-4382-889e-50f73e2bf144" providerId="ADAL" clId="{40E7A5E6-8771-435C-9618-D40501A0EA05}" dt="2022-11-22T03:19:18.077" v="131" actId="478"/>
          <ac:spMkLst>
            <pc:docMk/>
            <pc:sldMk cId="2982707081" sldId="1964"/>
            <ac:spMk id="4" creationId="{E4B5649D-10DB-94BE-D3F6-B422DE8BE397}"/>
          </ac:spMkLst>
        </pc:spChg>
        <pc:spChg chg="del">
          <ac:chgData name="Patrick Boily" userId="4ace92db-0572-4382-889e-50f73e2bf144" providerId="ADAL" clId="{40E7A5E6-8771-435C-9618-D40501A0EA05}" dt="2022-11-22T03:19:18.077" v="131" actId="478"/>
          <ac:spMkLst>
            <pc:docMk/>
            <pc:sldMk cId="2982707081" sldId="1964"/>
            <ac:spMk id="5" creationId="{180D99AD-5E3B-884F-2687-9D36D7763179}"/>
          </ac:spMkLst>
        </pc:spChg>
        <pc:spChg chg="add mod">
          <ac:chgData name="Patrick Boily" userId="4ace92db-0572-4382-889e-50f73e2bf144" providerId="ADAL" clId="{40E7A5E6-8771-435C-9618-D40501A0EA05}" dt="2022-11-22T03:19:18.330" v="132"/>
          <ac:spMkLst>
            <pc:docMk/>
            <pc:sldMk cId="2982707081" sldId="1964"/>
            <ac:spMk id="6" creationId="{78BB91E8-121F-7F4F-5288-8D251F673ACF}"/>
          </ac:spMkLst>
        </pc:spChg>
      </pc:sldChg>
      <pc:sldChg chg="addSp delSp modSp mod">
        <pc:chgData name="Patrick Boily" userId="4ace92db-0572-4382-889e-50f73e2bf144" providerId="ADAL" clId="{40E7A5E6-8771-435C-9618-D40501A0EA05}" dt="2022-11-22T02:56:13.609" v="12"/>
        <pc:sldMkLst>
          <pc:docMk/>
          <pc:sldMk cId="3579850682" sldId="2009"/>
        </pc:sldMkLst>
        <pc:spChg chg="add mod">
          <ac:chgData name="Patrick Boily" userId="4ace92db-0572-4382-889e-50f73e2bf144" providerId="ADAL" clId="{40E7A5E6-8771-435C-9618-D40501A0EA05}" dt="2022-11-22T02:56:13.609" v="12"/>
          <ac:spMkLst>
            <pc:docMk/>
            <pc:sldMk cId="3579850682" sldId="2009"/>
            <ac:spMk id="2" creationId="{F72CCEF7-552E-7F9B-E34E-3738D2088026}"/>
          </ac:spMkLst>
        </pc:spChg>
        <pc:grpChg chg="del">
          <ac:chgData name="Patrick Boily" userId="4ace92db-0572-4382-889e-50f73e2bf144" providerId="ADAL" clId="{40E7A5E6-8771-435C-9618-D40501A0EA05}" dt="2022-11-22T02:56:13.368" v="11" actId="478"/>
          <ac:grpSpMkLst>
            <pc:docMk/>
            <pc:sldMk cId="3579850682" sldId="2009"/>
            <ac:grpSpMk id="6" creationId="{096FB66D-1390-F0D4-4A3A-D44F9E5DB482}"/>
          </ac:grpSpMkLst>
        </pc:grpChg>
      </pc:sldChg>
      <pc:sldChg chg="addSp delSp modSp mod">
        <pc:chgData name="Patrick Boily" userId="4ace92db-0572-4382-889e-50f73e2bf144" providerId="ADAL" clId="{40E7A5E6-8771-435C-9618-D40501A0EA05}" dt="2022-11-22T03:23:44.554" v="234"/>
        <pc:sldMkLst>
          <pc:docMk/>
          <pc:sldMk cId="1718268195" sldId="2013"/>
        </pc:sldMkLst>
        <pc:spChg chg="add mod">
          <ac:chgData name="Patrick Boily" userId="4ace92db-0572-4382-889e-50f73e2bf144" providerId="ADAL" clId="{40E7A5E6-8771-435C-9618-D40501A0EA05}" dt="2022-11-22T03:23:44.554" v="234"/>
          <ac:spMkLst>
            <pc:docMk/>
            <pc:sldMk cId="1718268195" sldId="2013"/>
            <ac:spMk id="4" creationId="{39061658-A209-9E1B-2005-F1BC4262E2BB}"/>
          </ac:spMkLst>
        </pc:spChg>
        <pc:spChg chg="del">
          <ac:chgData name="Patrick Boily" userId="4ace92db-0572-4382-889e-50f73e2bf144" providerId="ADAL" clId="{40E7A5E6-8771-435C-9618-D40501A0EA05}" dt="2022-11-22T03:23:43.812" v="233" actId="478"/>
          <ac:spMkLst>
            <pc:docMk/>
            <pc:sldMk cId="1718268195" sldId="2013"/>
            <ac:spMk id="13" creationId="{B9965908-4462-248F-469D-090AE1503E3B}"/>
          </ac:spMkLst>
        </pc:spChg>
        <pc:spChg chg="del">
          <ac:chgData name="Patrick Boily" userId="4ace92db-0572-4382-889e-50f73e2bf144" providerId="ADAL" clId="{40E7A5E6-8771-435C-9618-D40501A0EA05}" dt="2022-11-22T03:23:43.812" v="233" actId="478"/>
          <ac:spMkLst>
            <pc:docMk/>
            <pc:sldMk cId="1718268195" sldId="2013"/>
            <ac:spMk id="14" creationId="{2EE49701-8E10-C80C-1BC8-EA84D1692D9A}"/>
          </ac:spMkLst>
        </pc:spChg>
      </pc:sldChg>
      <pc:sldChg chg="addSp delSp modSp mod">
        <pc:chgData name="Patrick Boily" userId="4ace92db-0572-4382-889e-50f73e2bf144" providerId="ADAL" clId="{40E7A5E6-8771-435C-9618-D40501A0EA05}" dt="2022-11-22T03:23:48.971" v="236"/>
        <pc:sldMkLst>
          <pc:docMk/>
          <pc:sldMk cId="3291607289" sldId="2015"/>
        </pc:sldMkLst>
        <pc:spChg chg="add mod">
          <ac:chgData name="Patrick Boily" userId="4ace92db-0572-4382-889e-50f73e2bf144" providerId="ADAL" clId="{40E7A5E6-8771-435C-9618-D40501A0EA05}" dt="2022-11-22T03:23:48.971" v="236"/>
          <ac:spMkLst>
            <pc:docMk/>
            <pc:sldMk cId="3291607289" sldId="2015"/>
            <ac:spMk id="4" creationId="{D11BD49C-61C7-B274-B2EF-D0BA19BB1B99}"/>
          </ac:spMkLst>
        </pc:spChg>
        <pc:spChg chg="del">
          <ac:chgData name="Patrick Boily" userId="4ace92db-0572-4382-889e-50f73e2bf144" providerId="ADAL" clId="{40E7A5E6-8771-435C-9618-D40501A0EA05}" dt="2022-11-22T03:23:48.718" v="235" actId="478"/>
          <ac:spMkLst>
            <pc:docMk/>
            <pc:sldMk cId="3291607289" sldId="2015"/>
            <ac:spMk id="6" creationId="{60CC3EA7-A1B4-723D-F449-80844387F476}"/>
          </ac:spMkLst>
        </pc:spChg>
        <pc:spChg chg="del">
          <ac:chgData name="Patrick Boily" userId="4ace92db-0572-4382-889e-50f73e2bf144" providerId="ADAL" clId="{40E7A5E6-8771-435C-9618-D40501A0EA05}" dt="2022-11-22T03:23:48.718" v="235" actId="478"/>
          <ac:spMkLst>
            <pc:docMk/>
            <pc:sldMk cId="3291607289" sldId="2015"/>
            <ac:spMk id="7" creationId="{31FC3DA8-A69D-AAF3-4566-16C97020DF8E}"/>
          </ac:spMkLst>
        </pc:spChg>
      </pc:sldChg>
      <pc:sldChg chg="addSp delSp modSp mod">
        <pc:chgData name="Patrick Boily" userId="4ace92db-0572-4382-889e-50f73e2bf144" providerId="ADAL" clId="{40E7A5E6-8771-435C-9618-D40501A0EA05}" dt="2022-11-22T03:23:21.693" v="225"/>
        <pc:sldMkLst>
          <pc:docMk/>
          <pc:sldMk cId="2475597920" sldId="2016"/>
        </pc:sldMkLst>
        <pc:spChg chg="add mod">
          <ac:chgData name="Patrick Boily" userId="4ace92db-0572-4382-889e-50f73e2bf144" providerId="ADAL" clId="{40E7A5E6-8771-435C-9618-D40501A0EA05}" dt="2022-11-22T03:23:21.693" v="225"/>
          <ac:spMkLst>
            <pc:docMk/>
            <pc:sldMk cId="2475597920" sldId="2016"/>
            <ac:spMk id="3" creationId="{8A1EC0B4-433A-1512-B627-45210CE4E799}"/>
          </ac:spMkLst>
        </pc:spChg>
        <pc:spChg chg="del">
          <ac:chgData name="Patrick Boily" userId="4ace92db-0572-4382-889e-50f73e2bf144" providerId="ADAL" clId="{40E7A5E6-8771-435C-9618-D40501A0EA05}" dt="2022-11-22T03:23:21.458" v="224" actId="478"/>
          <ac:spMkLst>
            <pc:docMk/>
            <pc:sldMk cId="2475597920" sldId="2016"/>
            <ac:spMk id="5" creationId="{EB8EEBD8-99E6-C2AB-C631-6D8F3E0E4340}"/>
          </ac:spMkLst>
        </pc:spChg>
        <pc:spChg chg="del">
          <ac:chgData name="Patrick Boily" userId="4ace92db-0572-4382-889e-50f73e2bf144" providerId="ADAL" clId="{40E7A5E6-8771-435C-9618-D40501A0EA05}" dt="2022-11-22T03:23:21.458" v="224" actId="478"/>
          <ac:spMkLst>
            <pc:docMk/>
            <pc:sldMk cId="2475597920" sldId="2016"/>
            <ac:spMk id="6" creationId="{CC516319-7309-20A8-64EC-2BDCBFB0430E}"/>
          </ac:spMkLst>
        </pc:spChg>
      </pc:sldChg>
      <pc:sldChg chg="addSp delSp modSp mod">
        <pc:chgData name="Patrick Boily" userId="4ace92db-0572-4382-889e-50f73e2bf144" providerId="ADAL" clId="{40E7A5E6-8771-435C-9618-D40501A0EA05}" dt="2022-11-22T02:56:17.253" v="14"/>
        <pc:sldMkLst>
          <pc:docMk/>
          <pc:sldMk cId="3972730255" sldId="2021"/>
        </pc:sldMkLst>
        <pc:spChg chg="add mod">
          <ac:chgData name="Patrick Boily" userId="4ace92db-0572-4382-889e-50f73e2bf144" providerId="ADAL" clId="{40E7A5E6-8771-435C-9618-D40501A0EA05}" dt="2022-11-22T02:56:17.253" v="14"/>
          <ac:spMkLst>
            <pc:docMk/>
            <pc:sldMk cId="3972730255" sldId="2021"/>
            <ac:spMk id="4" creationId="{74D1406A-9367-FFE9-8F16-A3AAF7E9AE96}"/>
          </ac:spMkLst>
        </pc:spChg>
        <pc:grpChg chg="del">
          <ac:chgData name="Patrick Boily" userId="4ace92db-0572-4382-889e-50f73e2bf144" providerId="ADAL" clId="{40E7A5E6-8771-435C-9618-D40501A0EA05}" dt="2022-11-22T02:56:17.034" v="13" actId="478"/>
          <ac:grpSpMkLst>
            <pc:docMk/>
            <pc:sldMk cId="3972730255" sldId="2021"/>
            <ac:grpSpMk id="6" creationId="{BEE0F134-BA8A-A290-E5DF-436893708CBA}"/>
          </ac:grpSpMkLst>
        </pc:grpChg>
      </pc:sldChg>
      <pc:sldChg chg="addSp delSp modSp mod">
        <pc:chgData name="Patrick Boily" userId="4ace92db-0572-4382-889e-50f73e2bf144" providerId="ADAL" clId="{40E7A5E6-8771-435C-9618-D40501A0EA05}" dt="2022-11-22T02:56:56.217" v="24"/>
        <pc:sldMkLst>
          <pc:docMk/>
          <pc:sldMk cId="2539203640" sldId="2026"/>
        </pc:sldMkLst>
        <pc:spChg chg="add mod">
          <ac:chgData name="Patrick Boily" userId="4ace92db-0572-4382-889e-50f73e2bf144" providerId="ADAL" clId="{40E7A5E6-8771-435C-9618-D40501A0EA05}" dt="2022-11-22T02:56:56.217" v="24"/>
          <ac:spMkLst>
            <pc:docMk/>
            <pc:sldMk cId="2539203640" sldId="2026"/>
            <ac:spMk id="4" creationId="{8D618367-F945-B107-DB71-B1AD1FDB2B9D}"/>
          </ac:spMkLst>
        </pc:spChg>
        <pc:grpChg chg="del">
          <ac:chgData name="Patrick Boily" userId="4ace92db-0572-4382-889e-50f73e2bf144" providerId="ADAL" clId="{40E7A5E6-8771-435C-9618-D40501A0EA05}" dt="2022-11-22T02:56:55.887" v="23" actId="478"/>
          <ac:grpSpMkLst>
            <pc:docMk/>
            <pc:sldMk cId="2539203640" sldId="2026"/>
            <ac:grpSpMk id="9" creationId="{E7867383-C3B9-786D-A932-58DEC6F07880}"/>
          </ac:grpSpMkLst>
        </pc:grpChg>
      </pc:sldChg>
      <pc:sldChg chg="addSp delSp modSp mod">
        <pc:chgData name="Patrick Boily" userId="4ace92db-0572-4382-889e-50f73e2bf144" providerId="ADAL" clId="{40E7A5E6-8771-435C-9618-D40501A0EA05}" dt="2022-11-22T02:57:07.678" v="28"/>
        <pc:sldMkLst>
          <pc:docMk/>
          <pc:sldMk cId="1249073956" sldId="2044"/>
        </pc:sldMkLst>
        <pc:spChg chg="add mod">
          <ac:chgData name="Patrick Boily" userId="4ace92db-0572-4382-889e-50f73e2bf144" providerId="ADAL" clId="{40E7A5E6-8771-435C-9618-D40501A0EA05}" dt="2022-11-22T02:57:07.678" v="28"/>
          <ac:spMkLst>
            <pc:docMk/>
            <pc:sldMk cId="1249073956" sldId="2044"/>
            <ac:spMk id="2" creationId="{44FC7D88-3BCA-78BA-D1A5-BF3CA596FF58}"/>
          </ac:spMkLst>
        </pc:spChg>
        <pc:grpChg chg="del">
          <ac:chgData name="Patrick Boily" userId="4ace92db-0572-4382-889e-50f73e2bf144" providerId="ADAL" clId="{40E7A5E6-8771-435C-9618-D40501A0EA05}" dt="2022-11-22T02:57:07.473" v="27" actId="478"/>
          <ac:grpSpMkLst>
            <pc:docMk/>
            <pc:sldMk cId="1249073956" sldId="2044"/>
            <ac:grpSpMk id="4" creationId="{2DBF527A-15B4-9B20-3305-30808B1660E0}"/>
          </ac:grpSpMkLst>
        </pc:grpChg>
      </pc:sldChg>
      <pc:sldChg chg="addSp delSp modSp mod">
        <pc:chgData name="Patrick Boily" userId="4ace92db-0572-4382-889e-50f73e2bf144" providerId="ADAL" clId="{40E7A5E6-8771-435C-9618-D40501A0EA05}" dt="2022-11-22T02:57:26.323" v="36"/>
        <pc:sldMkLst>
          <pc:docMk/>
          <pc:sldMk cId="3135404689" sldId="2045"/>
        </pc:sldMkLst>
        <pc:spChg chg="add mod">
          <ac:chgData name="Patrick Boily" userId="4ace92db-0572-4382-889e-50f73e2bf144" providerId="ADAL" clId="{40E7A5E6-8771-435C-9618-D40501A0EA05}" dt="2022-11-22T02:57:26.323" v="36"/>
          <ac:spMkLst>
            <pc:docMk/>
            <pc:sldMk cId="3135404689" sldId="2045"/>
            <ac:spMk id="4" creationId="{32FFBD29-01B2-9EB2-93FA-5378709A9A75}"/>
          </ac:spMkLst>
        </pc:spChg>
        <pc:grpChg chg="del">
          <ac:chgData name="Patrick Boily" userId="4ace92db-0572-4382-889e-50f73e2bf144" providerId="ADAL" clId="{40E7A5E6-8771-435C-9618-D40501A0EA05}" dt="2022-11-22T02:57:26.150" v="35" actId="478"/>
          <ac:grpSpMkLst>
            <pc:docMk/>
            <pc:sldMk cId="3135404689" sldId="2045"/>
            <ac:grpSpMk id="6" creationId="{E6D609EE-7DA4-8FF7-40C1-AB00D82B607F}"/>
          </ac:grpSpMkLst>
        </pc:grpChg>
      </pc:sldChg>
      <pc:sldChg chg="addSp delSp modSp mod">
        <pc:chgData name="Patrick Boily" userId="4ace92db-0572-4382-889e-50f73e2bf144" providerId="ADAL" clId="{40E7A5E6-8771-435C-9618-D40501A0EA05}" dt="2022-11-22T02:57:33.114" v="38"/>
        <pc:sldMkLst>
          <pc:docMk/>
          <pc:sldMk cId="3695041360" sldId="2046"/>
        </pc:sldMkLst>
        <pc:spChg chg="add mod">
          <ac:chgData name="Patrick Boily" userId="4ace92db-0572-4382-889e-50f73e2bf144" providerId="ADAL" clId="{40E7A5E6-8771-435C-9618-D40501A0EA05}" dt="2022-11-22T02:57:33.114" v="38"/>
          <ac:spMkLst>
            <pc:docMk/>
            <pc:sldMk cId="3695041360" sldId="2046"/>
            <ac:spMk id="4" creationId="{9D5944D5-4306-6239-7FE3-23EC0289513D}"/>
          </ac:spMkLst>
        </pc:spChg>
        <pc:grpChg chg="del">
          <ac:chgData name="Patrick Boily" userId="4ace92db-0572-4382-889e-50f73e2bf144" providerId="ADAL" clId="{40E7A5E6-8771-435C-9618-D40501A0EA05}" dt="2022-11-22T02:57:32.882" v="37" actId="478"/>
          <ac:grpSpMkLst>
            <pc:docMk/>
            <pc:sldMk cId="3695041360" sldId="2046"/>
            <ac:grpSpMk id="6" creationId="{3CB9A468-4DC3-C9C1-3331-33E709D4A7C6}"/>
          </ac:grpSpMkLst>
        </pc:grpChg>
      </pc:sldChg>
      <pc:sldChg chg="addSp delSp modSp mod">
        <pc:chgData name="Patrick Boily" userId="4ace92db-0572-4382-889e-50f73e2bf144" providerId="ADAL" clId="{40E7A5E6-8771-435C-9618-D40501A0EA05}" dt="2022-11-22T02:57:37.111" v="40"/>
        <pc:sldMkLst>
          <pc:docMk/>
          <pc:sldMk cId="993179978" sldId="2047"/>
        </pc:sldMkLst>
        <pc:spChg chg="add mod">
          <ac:chgData name="Patrick Boily" userId="4ace92db-0572-4382-889e-50f73e2bf144" providerId="ADAL" clId="{40E7A5E6-8771-435C-9618-D40501A0EA05}" dt="2022-11-22T02:57:37.111" v="40"/>
          <ac:spMkLst>
            <pc:docMk/>
            <pc:sldMk cId="993179978" sldId="2047"/>
            <ac:spMk id="4" creationId="{A5E6218E-F9EA-9FFF-2A22-9F44E3D383DC}"/>
          </ac:spMkLst>
        </pc:spChg>
        <pc:grpChg chg="del">
          <ac:chgData name="Patrick Boily" userId="4ace92db-0572-4382-889e-50f73e2bf144" providerId="ADAL" clId="{40E7A5E6-8771-435C-9618-D40501A0EA05}" dt="2022-11-22T02:57:36.879" v="39" actId="478"/>
          <ac:grpSpMkLst>
            <pc:docMk/>
            <pc:sldMk cId="993179978" sldId="2047"/>
            <ac:grpSpMk id="6" creationId="{98F54D26-8359-8BB2-DE8B-FCF481736033}"/>
          </ac:grpSpMkLst>
        </pc:grpChg>
      </pc:sldChg>
      <pc:sldChg chg="addSp delSp modSp mod">
        <pc:chgData name="Patrick Boily" userId="4ace92db-0572-4382-889e-50f73e2bf144" providerId="ADAL" clId="{40E7A5E6-8771-435C-9618-D40501A0EA05}" dt="2022-11-22T02:57:00.993" v="26"/>
        <pc:sldMkLst>
          <pc:docMk/>
          <pc:sldMk cId="2870997768" sldId="2048"/>
        </pc:sldMkLst>
        <pc:spChg chg="add mod">
          <ac:chgData name="Patrick Boily" userId="4ace92db-0572-4382-889e-50f73e2bf144" providerId="ADAL" clId="{40E7A5E6-8771-435C-9618-D40501A0EA05}" dt="2022-11-22T02:57:00.993" v="26"/>
          <ac:spMkLst>
            <pc:docMk/>
            <pc:sldMk cId="2870997768" sldId="2048"/>
            <ac:spMk id="4" creationId="{85821864-0F8C-3FCB-5823-8309AEED2A86}"/>
          </ac:spMkLst>
        </pc:spChg>
        <pc:grpChg chg="del">
          <ac:chgData name="Patrick Boily" userId="4ace92db-0572-4382-889e-50f73e2bf144" providerId="ADAL" clId="{40E7A5E6-8771-435C-9618-D40501A0EA05}" dt="2022-11-22T02:57:00.711" v="25" actId="478"/>
          <ac:grpSpMkLst>
            <pc:docMk/>
            <pc:sldMk cId="2870997768" sldId="2048"/>
            <ac:grpSpMk id="10" creationId="{1A140603-5077-20D1-81FF-B0C7159CD8E9}"/>
          </ac:grpSpMkLst>
        </pc:grpChg>
      </pc:sldChg>
      <pc:sldChg chg="addSp delSp modSp mod">
        <pc:chgData name="Patrick Boily" userId="4ace92db-0572-4382-889e-50f73e2bf144" providerId="ADAL" clId="{40E7A5E6-8771-435C-9618-D40501A0EA05}" dt="2022-11-22T03:47:46.507" v="337"/>
        <pc:sldMkLst>
          <pc:docMk/>
          <pc:sldMk cId="4238219209" sldId="2067"/>
        </pc:sldMkLst>
        <pc:spChg chg="del">
          <ac:chgData name="Patrick Boily" userId="4ace92db-0572-4382-889e-50f73e2bf144" providerId="ADAL" clId="{40E7A5E6-8771-435C-9618-D40501A0EA05}" dt="2022-11-22T03:47:46.224" v="336" actId="478"/>
          <ac:spMkLst>
            <pc:docMk/>
            <pc:sldMk cId="4238219209" sldId="2067"/>
            <ac:spMk id="4" creationId="{E36EE970-5CE1-95A7-77B7-AF7A3636E181}"/>
          </ac:spMkLst>
        </pc:spChg>
        <pc:spChg chg="del">
          <ac:chgData name="Patrick Boily" userId="4ace92db-0572-4382-889e-50f73e2bf144" providerId="ADAL" clId="{40E7A5E6-8771-435C-9618-D40501A0EA05}" dt="2022-11-22T03:47:46.224" v="336" actId="478"/>
          <ac:spMkLst>
            <pc:docMk/>
            <pc:sldMk cId="4238219209" sldId="2067"/>
            <ac:spMk id="5" creationId="{7A855638-1020-C55A-3BC5-5E6C7B99C42B}"/>
          </ac:spMkLst>
        </pc:spChg>
        <pc:spChg chg="add mod">
          <ac:chgData name="Patrick Boily" userId="4ace92db-0572-4382-889e-50f73e2bf144" providerId="ADAL" clId="{40E7A5E6-8771-435C-9618-D40501A0EA05}" dt="2022-11-22T03:47:46.507" v="337"/>
          <ac:spMkLst>
            <pc:docMk/>
            <pc:sldMk cId="4238219209" sldId="2067"/>
            <ac:spMk id="6" creationId="{7C0B1E61-ADF7-5EA1-8EAE-2F8B75090E52}"/>
          </ac:spMkLst>
        </pc:spChg>
      </pc:sldChg>
      <pc:sldChg chg="delSp mod">
        <pc:chgData name="Patrick Boily" userId="4ace92db-0572-4382-889e-50f73e2bf144" providerId="ADAL" clId="{40E7A5E6-8771-435C-9618-D40501A0EA05}" dt="2022-11-16T03:48:03.667" v="8" actId="478"/>
        <pc:sldMkLst>
          <pc:docMk/>
          <pc:sldMk cId="939213768" sldId="2097"/>
        </pc:sldMkLst>
        <pc:spChg chg="del">
          <ac:chgData name="Patrick Boily" userId="4ace92db-0572-4382-889e-50f73e2bf144" providerId="ADAL" clId="{40E7A5E6-8771-435C-9618-D40501A0EA05}" dt="2022-11-16T03:48:03.667" v="8" actId="478"/>
          <ac:spMkLst>
            <pc:docMk/>
            <pc:sldMk cId="939213768" sldId="2097"/>
            <ac:spMk id="6" creationId="{519FE32A-31B3-440C-655E-CFC11CC0225B}"/>
          </ac:spMkLst>
        </pc:spChg>
      </pc:sldChg>
      <pc:sldChg chg="addSp delSp modSp mod">
        <pc:chgData name="Patrick Boily" userId="4ace92db-0572-4382-889e-50f73e2bf144" providerId="ADAL" clId="{40E7A5E6-8771-435C-9618-D40501A0EA05}" dt="2022-11-22T03:47:22.557" v="325"/>
        <pc:sldMkLst>
          <pc:docMk/>
          <pc:sldMk cId="2418050142" sldId="2102"/>
        </pc:sldMkLst>
        <pc:spChg chg="add mod">
          <ac:chgData name="Patrick Boily" userId="4ace92db-0572-4382-889e-50f73e2bf144" providerId="ADAL" clId="{40E7A5E6-8771-435C-9618-D40501A0EA05}" dt="2022-11-22T03:47:22.557" v="325"/>
          <ac:spMkLst>
            <pc:docMk/>
            <pc:sldMk cId="2418050142" sldId="2102"/>
            <ac:spMk id="2" creationId="{AB2856F0-30A5-333F-3E39-A4B3CF01CC50}"/>
          </ac:spMkLst>
        </pc:spChg>
        <pc:spChg chg="del">
          <ac:chgData name="Patrick Boily" userId="4ace92db-0572-4382-889e-50f73e2bf144" providerId="ADAL" clId="{40E7A5E6-8771-435C-9618-D40501A0EA05}" dt="2022-11-22T03:47:22.325" v="324" actId="478"/>
          <ac:spMkLst>
            <pc:docMk/>
            <pc:sldMk cId="2418050142" sldId="2102"/>
            <ac:spMk id="5" creationId="{A37C0DCF-22E9-23E8-A6E0-3DFDD8F6713C}"/>
          </ac:spMkLst>
        </pc:spChg>
        <pc:spChg chg="del">
          <ac:chgData name="Patrick Boily" userId="4ace92db-0572-4382-889e-50f73e2bf144" providerId="ADAL" clId="{40E7A5E6-8771-435C-9618-D40501A0EA05}" dt="2022-11-22T03:47:22.325" v="324" actId="478"/>
          <ac:spMkLst>
            <pc:docMk/>
            <pc:sldMk cId="2418050142" sldId="2102"/>
            <ac:spMk id="6" creationId="{D67345E2-107F-754F-FD9E-32A64133FFD1}"/>
          </ac:spMkLst>
        </pc:spChg>
      </pc:sldChg>
      <pc:sldChg chg="delSp mod">
        <pc:chgData name="Patrick Boily" userId="4ace92db-0572-4382-889e-50f73e2bf144" providerId="ADAL" clId="{40E7A5E6-8771-435C-9618-D40501A0EA05}" dt="2022-11-16T03:47:31.473" v="4" actId="478"/>
        <pc:sldMkLst>
          <pc:docMk/>
          <pc:sldMk cId="3926890785" sldId="2106"/>
        </pc:sldMkLst>
        <pc:spChg chg="del">
          <ac:chgData name="Patrick Boily" userId="4ace92db-0572-4382-889e-50f73e2bf144" providerId="ADAL" clId="{40E7A5E6-8771-435C-9618-D40501A0EA05}" dt="2022-11-16T03:47:31.473" v="4" actId="478"/>
          <ac:spMkLst>
            <pc:docMk/>
            <pc:sldMk cId="3926890785" sldId="2106"/>
            <ac:spMk id="7" creationId="{66FE6F94-33AE-0D5D-A9B3-E03BA86C4FC8}"/>
          </ac:spMkLst>
        </pc:spChg>
      </pc:sldChg>
      <pc:sldChg chg="delSp mod">
        <pc:chgData name="Patrick Boily" userId="4ace92db-0572-4382-889e-50f73e2bf144" providerId="ADAL" clId="{40E7A5E6-8771-435C-9618-D40501A0EA05}" dt="2022-11-16T03:47:36.888" v="5" actId="478"/>
        <pc:sldMkLst>
          <pc:docMk/>
          <pc:sldMk cId="2107343254" sldId="2107"/>
        </pc:sldMkLst>
        <pc:spChg chg="del">
          <ac:chgData name="Patrick Boily" userId="4ace92db-0572-4382-889e-50f73e2bf144" providerId="ADAL" clId="{40E7A5E6-8771-435C-9618-D40501A0EA05}" dt="2022-11-16T03:47:36.888" v="5" actId="478"/>
          <ac:spMkLst>
            <pc:docMk/>
            <pc:sldMk cId="2107343254" sldId="2107"/>
            <ac:spMk id="6" creationId="{78F4B18A-D11F-C593-5FDF-A013A173C341}"/>
          </ac:spMkLst>
        </pc:spChg>
      </pc:sldChg>
      <pc:sldChg chg="delSp mod">
        <pc:chgData name="Patrick Boily" userId="4ace92db-0572-4382-889e-50f73e2bf144" providerId="ADAL" clId="{40E7A5E6-8771-435C-9618-D40501A0EA05}" dt="2022-11-16T03:47:47.060" v="6" actId="478"/>
        <pc:sldMkLst>
          <pc:docMk/>
          <pc:sldMk cId="2467380442" sldId="2108"/>
        </pc:sldMkLst>
        <pc:spChg chg="del">
          <ac:chgData name="Patrick Boily" userId="4ace92db-0572-4382-889e-50f73e2bf144" providerId="ADAL" clId="{40E7A5E6-8771-435C-9618-D40501A0EA05}" dt="2022-11-16T03:47:47.060" v="6" actId="478"/>
          <ac:spMkLst>
            <pc:docMk/>
            <pc:sldMk cId="2467380442" sldId="2108"/>
            <ac:spMk id="6" creationId="{67FA2964-DB07-A6AF-B360-3684C42E0338}"/>
          </ac:spMkLst>
        </pc:spChg>
      </pc:sldChg>
      <pc:sldChg chg="delSp mod">
        <pc:chgData name="Patrick Boily" userId="4ace92db-0572-4382-889e-50f73e2bf144" providerId="ADAL" clId="{40E7A5E6-8771-435C-9618-D40501A0EA05}" dt="2022-11-16T03:47:55.157" v="7" actId="478"/>
        <pc:sldMkLst>
          <pc:docMk/>
          <pc:sldMk cId="332516541" sldId="2109"/>
        </pc:sldMkLst>
        <pc:spChg chg="del">
          <ac:chgData name="Patrick Boily" userId="4ace92db-0572-4382-889e-50f73e2bf144" providerId="ADAL" clId="{40E7A5E6-8771-435C-9618-D40501A0EA05}" dt="2022-11-16T03:47:55.157" v="7" actId="478"/>
          <ac:spMkLst>
            <pc:docMk/>
            <pc:sldMk cId="332516541" sldId="2109"/>
            <ac:spMk id="6" creationId="{2FAEFDB0-5BCC-EFD4-3A59-A40A7549A4A0}"/>
          </ac:spMkLst>
        </pc:spChg>
      </pc:sldChg>
      <pc:sldChg chg="addSp delSp modSp mod">
        <pc:chgData name="Patrick Boily" userId="4ace92db-0572-4382-889e-50f73e2bf144" providerId="ADAL" clId="{40E7A5E6-8771-435C-9618-D40501A0EA05}" dt="2022-11-22T02:58:37.017" v="67"/>
        <pc:sldMkLst>
          <pc:docMk/>
          <pc:sldMk cId="2026955783" sldId="2153"/>
        </pc:sldMkLst>
        <pc:spChg chg="add mod">
          <ac:chgData name="Patrick Boily" userId="4ace92db-0572-4382-889e-50f73e2bf144" providerId="ADAL" clId="{40E7A5E6-8771-435C-9618-D40501A0EA05}" dt="2022-11-22T02:58:37.017" v="67"/>
          <ac:spMkLst>
            <pc:docMk/>
            <pc:sldMk cId="2026955783" sldId="2153"/>
            <ac:spMk id="5" creationId="{A50A1C95-100B-B7DC-BB6C-EB6A55ABB774}"/>
          </ac:spMkLst>
        </pc:spChg>
        <pc:grpChg chg="del">
          <ac:chgData name="Patrick Boily" userId="4ace92db-0572-4382-889e-50f73e2bf144" providerId="ADAL" clId="{40E7A5E6-8771-435C-9618-D40501A0EA05}" dt="2022-11-22T02:58:36.811" v="66" actId="478"/>
          <ac:grpSpMkLst>
            <pc:docMk/>
            <pc:sldMk cId="2026955783" sldId="2153"/>
            <ac:grpSpMk id="9" creationId="{4F0B1589-F4AA-88D0-2614-CB36A6118BD3}"/>
          </ac:grpSpMkLst>
        </pc:grpChg>
      </pc:sldChg>
      <pc:sldChg chg="addSp delSp modSp mod">
        <pc:chgData name="Patrick Boily" userId="4ace92db-0572-4382-889e-50f73e2bf144" providerId="ADAL" clId="{40E7A5E6-8771-435C-9618-D40501A0EA05}" dt="2022-11-22T03:47:30.992" v="329"/>
        <pc:sldMkLst>
          <pc:docMk/>
          <pc:sldMk cId="264562423" sldId="2176"/>
        </pc:sldMkLst>
        <pc:spChg chg="del">
          <ac:chgData name="Patrick Boily" userId="4ace92db-0572-4382-889e-50f73e2bf144" providerId="ADAL" clId="{40E7A5E6-8771-435C-9618-D40501A0EA05}" dt="2022-11-22T03:47:30.748" v="328" actId="478"/>
          <ac:spMkLst>
            <pc:docMk/>
            <pc:sldMk cId="264562423" sldId="2176"/>
            <ac:spMk id="4" creationId="{29573D8E-A74E-4361-8D42-1038CA0DDBD0}"/>
          </ac:spMkLst>
        </pc:spChg>
        <pc:spChg chg="add mod">
          <ac:chgData name="Patrick Boily" userId="4ace92db-0572-4382-889e-50f73e2bf144" providerId="ADAL" clId="{40E7A5E6-8771-435C-9618-D40501A0EA05}" dt="2022-11-22T03:47:30.992" v="329"/>
          <ac:spMkLst>
            <pc:docMk/>
            <pc:sldMk cId="264562423" sldId="2176"/>
            <ac:spMk id="5" creationId="{4AF4E1C6-22E1-7CA0-A450-9BC2BB30F5E4}"/>
          </ac:spMkLst>
        </pc:spChg>
        <pc:spChg chg="del">
          <ac:chgData name="Patrick Boily" userId="4ace92db-0572-4382-889e-50f73e2bf144" providerId="ADAL" clId="{40E7A5E6-8771-435C-9618-D40501A0EA05}" dt="2022-11-22T03:47:30.748" v="328" actId="478"/>
          <ac:spMkLst>
            <pc:docMk/>
            <pc:sldMk cId="264562423" sldId="2176"/>
            <ac:spMk id="7" creationId="{43EE5135-5410-CD85-82D9-6CD5789A1B99}"/>
          </ac:spMkLst>
        </pc:spChg>
      </pc:sldChg>
      <pc:sldChg chg="addSp delSp modSp mod">
        <pc:chgData name="Patrick Boily" userId="4ace92db-0572-4382-889e-50f73e2bf144" providerId="ADAL" clId="{40E7A5E6-8771-435C-9618-D40501A0EA05}" dt="2022-11-22T03:47:38.523" v="333"/>
        <pc:sldMkLst>
          <pc:docMk/>
          <pc:sldMk cId="2937376479" sldId="2216"/>
        </pc:sldMkLst>
        <pc:spChg chg="add mod">
          <ac:chgData name="Patrick Boily" userId="4ace92db-0572-4382-889e-50f73e2bf144" providerId="ADAL" clId="{40E7A5E6-8771-435C-9618-D40501A0EA05}" dt="2022-11-22T03:47:38.523" v="333"/>
          <ac:spMkLst>
            <pc:docMk/>
            <pc:sldMk cId="2937376479" sldId="2216"/>
            <ac:spMk id="3" creationId="{88390D8B-E54B-BE9D-B78B-94C717DA0179}"/>
          </ac:spMkLst>
        </pc:spChg>
        <pc:spChg chg="del">
          <ac:chgData name="Patrick Boily" userId="4ace92db-0572-4382-889e-50f73e2bf144" providerId="ADAL" clId="{40E7A5E6-8771-435C-9618-D40501A0EA05}" dt="2022-11-22T03:47:38.286" v="332" actId="478"/>
          <ac:spMkLst>
            <pc:docMk/>
            <pc:sldMk cId="2937376479" sldId="2216"/>
            <ac:spMk id="6" creationId="{8D2A93BD-5952-93C2-61F4-126AFDC393A1}"/>
          </ac:spMkLst>
        </pc:spChg>
        <pc:spChg chg="del">
          <ac:chgData name="Patrick Boily" userId="4ace92db-0572-4382-889e-50f73e2bf144" providerId="ADAL" clId="{40E7A5E6-8771-435C-9618-D40501A0EA05}" dt="2022-11-22T03:47:38.286" v="332" actId="478"/>
          <ac:spMkLst>
            <pc:docMk/>
            <pc:sldMk cId="2937376479" sldId="2216"/>
            <ac:spMk id="7" creationId="{E8F17392-4524-1B18-CA1C-674987500404}"/>
          </ac:spMkLst>
        </pc:spChg>
      </pc:sldChg>
      <pc:sldChg chg="addSp delSp modSp mod">
        <pc:chgData name="Patrick Boily" userId="4ace92db-0572-4382-889e-50f73e2bf144" providerId="ADAL" clId="{40E7A5E6-8771-435C-9618-D40501A0EA05}" dt="2022-11-22T03:47:42.850" v="335"/>
        <pc:sldMkLst>
          <pc:docMk/>
          <pc:sldMk cId="42009632" sldId="2217"/>
        </pc:sldMkLst>
        <pc:spChg chg="del">
          <ac:chgData name="Patrick Boily" userId="4ace92db-0572-4382-889e-50f73e2bf144" providerId="ADAL" clId="{40E7A5E6-8771-435C-9618-D40501A0EA05}" dt="2022-11-22T03:47:42.549" v="334" actId="478"/>
          <ac:spMkLst>
            <pc:docMk/>
            <pc:sldMk cId="42009632" sldId="2217"/>
            <ac:spMk id="5" creationId="{381FEC97-0239-5056-D727-1BF75168A6D5}"/>
          </ac:spMkLst>
        </pc:spChg>
        <pc:spChg chg="del">
          <ac:chgData name="Patrick Boily" userId="4ace92db-0572-4382-889e-50f73e2bf144" providerId="ADAL" clId="{40E7A5E6-8771-435C-9618-D40501A0EA05}" dt="2022-11-22T03:47:42.549" v="334" actId="478"/>
          <ac:spMkLst>
            <pc:docMk/>
            <pc:sldMk cId="42009632" sldId="2217"/>
            <ac:spMk id="6" creationId="{C04FA5D6-5F23-579A-A575-A7D9EC6FD6CE}"/>
          </ac:spMkLst>
        </pc:spChg>
        <pc:spChg chg="add mod">
          <ac:chgData name="Patrick Boily" userId="4ace92db-0572-4382-889e-50f73e2bf144" providerId="ADAL" clId="{40E7A5E6-8771-435C-9618-D40501A0EA05}" dt="2022-11-22T03:47:42.850" v="335"/>
          <ac:spMkLst>
            <pc:docMk/>
            <pc:sldMk cId="42009632" sldId="2217"/>
            <ac:spMk id="8" creationId="{446E4725-3C8A-5CD9-4693-3A86100EF3E1}"/>
          </ac:spMkLst>
        </pc:spChg>
      </pc:sldChg>
      <pc:sldChg chg="addSp delSp modSp mod">
        <pc:chgData name="Patrick Boily" userId="4ace92db-0572-4382-889e-50f73e2bf144" providerId="ADAL" clId="{40E7A5E6-8771-435C-9618-D40501A0EA05}" dt="2022-11-22T03:47:50.641" v="339"/>
        <pc:sldMkLst>
          <pc:docMk/>
          <pc:sldMk cId="319513603" sldId="2229"/>
        </pc:sldMkLst>
        <pc:spChg chg="del">
          <ac:chgData name="Patrick Boily" userId="4ace92db-0572-4382-889e-50f73e2bf144" providerId="ADAL" clId="{40E7A5E6-8771-435C-9618-D40501A0EA05}" dt="2022-11-22T03:47:50.353" v="338" actId="478"/>
          <ac:spMkLst>
            <pc:docMk/>
            <pc:sldMk cId="319513603" sldId="2229"/>
            <ac:spMk id="2" creationId="{A2BCBB47-9E33-6CB7-6A17-56D09073F386}"/>
          </ac:spMkLst>
        </pc:spChg>
        <pc:spChg chg="del">
          <ac:chgData name="Patrick Boily" userId="4ace92db-0572-4382-889e-50f73e2bf144" providerId="ADAL" clId="{40E7A5E6-8771-435C-9618-D40501A0EA05}" dt="2022-11-22T03:47:50.353" v="338" actId="478"/>
          <ac:spMkLst>
            <pc:docMk/>
            <pc:sldMk cId="319513603" sldId="2229"/>
            <ac:spMk id="3" creationId="{A6F5C202-8F05-98BD-47AB-3421C7432404}"/>
          </ac:spMkLst>
        </pc:spChg>
        <pc:spChg chg="add mod">
          <ac:chgData name="Patrick Boily" userId="4ace92db-0572-4382-889e-50f73e2bf144" providerId="ADAL" clId="{40E7A5E6-8771-435C-9618-D40501A0EA05}" dt="2022-11-22T03:47:50.641" v="339"/>
          <ac:spMkLst>
            <pc:docMk/>
            <pc:sldMk cId="319513603" sldId="2229"/>
            <ac:spMk id="6" creationId="{D9F2FCB0-17A6-AD55-7D87-21BBB7957BC0}"/>
          </ac:spMkLst>
        </pc:spChg>
      </pc:sldChg>
      <pc:sldChg chg="addSp delSp modSp mod">
        <pc:chgData name="Patrick Boily" userId="4ace92db-0572-4382-889e-50f73e2bf144" providerId="ADAL" clId="{40E7A5E6-8771-435C-9618-D40501A0EA05}" dt="2022-11-22T03:47:59.407" v="343"/>
        <pc:sldMkLst>
          <pc:docMk/>
          <pc:sldMk cId="4022444881" sldId="2232"/>
        </pc:sldMkLst>
        <pc:spChg chg="del">
          <ac:chgData name="Patrick Boily" userId="4ace92db-0572-4382-889e-50f73e2bf144" providerId="ADAL" clId="{40E7A5E6-8771-435C-9618-D40501A0EA05}" dt="2022-11-22T03:47:59.154" v="342" actId="478"/>
          <ac:spMkLst>
            <pc:docMk/>
            <pc:sldMk cId="4022444881" sldId="2232"/>
            <ac:spMk id="2" creationId="{336DDD1A-9190-85D7-4FC1-3C09C6290A2B}"/>
          </ac:spMkLst>
        </pc:spChg>
        <pc:spChg chg="del">
          <ac:chgData name="Patrick Boily" userId="4ace92db-0572-4382-889e-50f73e2bf144" providerId="ADAL" clId="{40E7A5E6-8771-435C-9618-D40501A0EA05}" dt="2022-11-22T03:47:59.154" v="342" actId="478"/>
          <ac:spMkLst>
            <pc:docMk/>
            <pc:sldMk cId="4022444881" sldId="2232"/>
            <ac:spMk id="3" creationId="{B74E0400-6762-B004-2627-4FA280C5CEC3}"/>
          </ac:spMkLst>
        </pc:spChg>
        <pc:spChg chg="add mod">
          <ac:chgData name="Patrick Boily" userId="4ace92db-0572-4382-889e-50f73e2bf144" providerId="ADAL" clId="{40E7A5E6-8771-435C-9618-D40501A0EA05}" dt="2022-11-22T03:47:59.407" v="343"/>
          <ac:spMkLst>
            <pc:docMk/>
            <pc:sldMk cId="4022444881" sldId="2232"/>
            <ac:spMk id="4" creationId="{37AE4A00-6B0F-B94B-7C1C-7D1E78229F19}"/>
          </ac:spMkLst>
        </pc:spChg>
      </pc:sldChg>
      <pc:sldChg chg="addSp delSp modSp mod">
        <pc:chgData name="Patrick Boily" userId="4ace92db-0572-4382-889e-50f73e2bf144" providerId="ADAL" clId="{40E7A5E6-8771-435C-9618-D40501A0EA05}" dt="2022-11-22T03:19:02.522" v="124"/>
        <pc:sldMkLst>
          <pc:docMk/>
          <pc:sldMk cId="2688758109" sldId="2367"/>
        </pc:sldMkLst>
        <pc:spChg chg="add mod">
          <ac:chgData name="Patrick Boily" userId="4ace92db-0572-4382-889e-50f73e2bf144" providerId="ADAL" clId="{40E7A5E6-8771-435C-9618-D40501A0EA05}" dt="2022-11-22T03:19:02.522" v="124"/>
          <ac:spMkLst>
            <pc:docMk/>
            <pc:sldMk cId="2688758109" sldId="2367"/>
            <ac:spMk id="4" creationId="{A7F6CA6B-BC88-84B7-5138-53E82E5C08F9}"/>
          </ac:spMkLst>
        </pc:spChg>
        <pc:spChg chg="del">
          <ac:chgData name="Patrick Boily" userId="4ace92db-0572-4382-889e-50f73e2bf144" providerId="ADAL" clId="{40E7A5E6-8771-435C-9618-D40501A0EA05}" dt="2022-11-22T03:19:02.184" v="123" actId="478"/>
          <ac:spMkLst>
            <pc:docMk/>
            <pc:sldMk cId="2688758109" sldId="2367"/>
            <ac:spMk id="6" creationId="{16B6162F-35AD-15F4-343E-AC4DD8740E03}"/>
          </ac:spMkLst>
        </pc:spChg>
        <pc:spChg chg="del">
          <ac:chgData name="Patrick Boily" userId="4ace92db-0572-4382-889e-50f73e2bf144" providerId="ADAL" clId="{40E7A5E6-8771-435C-9618-D40501A0EA05}" dt="2022-11-22T03:19:02.184" v="123" actId="478"/>
          <ac:spMkLst>
            <pc:docMk/>
            <pc:sldMk cId="2688758109" sldId="2367"/>
            <ac:spMk id="7" creationId="{3ED3B3D0-1802-D802-8B67-27B14FA4E3FF}"/>
          </ac:spMkLst>
        </pc:spChg>
      </pc:sldChg>
      <pc:sldChg chg="addSp delSp modSp mod">
        <pc:chgData name="Patrick Boily" userId="4ace92db-0572-4382-889e-50f73e2bf144" providerId="ADAL" clId="{40E7A5E6-8771-435C-9618-D40501A0EA05}" dt="2022-11-22T02:57:49.930" v="46"/>
        <pc:sldMkLst>
          <pc:docMk/>
          <pc:sldMk cId="3675571403" sldId="2368"/>
        </pc:sldMkLst>
        <pc:spChg chg="add mod">
          <ac:chgData name="Patrick Boily" userId="4ace92db-0572-4382-889e-50f73e2bf144" providerId="ADAL" clId="{40E7A5E6-8771-435C-9618-D40501A0EA05}" dt="2022-11-22T02:57:49.930" v="46"/>
          <ac:spMkLst>
            <pc:docMk/>
            <pc:sldMk cId="3675571403" sldId="2368"/>
            <ac:spMk id="8" creationId="{D5A73F76-36C9-B446-3E66-2E9C25EFBC53}"/>
          </ac:spMkLst>
        </pc:spChg>
        <pc:grpChg chg="del">
          <ac:chgData name="Patrick Boily" userId="4ace92db-0572-4382-889e-50f73e2bf144" providerId="ADAL" clId="{40E7A5E6-8771-435C-9618-D40501A0EA05}" dt="2022-11-22T02:57:49.651" v="45" actId="478"/>
          <ac:grpSpMkLst>
            <pc:docMk/>
            <pc:sldMk cId="3675571403" sldId="2368"/>
            <ac:grpSpMk id="4" creationId="{430FE371-1493-AB01-DA88-AAFA3D1650F0}"/>
          </ac:grpSpMkLst>
        </pc:grpChg>
      </pc:sldChg>
      <pc:sldChg chg="addSp delSp modSp mod">
        <pc:chgData name="Patrick Boily" userId="4ace92db-0572-4382-889e-50f73e2bf144" providerId="ADAL" clId="{40E7A5E6-8771-435C-9618-D40501A0EA05}" dt="2022-11-22T03:44:26.645" v="249"/>
        <pc:sldMkLst>
          <pc:docMk/>
          <pc:sldMk cId="1747089847" sldId="2377"/>
        </pc:sldMkLst>
        <pc:spChg chg="add mod">
          <ac:chgData name="Patrick Boily" userId="4ace92db-0572-4382-889e-50f73e2bf144" providerId="ADAL" clId="{40E7A5E6-8771-435C-9618-D40501A0EA05}" dt="2022-11-22T03:44:26.645" v="249"/>
          <ac:spMkLst>
            <pc:docMk/>
            <pc:sldMk cId="1747089847" sldId="2377"/>
            <ac:spMk id="4" creationId="{3AB6FC04-DAF2-F262-A0B3-8ADFC6E70D3B}"/>
          </ac:spMkLst>
        </pc:spChg>
        <pc:spChg chg="del">
          <ac:chgData name="Patrick Boily" userId="4ace92db-0572-4382-889e-50f73e2bf144" providerId="ADAL" clId="{40E7A5E6-8771-435C-9618-D40501A0EA05}" dt="2022-11-22T03:44:26.089" v="248" actId="478"/>
          <ac:spMkLst>
            <pc:docMk/>
            <pc:sldMk cId="1747089847" sldId="2377"/>
            <ac:spMk id="6" creationId="{BA7A4A3E-2A01-2241-E29C-3D86284A8C45}"/>
          </ac:spMkLst>
        </pc:spChg>
        <pc:spChg chg="del">
          <ac:chgData name="Patrick Boily" userId="4ace92db-0572-4382-889e-50f73e2bf144" providerId="ADAL" clId="{40E7A5E6-8771-435C-9618-D40501A0EA05}" dt="2022-11-22T03:44:26.089" v="248" actId="478"/>
          <ac:spMkLst>
            <pc:docMk/>
            <pc:sldMk cId="1747089847" sldId="2377"/>
            <ac:spMk id="8" creationId="{5E5A9A11-34B1-3DBF-8574-30F30A385A73}"/>
          </ac:spMkLst>
        </pc:spChg>
      </pc:sldChg>
      <pc:sldChg chg="addSp delSp modSp mod">
        <pc:chgData name="Patrick Boily" userId="4ace92db-0572-4382-889e-50f73e2bf144" providerId="ADAL" clId="{40E7A5E6-8771-435C-9618-D40501A0EA05}" dt="2022-11-22T03:45:43.138" v="283"/>
        <pc:sldMkLst>
          <pc:docMk/>
          <pc:sldMk cId="3041764841" sldId="2378"/>
        </pc:sldMkLst>
        <pc:spChg chg="add mod">
          <ac:chgData name="Patrick Boily" userId="4ace92db-0572-4382-889e-50f73e2bf144" providerId="ADAL" clId="{40E7A5E6-8771-435C-9618-D40501A0EA05}" dt="2022-11-22T03:45:43.138" v="283"/>
          <ac:spMkLst>
            <pc:docMk/>
            <pc:sldMk cId="3041764841" sldId="2378"/>
            <ac:spMk id="4" creationId="{19B02960-6C92-1126-35D8-0591E3C901C8}"/>
          </ac:spMkLst>
        </pc:spChg>
        <pc:spChg chg="del">
          <ac:chgData name="Patrick Boily" userId="4ace92db-0572-4382-889e-50f73e2bf144" providerId="ADAL" clId="{40E7A5E6-8771-435C-9618-D40501A0EA05}" dt="2022-11-22T03:45:42.885" v="282" actId="478"/>
          <ac:spMkLst>
            <pc:docMk/>
            <pc:sldMk cId="3041764841" sldId="2378"/>
            <ac:spMk id="10" creationId="{72ED4D1A-A627-9E9E-B00F-499E13CBF9AC}"/>
          </ac:spMkLst>
        </pc:spChg>
        <pc:spChg chg="del">
          <ac:chgData name="Patrick Boily" userId="4ace92db-0572-4382-889e-50f73e2bf144" providerId="ADAL" clId="{40E7A5E6-8771-435C-9618-D40501A0EA05}" dt="2022-11-22T03:45:42.885" v="282" actId="478"/>
          <ac:spMkLst>
            <pc:docMk/>
            <pc:sldMk cId="3041764841" sldId="2378"/>
            <ac:spMk id="11" creationId="{C2E0F10A-33C1-B3BB-940D-DFBA033ABBB5}"/>
          </ac:spMkLst>
        </pc:spChg>
      </pc:sldChg>
      <pc:sldChg chg="addSp delSp modSp mod">
        <pc:chgData name="Patrick Boily" userId="4ace92db-0572-4382-889e-50f73e2bf144" providerId="ADAL" clId="{40E7A5E6-8771-435C-9618-D40501A0EA05}" dt="2022-11-22T03:47:08.552" v="319"/>
        <pc:sldMkLst>
          <pc:docMk/>
          <pc:sldMk cId="819302818" sldId="2379"/>
        </pc:sldMkLst>
        <pc:spChg chg="add mod">
          <ac:chgData name="Patrick Boily" userId="4ace92db-0572-4382-889e-50f73e2bf144" providerId="ADAL" clId="{40E7A5E6-8771-435C-9618-D40501A0EA05}" dt="2022-11-22T03:47:08.552" v="319"/>
          <ac:spMkLst>
            <pc:docMk/>
            <pc:sldMk cId="819302818" sldId="2379"/>
            <ac:spMk id="4" creationId="{DD65F70E-63EC-6855-79AD-13EF07BD1095}"/>
          </ac:spMkLst>
        </pc:spChg>
        <pc:spChg chg="del">
          <ac:chgData name="Patrick Boily" userId="4ace92db-0572-4382-889e-50f73e2bf144" providerId="ADAL" clId="{40E7A5E6-8771-435C-9618-D40501A0EA05}" dt="2022-11-22T03:47:08.287" v="318" actId="478"/>
          <ac:spMkLst>
            <pc:docMk/>
            <pc:sldMk cId="819302818" sldId="2379"/>
            <ac:spMk id="9" creationId="{A81985A9-9A7B-0714-C0DB-524029EFDC2B}"/>
          </ac:spMkLst>
        </pc:spChg>
        <pc:spChg chg="del">
          <ac:chgData name="Patrick Boily" userId="4ace92db-0572-4382-889e-50f73e2bf144" providerId="ADAL" clId="{40E7A5E6-8771-435C-9618-D40501A0EA05}" dt="2022-11-22T03:47:08.287" v="318" actId="478"/>
          <ac:spMkLst>
            <pc:docMk/>
            <pc:sldMk cId="819302818" sldId="2379"/>
            <ac:spMk id="10" creationId="{FB4F0FCA-2658-C3CE-DF67-CC188F63BFE5}"/>
          </ac:spMkLst>
        </pc:spChg>
      </pc:sldChg>
      <pc:sldChg chg="addSp delSp modSp mod">
        <pc:chgData name="Patrick Boily" userId="4ace92db-0572-4382-889e-50f73e2bf144" providerId="ADAL" clId="{40E7A5E6-8771-435C-9618-D40501A0EA05}" dt="2022-11-22T03:19:10.768" v="128"/>
        <pc:sldMkLst>
          <pc:docMk/>
          <pc:sldMk cId="154170242" sldId="2380"/>
        </pc:sldMkLst>
        <pc:spChg chg="add mod">
          <ac:chgData name="Patrick Boily" userId="4ace92db-0572-4382-889e-50f73e2bf144" providerId="ADAL" clId="{40E7A5E6-8771-435C-9618-D40501A0EA05}" dt="2022-11-22T03:19:10.768" v="128"/>
          <ac:spMkLst>
            <pc:docMk/>
            <pc:sldMk cId="154170242" sldId="2380"/>
            <ac:spMk id="4" creationId="{6669F7A8-6EC4-6D71-A4E4-BCACDEC5B62B}"/>
          </ac:spMkLst>
        </pc:spChg>
        <pc:spChg chg="del">
          <ac:chgData name="Patrick Boily" userId="4ace92db-0572-4382-889e-50f73e2bf144" providerId="ADAL" clId="{40E7A5E6-8771-435C-9618-D40501A0EA05}" dt="2022-11-22T03:19:10.563" v="127" actId="478"/>
          <ac:spMkLst>
            <pc:docMk/>
            <pc:sldMk cId="154170242" sldId="2380"/>
            <ac:spMk id="9" creationId="{CD4014E3-B8B7-6A1B-6E64-6643E71ECBF4}"/>
          </ac:spMkLst>
        </pc:spChg>
        <pc:spChg chg="del">
          <ac:chgData name="Patrick Boily" userId="4ace92db-0572-4382-889e-50f73e2bf144" providerId="ADAL" clId="{40E7A5E6-8771-435C-9618-D40501A0EA05}" dt="2022-11-22T03:19:10.563" v="127" actId="478"/>
          <ac:spMkLst>
            <pc:docMk/>
            <pc:sldMk cId="154170242" sldId="2380"/>
            <ac:spMk id="10" creationId="{6503929D-394C-3DF4-A5A6-B9D31169FDB9}"/>
          </ac:spMkLst>
        </pc:spChg>
      </pc:sldChg>
      <pc:sldChg chg="addSp delSp modSp mod">
        <pc:chgData name="Patrick Boily" userId="4ace92db-0572-4382-889e-50f73e2bf144" providerId="ADAL" clId="{40E7A5E6-8771-435C-9618-D40501A0EA05}" dt="2022-11-22T03:19:06.707" v="126"/>
        <pc:sldMkLst>
          <pc:docMk/>
          <pc:sldMk cId="1538322080" sldId="2381"/>
        </pc:sldMkLst>
        <pc:spChg chg="add mod">
          <ac:chgData name="Patrick Boily" userId="4ace92db-0572-4382-889e-50f73e2bf144" providerId="ADAL" clId="{40E7A5E6-8771-435C-9618-D40501A0EA05}" dt="2022-11-22T03:19:06.707" v="126"/>
          <ac:spMkLst>
            <pc:docMk/>
            <pc:sldMk cId="1538322080" sldId="2381"/>
            <ac:spMk id="4" creationId="{5802244F-F664-26F0-0FFF-1B5F111B716D}"/>
          </ac:spMkLst>
        </pc:spChg>
        <pc:spChg chg="del">
          <ac:chgData name="Patrick Boily" userId="4ace92db-0572-4382-889e-50f73e2bf144" providerId="ADAL" clId="{40E7A5E6-8771-435C-9618-D40501A0EA05}" dt="2022-11-22T03:19:06.438" v="125" actId="478"/>
          <ac:spMkLst>
            <pc:docMk/>
            <pc:sldMk cId="1538322080" sldId="2381"/>
            <ac:spMk id="9" creationId="{F3411278-9FD9-BBC1-FB03-9B2DBFFFAD7A}"/>
          </ac:spMkLst>
        </pc:spChg>
        <pc:spChg chg="del">
          <ac:chgData name="Patrick Boily" userId="4ace92db-0572-4382-889e-50f73e2bf144" providerId="ADAL" clId="{40E7A5E6-8771-435C-9618-D40501A0EA05}" dt="2022-11-22T03:19:06.438" v="125" actId="478"/>
          <ac:spMkLst>
            <pc:docMk/>
            <pc:sldMk cId="1538322080" sldId="2381"/>
            <ac:spMk id="10" creationId="{E142C0B5-536D-69CF-79BF-12CC74C24B23}"/>
          </ac:spMkLst>
        </pc:spChg>
      </pc:sldChg>
      <pc:sldChg chg="addSp delSp modSp mod">
        <pc:chgData name="Patrick Boily" userId="4ace92db-0572-4382-889e-50f73e2bf144" providerId="ADAL" clId="{40E7A5E6-8771-435C-9618-D40501A0EA05}" dt="2022-11-22T03:20:30.052" v="164"/>
        <pc:sldMkLst>
          <pc:docMk/>
          <pc:sldMk cId="3485068502" sldId="2382"/>
        </pc:sldMkLst>
        <pc:spChg chg="add mod">
          <ac:chgData name="Patrick Boily" userId="4ace92db-0572-4382-889e-50f73e2bf144" providerId="ADAL" clId="{40E7A5E6-8771-435C-9618-D40501A0EA05}" dt="2022-11-22T03:20:30.052" v="164"/>
          <ac:spMkLst>
            <pc:docMk/>
            <pc:sldMk cId="3485068502" sldId="2382"/>
            <ac:spMk id="4" creationId="{6FA930CF-61E6-B600-C526-087F7546FE05}"/>
          </ac:spMkLst>
        </pc:spChg>
        <pc:spChg chg="del">
          <ac:chgData name="Patrick Boily" userId="4ace92db-0572-4382-889e-50f73e2bf144" providerId="ADAL" clId="{40E7A5E6-8771-435C-9618-D40501A0EA05}" dt="2022-11-22T03:20:29.814" v="163" actId="478"/>
          <ac:spMkLst>
            <pc:docMk/>
            <pc:sldMk cId="3485068502" sldId="2382"/>
            <ac:spMk id="10" creationId="{04E39B6A-BB2B-34D0-7105-6D0485385E01}"/>
          </ac:spMkLst>
        </pc:spChg>
        <pc:spChg chg="del">
          <ac:chgData name="Patrick Boily" userId="4ace92db-0572-4382-889e-50f73e2bf144" providerId="ADAL" clId="{40E7A5E6-8771-435C-9618-D40501A0EA05}" dt="2022-11-22T03:20:29.814" v="163" actId="478"/>
          <ac:spMkLst>
            <pc:docMk/>
            <pc:sldMk cId="3485068502" sldId="2382"/>
            <ac:spMk id="11" creationId="{E9CEA818-71CD-0FBF-B885-C20AF09DF343}"/>
          </ac:spMkLst>
        </pc:spChg>
      </pc:sldChg>
      <pc:sldChg chg="addSp delSp modSp mod">
        <pc:chgData name="Patrick Boily" userId="4ace92db-0572-4382-889e-50f73e2bf144" providerId="ADAL" clId="{40E7A5E6-8771-435C-9618-D40501A0EA05}" dt="2022-11-22T03:23:02.721" v="215"/>
        <pc:sldMkLst>
          <pc:docMk/>
          <pc:sldMk cId="4084544738" sldId="2383"/>
        </pc:sldMkLst>
        <pc:spChg chg="add mod">
          <ac:chgData name="Patrick Boily" userId="4ace92db-0572-4382-889e-50f73e2bf144" providerId="ADAL" clId="{40E7A5E6-8771-435C-9618-D40501A0EA05}" dt="2022-11-22T03:23:02.721" v="215"/>
          <ac:spMkLst>
            <pc:docMk/>
            <pc:sldMk cId="4084544738" sldId="2383"/>
            <ac:spMk id="4" creationId="{0FF079A6-15F4-A35B-40C3-F630A52E65F8}"/>
          </ac:spMkLst>
        </pc:spChg>
        <pc:spChg chg="del">
          <ac:chgData name="Patrick Boily" userId="4ace92db-0572-4382-889e-50f73e2bf144" providerId="ADAL" clId="{40E7A5E6-8771-435C-9618-D40501A0EA05}" dt="2022-11-22T03:23:02.484" v="214" actId="478"/>
          <ac:spMkLst>
            <pc:docMk/>
            <pc:sldMk cId="4084544738" sldId="2383"/>
            <ac:spMk id="9" creationId="{F3990DE8-A0B1-8D48-C86C-30F94E8A251F}"/>
          </ac:spMkLst>
        </pc:spChg>
        <pc:spChg chg="del">
          <ac:chgData name="Patrick Boily" userId="4ace92db-0572-4382-889e-50f73e2bf144" providerId="ADAL" clId="{40E7A5E6-8771-435C-9618-D40501A0EA05}" dt="2022-11-22T03:23:02.484" v="214" actId="478"/>
          <ac:spMkLst>
            <pc:docMk/>
            <pc:sldMk cId="4084544738" sldId="2383"/>
            <ac:spMk id="11" creationId="{A95CA9F6-7C39-ACE0-2C5C-8C59D32766A7}"/>
          </ac:spMkLst>
        </pc:spChg>
      </pc:sldChg>
      <pc:sldChg chg="addSp delSp modSp mod">
        <pc:chgData name="Patrick Boily" userId="4ace92db-0572-4382-889e-50f73e2bf144" providerId="ADAL" clId="{40E7A5E6-8771-435C-9618-D40501A0EA05}" dt="2022-11-22T02:56:09.648" v="10"/>
        <pc:sldMkLst>
          <pc:docMk/>
          <pc:sldMk cId="1790002694" sldId="2384"/>
        </pc:sldMkLst>
        <pc:spChg chg="add mod">
          <ac:chgData name="Patrick Boily" userId="4ace92db-0572-4382-889e-50f73e2bf144" providerId="ADAL" clId="{40E7A5E6-8771-435C-9618-D40501A0EA05}" dt="2022-11-22T02:56:09.648" v="10"/>
          <ac:spMkLst>
            <pc:docMk/>
            <pc:sldMk cId="1790002694" sldId="2384"/>
            <ac:spMk id="4" creationId="{B494CC4F-8F1A-58D9-1751-459D85BA30D0}"/>
          </ac:spMkLst>
        </pc:spChg>
        <pc:grpChg chg="del">
          <ac:chgData name="Patrick Boily" userId="4ace92db-0572-4382-889e-50f73e2bf144" providerId="ADAL" clId="{40E7A5E6-8771-435C-9618-D40501A0EA05}" dt="2022-11-22T02:56:09.333" v="9" actId="478"/>
          <ac:grpSpMkLst>
            <pc:docMk/>
            <pc:sldMk cId="1790002694" sldId="2384"/>
            <ac:grpSpMk id="3" creationId="{6269CC3B-DE3C-1A60-1135-364406D36506}"/>
          </ac:grpSpMkLst>
        </pc:grpChg>
      </pc:sldChg>
      <pc:sldChg chg="addSp delSp modSp mod">
        <pc:chgData name="Patrick Boily" userId="4ace92db-0572-4382-889e-50f73e2bf144" providerId="ADAL" clId="{40E7A5E6-8771-435C-9618-D40501A0EA05}" dt="2022-11-22T02:57:54.280" v="48"/>
        <pc:sldMkLst>
          <pc:docMk/>
          <pc:sldMk cId="2059940678" sldId="2385"/>
        </pc:sldMkLst>
        <pc:spChg chg="add mod">
          <ac:chgData name="Patrick Boily" userId="4ace92db-0572-4382-889e-50f73e2bf144" providerId="ADAL" clId="{40E7A5E6-8771-435C-9618-D40501A0EA05}" dt="2022-11-22T02:57:54.280" v="48"/>
          <ac:spMkLst>
            <pc:docMk/>
            <pc:sldMk cId="2059940678" sldId="2385"/>
            <ac:spMk id="4" creationId="{2A4EA36E-7677-031F-77E0-5E6C22D17690}"/>
          </ac:spMkLst>
        </pc:spChg>
        <pc:grpChg chg="del">
          <ac:chgData name="Patrick Boily" userId="4ace92db-0572-4382-889e-50f73e2bf144" providerId="ADAL" clId="{40E7A5E6-8771-435C-9618-D40501A0EA05}" dt="2022-11-22T02:57:54.013" v="47" actId="478"/>
          <ac:grpSpMkLst>
            <pc:docMk/>
            <pc:sldMk cId="2059940678" sldId="2385"/>
            <ac:grpSpMk id="3" creationId="{C0E91F77-3CC0-E39D-8F85-634B59007D9F}"/>
          </ac:grpSpMkLst>
        </pc:grpChg>
      </pc:sldChg>
      <pc:sldChg chg="addSp delSp modSp mod">
        <pc:chgData name="Patrick Boily" userId="4ace92db-0572-4382-889e-50f73e2bf144" providerId="ADAL" clId="{40E7A5E6-8771-435C-9618-D40501A0EA05}" dt="2022-11-22T02:59:24.152" v="86"/>
        <pc:sldMkLst>
          <pc:docMk/>
          <pc:sldMk cId="3333068208" sldId="2386"/>
        </pc:sldMkLst>
        <pc:spChg chg="add mod">
          <ac:chgData name="Patrick Boily" userId="4ace92db-0572-4382-889e-50f73e2bf144" providerId="ADAL" clId="{40E7A5E6-8771-435C-9618-D40501A0EA05}" dt="2022-11-22T02:59:24.152" v="86"/>
          <ac:spMkLst>
            <pc:docMk/>
            <pc:sldMk cId="3333068208" sldId="2386"/>
            <ac:spMk id="4" creationId="{B04919F7-68F1-1092-CE48-766CDE949AC5}"/>
          </ac:spMkLst>
        </pc:spChg>
        <pc:grpChg chg="del">
          <ac:chgData name="Patrick Boily" userId="4ace92db-0572-4382-889e-50f73e2bf144" providerId="ADAL" clId="{40E7A5E6-8771-435C-9618-D40501A0EA05}" dt="2022-11-22T02:59:23.932" v="85" actId="478"/>
          <ac:grpSpMkLst>
            <pc:docMk/>
            <pc:sldMk cId="3333068208" sldId="2386"/>
            <ac:grpSpMk id="3" creationId="{17CC55ED-76C4-9E60-9942-FF2D62861EF7}"/>
          </ac:grpSpMkLst>
        </pc:grpChg>
      </pc:sldChg>
      <pc:sldChg chg="addSp delSp modSp mod">
        <pc:chgData name="Patrick Boily" userId="4ace92db-0572-4382-889e-50f73e2bf144" providerId="ADAL" clId="{40E7A5E6-8771-435C-9618-D40501A0EA05}" dt="2022-11-22T03:44:30.758" v="251"/>
        <pc:sldMkLst>
          <pc:docMk/>
          <pc:sldMk cId="2101044453" sldId="2438"/>
        </pc:sldMkLst>
        <pc:spChg chg="add mod">
          <ac:chgData name="Patrick Boily" userId="4ace92db-0572-4382-889e-50f73e2bf144" providerId="ADAL" clId="{40E7A5E6-8771-435C-9618-D40501A0EA05}" dt="2022-11-22T03:44:30.758" v="251"/>
          <ac:spMkLst>
            <pc:docMk/>
            <pc:sldMk cId="2101044453" sldId="2438"/>
            <ac:spMk id="4" creationId="{2897FD9A-2BCC-BDE4-7221-EDAE95A248F5}"/>
          </ac:spMkLst>
        </pc:spChg>
        <pc:spChg chg="del">
          <ac:chgData name="Patrick Boily" userId="4ace92db-0572-4382-889e-50f73e2bf144" providerId="ADAL" clId="{40E7A5E6-8771-435C-9618-D40501A0EA05}" dt="2022-11-22T03:44:30.536" v="250" actId="478"/>
          <ac:spMkLst>
            <pc:docMk/>
            <pc:sldMk cId="2101044453" sldId="2438"/>
            <ac:spMk id="9" creationId="{DED0D862-D591-01DE-A09D-B78FD48D4F52}"/>
          </ac:spMkLst>
        </pc:spChg>
        <pc:spChg chg="del">
          <ac:chgData name="Patrick Boily" userId="4ace92db-0572-4382-889e-50f73e2bf144" providerId="ADAL" clId="{40E7A5E6-8771-435C-9618-D40501A0EA05}" dt="2022-11-22T03:44:30.536" v="250" actId="478"/>
          <ac:spMkLst>
            <pc:docMk/>
            <pc:sldMk cId="2101044453" sldId="2438"/>
            <ac:spMk id="10" creationId="{F6F43883-73C4-3B95-4DE3-A7D0307D079A}"/>
          </ac:spMkLst>
        </pc:spChg>
      </pc:sldChg>
      <pc:sldChg chg="addSp delSp modSp mod">
        <pc:chgData name="Patrick Boily" userId="4ace92db-0572-4382-889e-50f73e2bf144" providerId="ADAL" clId="{40E7A5E6-8771-435C-9618-D40501A0EA05}" dt="2022-11-22T03:44:35.145" v="253"/>
        <pc:sldMkLst>
          <pc:docMk/>
          <pc:sldMk cId="4255849037" sldId="2439"/>
        </pc:sldMkLst>
        <pc:spChg chg="add mod">
          <ac:chgData name="Patrick Boily" userId="4ace92db-0572-4382-889e-50f73e2bf144" providerId="ADAL" clId="{40E7A5E6-8771-435C-9618-D40501A0EA05}" dt="2022-11-22T03:44:35.145" v="253"/>
          <ac:spMkLst>
            <pc:docMk/>
            <pc:sldMk cId="4255849037" sldId="2439"/>
            <ac:spMk id="4" creationId="{BE99912E-DE27-7675-A641-50F815A3B612}"/>
          </ac:spMkLst>
        </pc:spChg>
        <pc:spChg chg="del">
          <ac:chgData name="Patrick Boily" userId="4ace92db-0572-4382-889e-50f73e2bf144" providerId="ADAL" clId="{40E7A5E6-8771-435C-9618-D40501A0EA05}" dt="2022-11-22T03:44:34.983" v="252" actId="478"/>
          <ac:spMkLst>
            <pc:docMk/>
            <pc:sldMk cId="4255849037" sldId="2439"/>
            <ac:spMk id="9" creationId="{5316D982-F988-2A8C-1E41-63E59B086954}"/>
          </ac:spMkLst>
        </pc:spChg>
        <pc:spChg chg="del">
          <ac:chgData name="Patrick Boily" userId="4ace92db-0572-4382-889e-50f73e2bf144" providerId="ADAL" clId="{40E7A5E6-8771-435C-9618-D40501A0EA05}" dt="2022-11-22T03:44:34.983" v="252" actId="478"/>
          <ac:spMkLst>
            <pc:docMk/>
            <pc:sldMk cId="4255849037" sldId="2439"/>
            <ac:spMk id="10" creationId="{74175ED2-454A-A10E-F9AD-8381AC436108}"/>
          </ac:spMkLst>
        </pc:spChg>
      </pc:sldChg>
      <pc:sldChg chg="addSp delSp modSp mod">
        <pc:chgData name="Patrick Boily" userId="4ace92db-0572-4382-889e-50f73e2bf144" providerId="ADAL" clId="{40E7A5E6-8771-435C-9618-D40501A0EA05}" dt="2022-11-22T03:44:40.252" v="255"/>
        <pc:sldMkLst>
          <pc:docMk/>
          <pc:sldMk cId="2623422851" sldId="2440"/>
        </pc:sldMkLst>
        <pc:spChg chg="add mod">
          <ac:chgData name="Patrick Boily" userId="4ace92db-0572-4382-889e-50f73e2bf144" providerId="ADAL" clId="{40E7A5E6-8771-435C-9618-D40501A0EA05}" dt="2022-11-22T03:44:40.252" v="255"/>
          <ac:spMkLst>
            <pc:docMk/>
            <pc:sldMk cId="2623422851" sldId="2440"/>
            <ac:spMk id="4" creationId="{93E42ADB-93E9-BE22-EA5F-C5AA0A0E4DC9}"/>
          </ac:spMkLst>
        </pc:spChg>
        <pc:spChg chg="del">
          <ac:chgData name="Patrick Boily" userId="4ace92db-0572-4382-889e-50f73e2bf144" providerId="ADAL" clId="{40E7A5E6-8771-435C-9618-D40501A0EA05}" dt="2022-11-22T03:44:39.983" v="254" actId="478"/>
          <ac:spMkLst>
            <pc:docMk/>
            <pc:sldMk cId="2623422851" sldId="2440"/>
            <ac:spMk id="9" creationId="{268AC6E0-2228-8B84-29A5-2DE2C8E5D18E}"/>
          </ac:spMkLst>
        </pc:spChg>
        <pc:spChg chg="del">
          <ac:chgData name="Patrick Boily" userId="4ace92db-0572-4382-889e-50f73e2bf144" providerId="ADAL" clId="{40E7A5E6-8771-435C-9618-D40501A0EA05}" dt="2022-11-22T03:44:39.983" v="254" actId="478"/>
          <ac:spMkLst>
            <pc:docMk/>
            <pc:sldMk cId="2623422851" sldId="2440"/>
            <ac:spMk id="10" creationId="{BAC09863-6BC1-4397-9C9E-4D3E557DCA1D}"/>
          </ac:spMkLst>
        </pc:spChg>
      </pc:sldChg>
      <pc:sldChg chg="addSp delSp modSp mod">
        <pc:chgData name="Patrick Boily" userId="4ace92db-0572-4382-889e-50f73e2bf144" providerId="ADAL" clId="{40E7A5E6-8771-435C-9618-D40501A0EA05}" dt="2022-11-22T03:44:44.680" v="257"/>
        <pc:sldMkLst>
          <pc:docMk/>
          <pc:sldMk cId="260123" sldId="2441"/>
        </pc:sldMkLst>
        <pc:spChg chg="add mod">
          <ac:chgData name="Patrick Boily" userId="4ace92db-0572-4382-889e-50f73e2bf144" providerId="ADAL" clId="{40E7A5E6-8771-435C-9618-D40501A0EA05}" dt="2022-11-22T03:44:44.680" v="257"/>
          <ac:spMkLst>
            <pc:docMk/>
            <pc:sldMk cId="260123" sldId="2441"/>
            <ac:spMk id="4" creationId="{8C644B88-B6CA-D088-EC30-29D8D18D1747}"/>
          </ac:spMkLst>
        </pc:spChg>
        <pc:spChg chg="del">
          <ac:chgData name="Patrick Boily" userId="4ace92db-0572-4382-889e-50f73e2bf144" providerId="ADAL" clId="{40E7A5E6-8771-435C-9618-D40501A0EA05}" dt="2022-11-22T03:44:44.458" v="256" actId="478"/>
          <ac:spMkLst>
            <pc:docMk/>
            <pc:sldMk cId="260123" sldId="2441"/>
            <ac:spMk id="9" creationId="{2B4248CB-8F2C-03CC-898A-6E186606CC0C}"/>
          </ac:spMkLst>
        </pc:spChg>
        <pc:spChg chg="del">
          <ac:chgData name="Patrick Boily" userId="4ace92db-0572-4382-889e-50f73e2bf144" providerId="ADAL" clId="{40E7A5E6-8771-435C-9618-D40501A0EA05}" dt="2022-11-22T03:44:44.458" v="256" actId="478"/>
          <ac:spMkLst>
            <pc:docMk/>
            <pc:sldMk cId="260123" sldId="2441"/>
            <ac:spMk id="10" creationId="{9EA9B3FA-09C1-93D5-3F2F-67C5408935B5}"/>
          </ac:spMkLst>
        </pc:spChg>
      </pc:sldChg>
      <pc:sldChg chg="addSp delSp modSp mod">
        <pc:chgData name="Patrick Boily" userId="4ace92db-0572-4382-889e-50f73e2bf144" providerId="ADAL" clId="{40E7A5E6-8771-435C-9618-D40501A0EA05}" dt="2022-11-22T03:44:48.285" v="259"/>
        <pc:sldMkLst>
          <pc:docMk/>
          <pc:sldMk cId="3328031178" sldId="2442"/>
        </pc:sldMkLst>
        <pc:spChg chg="add mod">
          <ac:chgData name="Patrick Boily" userId="4ace92db-0572-4382-889e-50f73e2bf144" providerId="ADAL" clId="{40E7A5E6-8771-435C-9618-D40501A0EA05}" dt="2022-11-22T03:44:48.285" v="259"/>
          <ac:spMkLst>
            <pc:docMk/>
            <pc:sldMk cId="3328031178" sldId="2442"/>
            <ac:spMk id="4" creationId="{5876AC6A-3CCC-3505-0278-A5135C6B4F5C}"/>
          </ac:spMkLst>
        </pc:spChg>
        <pc:spChg chg="del">
          <ac:chgData name="Patrick Boily" userId="4ace92db-0572-4382-889e-50f73e2bf144" providerId="ADAL" clId="{40E7A5E6-8771-435C-9618-D40501A0EA05}" dt="2022-11-22T03:44:48.078" v="258" actId="478"/>
          <ac:spMkLst>
            <pc:docMk/>
            <pc:sldMk cId="3328031178" sldId="2442"/>
            <ac:spMk id="9" creationId="{07FDD532-68F6-B1E6-5F1D-7F59E9B891D4}"/>
          </ac:spMkLst>
        </pc:spChg>
        <pc:spChg chg="del">
          <ac:chgData name="Patrick Boily" userId="4ace92db-0572-4382-889e-50f73e2bf144" providerId="ADAL" clId="{40E7A5E6-8771-435C-9618-D40501A0EA05}" dt="2022-11-22T03:44:48.078" v="258" actId="478"/>
          <ac:spMkLst>
            <pc:docMk/>
            <pc:sldMk cId="3328031178" sldId="2442"/>
            <ac:spMk id="10" creationId="{0B86483D-E27F-300E-354D-06059A7A0600}"/>
          </ac:spMkLst>
        </pc:spChg>
      </pc:sldChg>
      <pc:sldChg chg="addSp delSp modSp mod">
        <pc:chgData name="Patrick Boily" userId="4ace92db-0572-4382-889e-50f73e2bf144" providerId="ADAL" clId="{40E7A5E6-8771-435C-9618-D40501A0EA05}" dt="2022-11-22T03:44:52.368" v="261"/>
        <pc:sldMkLst>
          <pc:docMk/>
          <pc:sldMk cId="1037706456" sldId="2443"/>
        </pc:sldMkLst>
        <pc:spChg chg="add mod">
          <ac:chgData name="Patrick Boily" userId="4ace92db-0572-4382-889e-50f73e2bf144" providerId="ADAL" clId="{40E7A5E6-8771-435C-9618-D40501A0EA05}" dt="2022-11-22T03:44:52.368" v="261"/>
          <ac:spMkLst>
            <pc:docMk/>
            <pc:sldMk cId="1037706456" sldId="2443"/>
            <ac:spMk id="4" creationId="{581BC3A2-F3D1-1E68-2D36-C29EA7A6A310}"/>
          </ac:spMkLst>
        </pc:spChg>
        <pc:spChg chg="del">
          <ac:chgData name="Patrick Boily" userId="4ace92db-0572-4382-889e-50f73e2bf144" providerId="ADAL" clId="{40E7A5E6-8771-435C-9618-D40501A0EA05}" dt="2022-11-22T03:44:52.147" v="260" actId="478"/>
          <ac:spMkLst>
            <pc:docMk/>
            <pc:sldMk cId="1037706456" sldId="2443"/>
            <ac:spMk id="9" creationId="{4E3D858C-B435-49DF-68E0-E38F59C3CC61}"/>
          </ac:spMkLst>
        </pc:spChg>
        <pc:spChg chg="del">
          <ac:chgData name="Patrick Boily" userId="4ace92db-0572-4382-889e-50f73e2bf144" providerId="ADAL" clId="{40E7A5E6-8771-435C-9618-D40501A0EA05}" dt="2022-11-22T03:44:52.147" v="260" actId="478"/>
          <ac:spMkLst>
            <pc:docMk/>
            <pc:sldMk cId="1037706456" sldId="2443"/>
            <ac:spMk id="10" creationId="{37BF2175-3925-5786-1123-E866DF1F8503}"/>
          </ac:spMkLst>
        </pc:spChg>
      </pc:sldChg>
      <pc:sldChg chg="addSp delSp modSp mod">
        <pc:chgData name="Patrick Boily" userId="4ace92db-0572-4382-889e-50f73e2bf144" providerId="ADAL" clId="{40E7A5E6-8771-435C-9618-D40501A0EA05}" dt="2022-11-22T03:44:56.745" v="263"/>
        <pc:sldMkLst>
          <pc:docMk/>
          <pc:sldMk cId="794949585" sldId="2444"/>
        </pc:sldMkLst>
        <pc:spChg chg="add mod">
          <ac:chgData name="Patrick Boily" userId="4ace92db-0572-4382-889e-50f73e2bf144" providerId="ADAL" clId="{40E7A5E6-8771-435C-9618-D40501A0EA05}" dt="2022-11-22T03:44:56.745" v="263"/>
          <ac:spMkLst>
            <pc:docMk/>
            <pc:sldMk cId="794949585" sldId="2444"/>
            <ac:spMk id="4" creationId="{B37F6D74-2AE6-A640-649E-92E8F8E0254B}"/>
          </ac:spMkLst>
        </pc:spChg>
        <pc:spChg chg="del">
          <ac:chgData name="Patrick Boily" userId="4ace92db-0572-4382-889e-50f73e2bf144" providerId="ADAL" clId="{40E7A5E6-8771-435C-9618-D40501A0EA05}" dt="2022-11-22T03:44:56.538" v="262" actId="478"/>
          <ac:spMkLst>
            <pc:docMk/>
            <pc:sldMk cId="794949585" sldId="2444"/>
            <ac:spMk id="9" creationId="{1F8F216A-570F-3D7A-FCB3-C1A75ECF132C}"/>
          </ac:spMkLst>
        </pc:spChg>
        <pc:spChg chg="del">
          <ac:chgData name="Patrick Boily" userId="4ace92db-0572-4382-889e-50f73e2bf144" providerId="ADAL" clId="{40E7A5E6-8771-435C-9618-D40501A0EA05}" dt="2022-11-22T03:44:56.538" v="262" actId="478"/>
          <ac:spMkLst>
            <pc:docMk/>
            <pc:sldMk cId="794949585" sldId="2444"/>
            <ac:spMk id="10" creationId="{1D93FA8F-4AD3-C819-2605-1781A55BE998}"/>
          </ac:spMkLst>
        </pc:spChg>
      </pc:sldChg>
      <pc:sldChg chg="addSp delSp modSp mod">
        <pc:chgData name="Patrick Boily" userId="4ace92db-0572-4382-889e-50f73e2bf144" providerId="ADAL" clId="{40E7A5E6-8771-435C-9618-D40501A0EA05}" dt="2022-11-22T03:45:02.327" v="265"/>
        <pc:sldMkLst>
          <pc:docMk/>
          <pc:sldMk cId="3610151415" sldId="2445"/>
        </pc:sldMkLst>
        <pc:spChg chg="add mod">
          <ac:chgData name="Patrick Boily" userId="4ace92db-0572-4382-889e-50f73e2bf144" providerId="ADAL" clId="{40E7A5E6-8771-435C-9618-D40501A0EA05}" dt="2022-11-22T03:45:02.327" v="265"/>
          <ac:spMkLst>
            <pc:docMk/>
            <pc:sldMk cId="3610151415" sldId="2445"/>
            <ac:spMk id="4" creationId="{0C30D4CD-B3A3-66D4-E3FC-C148088E8515}"/>
          </ac:spMkLst>
        </pc:spChg>
        <pc:spChg chg="del">
          <ac:chgData name="Patrick Boily" userId="4ace92db-0572-4382-889e-50f73e2bf144" providerId="ADAL" clId="{40E7A5E6-8771-435C-9618-D40501A0EA05}" dt="2022-11-22T03:45:02.121" v="264" actId="478"/>
          <ac:spMkLst>
            <pc:docMk/>
            <pc:sldMk cId="3610151415" sldId="2445"/>
            <ac:spMk id="9" creationId="{F785C4B3-5A71-85C3-CFFB-98082E5D69B3}"/>
          </ac:spMkLst>
        </pc:spChg>
        <pc:spChg chg="del">
          <ac:chgData name="Patrick Boily" userId="4ace92db-0572-4382-889e-50f73e2bf144" providerId="ADAL" clId="{40E7A5E6-8771-435C-9618-D40501A0EA05}" dt="2022-11-22T03:45:02.121" v="264" actId="478"/>
          <ac:spMkLst>
            <pc:docMk/>
            <pc:sldMk cId="3610151415" sldId="2445"/>
            <ac:spMk id="10" creationId="{35917CB1-D604-AFB6-E790-CF2985385B80}"/>
          </ac:spMkLst>
        </pc:spChg>
      </pc:sldChg>
      <pc:sldChg chg="addSp delSp modSp mod">
        <pc:chgData name="Patrick Boily" userId="4ace92db-0572-4382-889e-50f73e2bf144" providerId="ADAL" clId="{40E7A5E6-8771-435C-9618-D40501A0EA05}" dt="2022-11-22T03:45:06.014" v="267"/>
        <pc:sldMkLst>
          <pc:docMk/>
          <pc:sldMk cId="2793023569" sldId="2446"/>
        </pc:sldMkLst>
        <pc:spChg chg="add mod">
          <ac:chgData name="Patrick Boily" userId="4ace92db-0572-4382-889e-50f73e2bf144" providerId="ADAL" clId="{40E7A5E6-8771-435C-9618-D40501A0EA05}" dt="2022-11-22T03:45:06.014" v="267"/>
          <ac:spMkLst>
            <pc:docMk/>
            <pc:sldMk cId="2793023569" sldId="2446"/>
            <ac:spMk id="4" creationId="{4009FFAF-DB2A-269F-3192-5883FBF216FB}"/>
          </ac:spMkLst>
        </pc:spChg>
        <pc:spChg chg="del">
          <ac:chgData name="Patrick Boily" userId="4ace92db-0572-4382-889e-50f73e2bf144" providerId="ADAL" clId="{40E7A5E6-8771-435C-9618-D40501A0EA05}" dt="2022-11-22T03:45:05.781" v="266" actId="478"/>
          <ac:spMkLst>
            <pc:docMk/>
            <pc:sldMk cId="2793023569" sldId="2446"/>
            <ac:spMk id="9" creationId="{FA378F65-F1A5-75C2-5EEF-15001F2FF7DE}"/>
          </ac:spMkLst>
        </pc:spChg>
        <pc:spChg chg="del">
          <ac:chgData name="Patrick Boily" userId="4ace92db-0572-4382-889e-50f73e2bf144" providerId="ADAL" clId="{40E7A5E6-8771-435C-9618-D40501A0EA05}" dt="2022-11-22T03:45:05.781" v="266" actId="478"/>
          <ac:spMkLst>
            <pc:docMk/>
            <pc:sldMk cId="2793023569" sldId="2446"/>
            <ac:spMk id="10" creationId="{FEBE9104-4E74-69A8-3386-8E2DE414A9A9}"/>
          </ac:spMkLst>
        </pc:spChg>
      </pc:sldChg>
      <pc:sldChg chg="addSp delSp modSp mod">
        <pc:chgData name="Patrick Boily" userId="4ace92db-0572-4382-889e-50f73e2bf144" providerId="ADAL" clId="{40E7A5E6-8771-435C-9618-D40501A0EA05}" dt="2022-11-22T03:45:16.291" v="271"/>
        <pc:sldMkLst>
          <pc:docMk/>
          <pc:sldMk cId="990587" sldId="2450"/>
        </pc:sldMkLst>
        <pc:spChg chg="add mod">
          <ac:chgData name="Patrick Boily" userId="4ace92db-0572-4382-889e-50f73e2bf144" providerId="ADAL" clId="{40E7A5E6-8771-435C-9618-D40501A0EA05}" dt="2022-11-22T03:45:16.291" v="271"/>
          <ac:spMkLst>
            <pc:docMk/>
            <pc:sldMk cId="990587" sldId="2450"/>
            <ac:spMk id="4" creationId="{7875B2C0-1981-90B4-6DB0-41B23972C2A6}"/>
          </ac:spMkLst>
        </pc:spChg>
        <pc:spChg chg="del">
          <ac:chgData name="Patrick Boily" userId="4ace92db-0572-4382-889e-50f73e2bf144" providerId="ADAL" clId="{40E7A5E6-8771-435C-9618-D40501A0EA05}" dt="2022-11-22T03:45:16.040" v="270" actId="478"/>
          <ac:spMkLst>
            <pc:docMk/>
            <pc:sldMk cId="990587" sldId="2450"/>
            <ac:spMk id="9" creationId="{64773E41-F60D-88FB-4FD9-CA8283F3849B}"/>
          </ac:spMkLst>
        </pc:spChg>
        <pc:spChg chg="del">
          <ac:chgData name="Patrick Boily" userId="4ace92db-0572-4382-889e-50f73e2bf144" providerId="ADAL" clId="{40E7A5E6-8771-435C-9618-D40501A0EA05}" dt="2022-11-22T03:45:16.040" v="270" actId="478"/>
          <ac:spMkLst>
            <pc:docMk/>
            <pc:sldMk cId="990587" sldId="2450"/>
            <ac:spMk id="10" creationId="{3E4281AD-1D16-25E9-2106-F282B3B50EE1}"/>
          </ac:spMkLst>
        </pc:spChg>
      </pc:sldChg>
      <pc:sldChg chg="addSp delSp modSp mod">
        <pc:chgData name="Patrick Boily" userId="4ace92db-0572-4382-889e-50f73e2bf144" providerId="ADAL" clId="{40E7A5E6-8771-435C-9618-D40501A0EA05}" dt="2022-11-22T03:45:21.050" v="273"/>
        <pc:sldMkLst>
          <pc:docMk/>
          <pc:sldMk cId="924731920" sldId="2451"/>
        </pc:sldMkLst>
        <pc:spChg chg="add mod">
          <ac:chgData name="Patrick Boily" userId="4ace92db-0572-4382-889e-50f73e2bf144" providerId="ADAL" clId="{40E7A5E6-8771-435C-9618-D40501A0EA05}" dt="2022-11-22T03:45:21.050" v="273"/>
          <ac:spMkLst>
            <pc:docMk/>
            <pc:sldMk cId="924731920" sldId="2451"/>
            <ac:spMk id="4" creationId="{BE4225B7-63A1-528F-EDE9-642F0DA1E2F4}"/>
          </ac:spMkLst>
        </pc:spChg>
        <pc:spChg chg="del">
          <ac:chgData name="Patrick Boily" userId="4ace92db-0572-4382-889e-50f73e2bf144" providerId="ADAL" clId="{40E7A5E6-8771-435C-9618-D40501A0EA05}" dt="2022-11-22T03:45:20.834" v="272" actId="478"/>
          <ac:spMkLst>
            <pc:docMk/>
            <pc:sldMk cId="924731920" sldId="2451"/>
            <ac:spMk id="9" creationId="{74E67737-3CD8-FE3F-1079-64D6B962F943}"/>
          </ac:spMkLst>
        </pc:spChg>
        <pc:spChg chg="del">
          <ac:chgData name="Patrick Boily" userId="4ace92db-0572-4382-889e-50f73e2bf144" providerId="ADAL" clId="{40E7A5E6-8771-435C-9618-D40501A0EA05}" dt="2022-11-22T03:45:20.834" v="272" actId="478"/>
          <ac:spMkLst>
            <pc:docMk/>
            <pc:sldMk cId="924731920" sldId="2451"/>
            <ac:spMk id="10" creationId="{C5CBF64F-E035-2194-37EF-3FB12B506BCA}"/>
          </ac:spMkLst>
        </pc:spChg>
      </pc:sldChg>
      <pc:sldChg chg="addSp delSp modSp mod">
        <pc:chgData name="Patrick Boily" userId="4ace92db-0572-4382-889e-50f73e2bf144" providerId="ADAL" clId="{40E7A5E6-8771-435C-9618-D40501A0EA05}" dt="2022-11-22T03:45:32.838" v="279"/>
        <pc:sldMkLst>
          <pc:docMk/>
          <pc:sldMk cId="1522753346" sldId="2453"/>
        </pc:sldMkLst>
        <pc:spChg chg="add mod">
          <ac:chgData name="Patrick Boily" userId="4ace92db-0572-4382-889e-50f73e2bf144" providerId="ADAL" clId="{40E7A5E6-8771-435C-9618-D40501A0EA05}" dt="2022-11-22T03:45:32.838" v="279"/>
          <ac:spMkLst>
            <pc:docMk/>
            <pc:sldMk cId="1522753346" sldId="2453"/>
            <ac:spMk id="3" creationId="{297664E2-2EB5-19AB-5F7A-C3F304317B62}"/>
          </ac:spMkLst>
        </pc:spChg>
        <pc:spChg chg="del">
          <ac:chgData name="Patrick Boily" userId="4ace92db-0572-4382-889e-50f73e2bf144" providerId="ADAL" clId="{40E7A5E6-8771-435C-9618-D40501A0EA05}" dt="2022-11-22T03:45:32.626" v="278" actId="478"/>
          <ac:spMkLst>
            <pc:docMk/>
            <pc:sldMk cId="1522753346" sldId="2453"/>
            <ac:spMk id="11" creationId="{EBD70EAA-B164-0D98-788B-0A9ABE10ACCB}"/>
          </ac:spMkLst>
        </pc:spChg>
        <pc:spChg chg="del">
          <ac:chgData name="Patrick Boily" userId="4ace92db-0572-4382-889e-50f73e2bf144" providerId="ADAL" clId="{40E7A5E6-8771-435C-9618-D40501A0EA05}" dt="2022-11-22T03:45:32.626" v="278" actId="478"/>
          <ac:spMkLst>
            <pc:docMk/>
            <pc:sldMk cId="1522753346" sldId="2453"/>
            <ac:spMk id="12" creationId="{636DBF7F-452F-1194-2DF6-392C79C83B4C}"/>
          </ac:spMkLst>
        </pc:spChg>
      </pc:sldChg>
      <pc:sldChg chg="addSp delSp modSp mod">
        <pc:chgData name="Patrick Boily" userId="4ace92db-0572-4382-889e-50f73e2bf144" providerId="ADAL" clId="{40E7A5E6-8771-435C-9618-D40501A0EA05}" dt="2022-11-22T03:45:36.701" v="281"/>
        <pc:sldMkLst>
          <pc:docMk/>
          <pc:sldMk cId="792803352" sldId="2454"/>
        </pc:sldMkLst>
        <pc:spChg chg="add mod">
          <ac:chgData name="Patrick Boily" userId="4ace92db-0572-4382-889e-50f73e2bf144" providerId="ADAL" clId="{40E7A5E6-8771-435C-9618-D40501A0EA05}" dt="2022-11-22T03:45:36.701" v="281"/>
          <ac:spMkLst>
            <pc:docMk/>
            <pc:sldMk cId="792803352" sldId="2454"/>
            <ac:spMk id="7" creationId="{3DA7651C-BA5D-9A49-9930-66398F8334F6}"/>
          </ac:spMkLst>
        </pc:spChg>
        <pc:spChg chg="del">
          <ac:chgData name="Patrick Boily" userId="4ace92db-0572-4382-889e-50f73e2bf144" providerId="ADAL" clId="{40E7A5E6-8771-435C-9618-D40501A0EA05}" dt="2022-11-22T03:45:36.458" v="280" actId="478"/>
          <ac:spMkLst>
            <pc:docMk/>
            <pc:sldMk cId="792803352" sldId="2454"/>
            <ac:spMk id="11" creationId="{160345FF-FDE1-3148-2523-624AAFD140E1}"/>
          </ac:spMkLst>
        </pc:spChg>
        <pc:spChg chg="del">
          <ac:chgData name="Patrick Boily" userId="4ace92db-0572-4382-889e-50f73e2bf144" providerId="ADAL" clId="{40E7A5E6-8771-435C-9618-D40501A0EA05}" dt="2022-11-22T03:45:36.458" v="280" actId="478"/>
          <ac:spMkLst>
            <pc:docMk/>
            <pc:sldMk cId="792803352" sldId="2454"/>
            <ac:spMk id="12" creationId="{95B1C2A0-72A2-DAB3-3372-AF0A4185EC9D}"/>
          </ac:spMkLst>
        </pc:spChg>
      </pc:sldChg>
      <pc:sldChg chg="addSp delSp modSp mod">
        <pc:chgData name="Patrick Boily" userId="4ace92db-0572-4382-889e-50f73e2bf144" providerId="ADAL" clId="{40E7A5E6-8771-435C-9618-D40501A0EA05}" dt="2022-11-22T03:45:46.744" v="285"/>
        <pc:sldMkLst>
          <pc:docMk/>
          <pc:sldMk cId="1331780481" sldId="2455"/>
        </pc:sldMkLst>
        <pc:spChg chg="add mod">
          <ac:chgData name="Patrick Boily" userId="4ace92db-0572-4382-889e-50f73e2bf144" providerId="ADAL" clId="{40E7A5E6-8771-435C-9618-D40501A0EA05}" dt="2022-11-22T03:45:46.744" v="285"/>
          <ac:spMkLst>
            <pc:docMk/>
            <pc:sldMk cId="1331780481" sldId="2455"/>
            <ac:spMk id="4" creationId="{81D08593-F7F1-AD58-F725-FE572A830300}"/>
          </ac:spMkLst>
        </pc:spChg>
        <pc:spChg chg="del">
          <ac:chgData name="Patrick Boily" userId="4ace92db-0572-4382-889e-50f73e2bf144" providerId="ADAL" clId="{40E7A5E6-8771-435C-9618-D40501A0EA05}" dt="2022-11-22T03:45:46.555" v="284" actId="478"/>
          <ac:spMkLst>
            <pc:docMk/>
            <pc:sldMk cId="1331780481" sldId="2455"/>
            <ac:spMk id="9" creationId="{F1ED23CB-C5AA-FFF6-E17D-3A70279D5BEA}"/>
          </ac:spMkLst>
        </pc:spChg>
        <pc:spChg chg="del">
          <ac:chgData name="Patrick Boily" userId="4ace92db-0572-4382-889e-50f73e2bf144" providerId="ADAL" clId="{40E7A5E6-8771-435C-9618-D40501A0EA05}" dt="2022-11-22T03:45:46.555" v="284" actId="478"/>
          <ac:spMkLst>
            <pc:docMk/>
            <pc:sldMk cId="1331780481" sldId="2455"/>
            <ac:spMk id="10" creationId="{59EC7FE5-AC38-2AFD-0B9D-BF0830ADF944}"/>
          </ac:spMkLst>
        </pc:spChg>
      </pc:sldChg>
      <pc:sldChg chg="addSp delSp modSp mod">
        <pc:chgData name="Patrick Boily" userId="4ace92db-0572-4382-889e-50f73e2bf144" providerId="ADAL" clId="{40E7A5E6-8771-435C-9618-D40501A0EA05}" dt="2022-11-22T03:45:51.303" v="287"/>
        <pc:sldMkLst>
          <pc:docMk/>
          <pc:sldMk cId="1170907684" sldId="2456"/>
        </pc:sldMkLst>
        <pc:spChg chg="add mod">
          <ac:chgData name="Patrick Boily" userId="4ace92db-0572-4382-889e-50f73e2bf144" providerId="ADAL" clId="{40E7A5E6-8771-435C-9618-D40501A0EA05}" dt="2022-11-22T03:45:51.303" v="287"/>
          <ac:spMkLst>
            <pc:docMk/>
            <pc:sldMk cId="1170907684" sldId="2456"/>
            <ac:spMk id="4" creationId="{C91505FD-08E0-6FA0-F954-27E7D245269A}"/>
          </ac:spMkLst>
        </pc:spChg>
        <pc:spChg chg="del">
          <ac:chgData name="Patrick Boily" userId="4ace92db-0572-4382-889e-50f73e2bf144" providerId="ADAL" clId="{40E7A5E6-8771-435C-9618-D40501A0EA05}" dt="2022-11-22T03:45:51.119" v="286" actId="478"/>
          <ac:spMkLst>
            <pc:docMk/>
            <pc:sldMk cId="1170907684" sldId="2456"/>
            <ac:spMk id="9" creationId="{A0C30F5C-4C81-A82D-B777-F81AB0E6D32F}"/>
          </ac:spMkLst>
        </pc:spChg>
        <pc:spChg chg="del">
          <ac:chgData name="Patrick Boily" userId="4ace92db-0572-4382-889e-50f73e2bf144" providerId="ADAL" clId="{40E7A5E6-8771-435C-9618-D40501A0EA05}" dt="2022-11-22T03:45:51.119" v="286" actId="478"/>
          <ac:spMkLst>
            <pc:docMk/>
            <pc:sldMk cId="1170907684" sldId="2456"/>
            <ac:spMk id="10" creationId="{BDE90D03-71ED-D71F-3854-70C1E73CCEDB}"/>
          </ac:spMkLst>
        </pc:spChg>
      </pc:sldChg>
      <pc:sldChg chg="addSp delSp modSp mod">
        <pc:chgData name="Patrick Boily" userId="4ace92db-0572-4382-889e-50f73e2bf144" providerId="ADAL" clId="{40E7A5E6-8771-435C-9618-D40501A0EA05}" dt="2022-11-22T03:45:55.133" v="289"/>
        <pc:sldMkLst>
          <pc:docMk/>
          <pc:sldMk cId="1934309516" sldId="2457"/>
        </pc:sldMkLst>
        <pc:spChg chg="add mod">
          <ac:chgData name="Patrick Boily" userId="4ace92db-0572-4382-889e-50f73e2bf144" providerId="ADAL" clId="{40E7A5E6-8771-435C-9618-D40501A0EA05}" dt="2022-11-22T03:45:55.133" v="289"/>
          <ac:spMkLst>
            <pc:docMk/>
            <pc:sldMk cId="1934309516" sldId="2457"/>
            <ac:spMk id="4" creationId="{67D9A3A8-D430-B36D-F776-664A31B5392F}"/>
          </ac:spMkLst>
        </pc:spChg>
        <pc:spChg chg="del">
          <ac:chgData name="Patrick Boily" userId="4ace92db-0572-4382-889e-50f73e2bf144" providerId="ADAL" clId="{40E7A5E6-8771-435C-9618-D40501A0EA05}" dt="2022-11-22T03:45:54.936" v="288" actId="478"/>
          <ac:spMkLst>
            <pc:docMk/>
            <pc:sldMk cId="1934309516" sldId="2457"/>
            <ac:spMk id="9" creationId="{C0302858-C08F-F213-594A-EA98E920DE3F}"/>
          </ac:spMkLst>
        </pc:spChg>
        <pc:spChg chg="del">
          <ac:chgData name="Patrick Boily" userId="4ace92db-0572-4382-889e-50f73e2bf144" providerId="ADAL" clId="{40E7A5E6-8771-435C-9618-D40501A0EA05}" dt="2022-11-22T03:45:54.936" v="288" actId="478"/>
          <ac:spMkLst>
            <pc:docMk/>
            <pc:sldMk cId="1934309516" sldId="2457"/>
            <ac:spMk id="10" creationId="{791CD056-40A0-23AF-C59D-E22F25F52912}"/>
          </ac:spMkLst>
        </pc:spChg>
      </pc:sldChg>
      <pc:sldChg chg="addSp delSp modSp mod">
        <pc:chgData name="Patrick Boily" userId="4ace92db-0572-4382-889e-50f73e2bf144" providerId="ADAL" clId="{40E7A5E6-8771-435C-9618-D40501A0EA05}" dt="2022-11-22T03:46:01.955" v="293"/>
        <pc:sldMkLst>
          <pc:docMk/>
          <pc:sldMk cId="3516763145" sldId="2458"/>
        </pc:sldMkLst>
        <pc:spChg chg="add mod">
          <ac:chgData name="Patrick Boily" userId="4ace92db-0572-4382-889e-50f73e2bf144" providerId="ADAL" clId="{40E7A5E6-8771-435C-9618-D40501A0EA05}" dt="2022-11-22T03:46:01.955" v="293"/>
          <ac:spMkLst>
            <pc:docMk/>
            <pc:sldMk cId="3516763145" sldId="2458"/>
            <ac:spMk id="4" creationId="{990070FD-9975-CC7A-A654-A89CAA8357B5}"/>
          </ac:spMkLst>
        </pc:spChg>
        <pc:spChg chg="del">
          <ac:chgData name="Patrick Boily" userId="4ace92db-0572-4382-889e-50f73e2bf144" providerId="ADAL" clId="{40E7A5E6-8771-435C-9618-D40501A0EA05}" dt="2022-11-22T03:46:01.750" v="292" actId="478"/>
          <ac:spMkLst>
            <pc:docMk/>
            <pc:sldMk cId="3516763145" sldId="2458"/>
            <ac:spMk id="9" creationId="{4CF30829-4485-1ABE-803A-8D1A080357BC}"/>
          </ac:spMkLst>
        </pc:spChg>
        <pc:spChg chg="del">
          <ac:chgData name="Patrick Boily" userId="4ace92db-0572-4382-889e-50f73e2bf144" providerId="ADAL" clId="{40E7A5E6-8771-435C-9618-D40501A0EA05}" dt="2022-11-22T03:46:01.750" v="292" actId="478"/>
          <ac:spMkLst>
            <pc:docMk/>
            <pc:sldMk cId="3516763145" sldId="2458"/>
            <ac:spMk id="10" creationId="{49AD5736-92B6-FBA9-109F-6032F222F9B4}"/>
          </ac:spMkLst>
        </pc:spChg>
      </pc:sldChg>
      <pc:sldChg chg="addSp delSp modSp mod">
        <pc:chgData name="Patrick Boily" userId="4ace92db-0572-4382-889e-50f73e2bf144" providerId="ADAL" clId="{40E7A5E6-8771-435C-9618-D40501A0EA05}" dt="2022-11-22T03:45:58.692" v="291"/>
        <pc:sldMkLst>
          <pc:docMk/>
          <pc:sldMk cId="3212476404" sldId="2459"/>
        </pc:sldMkLst>
        <pc:spChg chg="add mod">
          <ac:chgData name="Patrick Boily" userId="4ace92db-0572-4382-889e-50f73e2bf144" providerId="ADAL" clId="{40E7A5E6-8771-435C-9618-D40501A0EA05}" dt="2022-11-22T03:45:58.692" v="291"/>
          <ac:spMkLst>
            <pc:docMk/>
            <pc:sldMk cId="3212476404" sldId="2459"/>
            <ac:spMk id="4" creationId="{4B90DA0B-6DD1-D850-0117-060A63DD5014}"/>
          </ac:spMkLst>
        </pc:spChg>
        <pc:spChg chg="del">
          <ac:chgData name="Patrick Boily" userId="4ace92db-0572-4382-889e-50f73e2bf144" providerId="ADAL" clId="{40E7A5E6-8771-435C-9618-D40501A0EA05}" dt="2022-11-22T03:45:58.486" v="290" actId="478"/>
          <ac:spMkLst>
            <pc:docMk/>
            <pc:sldMk cId="3212476404" sldId="2459"/>
            <ac:spMk id="9" creationId="{627FB65A-D0F4-91AF-3D7B-70A5F0967046}"/>
          </ac:spMkLst>
        </pc:spChg>
        <pc:spChg chg="del">
          <ac:chgData name="Patrick Boily" userId="4ace92db-0572-4382-889e-50f73e2bf144" providerId="ADAL" clId="{40E7A5E6-8771-435C-9618-D40501A0EA05}" dt="2022-11-22T03:45:58.486" v="290" actId="478"/>
          <ac:spMkLst>
            <pc:docMk/>
            <pc:sldMk cId="3212476404" sldId="2459"/>
            <ac:spMk id="10" creationId="{29D57F70-96BD-8C96-0E1E-699FAA0946B9}"/>
          </ac:spMkLst>
        </pc:spChg>
      </pc:sldChg>
      <pc:sldChg chg="addSp delSp modSp mod">
        <pc:chgData name="Patrick Boily" userId="4ace92db-0572-4382-889e-50f73e2bf144" providerId="ADAL" clId="{40E7A5E6-8771-435C-9618-D40501A0EA05}" dt="2022-11-22T03:46:05.994" v="295"/>
        <pc:sldMkLst>
          <pc:docMk/>
          <pc:sldMk cId="1151463068" sldId="2460"/>
        </pc:sldMkLst>
        <pc:spChg chg="add mod">
          <ac:chgData name="Patrick Boily" userId="4ace92db-0572-4382-889e-50f73e2bf144" providerId="ADAL" clId="{40E7A5E6-8771-435C-9618-D40501A0EA05}" dt="2022-11-22T03:46:05.994" v="295"/>
          <ac:spMkLst>
            <pc:docMk/>
            <pc:sldMk cId="1151463068" sldId="2460"/>
            <ac:spMk id="4" creationId="{260679D7-6361-3AF8-B5FA-9897455ECBBC}"/>
          </ac:spMkLst>
        </pc:spChg>
        <pc:spChg chg="del">
          <ac:chgData name="Patrick Boily" userId="4ace92db-0572-4382-889e-50f73e2bf144" providerId="ADAL" clId="{40E7A5E6-8771-435C-9618-D40501A0EA05}" dt="2022-11-22T03:46:05.780" v="294" actId="478"/>
          <ac:spMkLst>
            <pc:docMk/>
            <pc:sldMk cId="1151463068" sldId="2460"/>
            <ac:spMk id="9" creationId="{90110EFE-A4B8-A59E-7D90-F75D21F9C1DE}"/>
          </ac:spMkLst>
        </pc:spChg>
        <pc:spChg chg="del">
          <ac:chgData name="Patrick Boily" userId="4ace92db-0572-4382-889e-50f73e2bf144" providerId="ADAL" clId="{40E7A5E6-8771-435C-9618-D40501A0EA05}" dt="2022-11-22T03:46:05.780" v="294" actId="478"/>
          <ac:spMkLst>
            <pc:docMk/>
            <pc:sldMk cId="1151463068" sldId="2460"/>
            <ac:spMk id="10" creationId="{5DB97BB1-F5BD-F9E5-7793-279941BC5177}"/>
          </ac:spMkLst>
        </pc:spChg>
      </pc:sldChg>
      <pc:sldChg chg="addSp delSp modSp mod">
        <pc:chgData name="Patrick Boily" userId="4ace92db-0572-4382-889e-50f73e2bf144" providerId="ADAL" clId="{40E7A5E6-8771-435C-9618-D40501A0EA05}" dt="2022-11-22T03:46:09.997" v="297"/>
        <pc:sldMkLst>
          <pc:docMk/>
          <pc:sldMk cId="1955657904" sldId="2461"/>
        </pc:sldMkLst>
        <pc:spChg chg="add mod">
          <ac:chgData name="Patrick Boily" userId="4ace92db-0572-4382-889e-50f73e2bf144" providerId="ADAL" clId="{40E7A5E6-8771-435C-9618-D40501A0EA05}" dt="2022-11-22T03:46:09.997" v="297"/>
          <ac:spMkLst>
            <pc:docMk/>
            <pc:sldMk cId="1955657904" sldId="2461"/>
            <ac:spMk id="4" creationId="{5635FE63-4376-2B8F-7A95-45EE2CAF8500}"/>
          </ac:spMkLst>
        </pc:spChg>
        <pc:spChg chg="del">
          <ac:chgData name="Patrick Boily" userId="4ace92db-0572-4382-889e-50f73e2bf144" providerId="ADAL" clId="{40E7A5E6-8771-435C-9618-D40501A0EA05}" dt="2022-11-22T03:46:09.761" v="296" actId="478"/>
          <ac:spMkLst>
            <pc:docMk/>
            <pc:sldMk cId="1955657904" sldId="2461"/>
            <ac:spMk id="9" creationId="{791775F3-4449-B918-0E37-57B278B88EB9}"/>
          </ac:spMkLst>
        </pc:spChg>
        <pc:spChg chg="del">
          <ac:chgData name="Patrick Boily" userId="4ace92db-0572-4382-889e-50f73e2bf144" providerId="ADAL" clId="{40E7A5E6-8771-435C-9618-D40501A0EA05}" dt="2022-11-22T03:46:09.761" v="296" actId="478"/>
          <ac:spMkLst>
            <pc:docMk/>
            <pc:sldMk cId="1955657904" sldId="2461"/>
            <ac:spMk id="10" creationId="{F6C1B448-AD36-79F5-7097-6D1D98E78B77}"/>
          </ac:spMkLst>
        </pc:spChg>
      </pc:sldChg>
      <pc:sldChg chg="addSp delSp modSp mod">
        <pc:chgData name="Patrick Boily" userId="4ace92db-0572-4382-889e-50f73e2bf144" providerId="ADAL" clId="{40E7A5E6-8771-435C-9618-D40501A0EA05}" dt="2022-11-22T03:46:15.700" v="299"/>
        <pc:sldMkLst>
          <pc:docMk/>
          <pc:sldMk cId="3065193236" sldId="2462"/>
        </pc:sldMkLst>
        <pc:spChg chg="add mod">
          <ac:chgData name="Patrick Boily" userId="4ace92db-0572-4382-889e-50f73e2bf144" providerId="ADAL" clId="{40E7A5E6-8771-435C-9618-D40501A0EA05}" dt="2022-11-22T03:46:15.700" v="299"/>
          <ac:spMkLst>
            <pc:docMk/>
            <pc:sldMk cId="3065193236" sldId="2462"/>
            <ac:spMk id="4" creationId="{37A867A7-6F17-C578-F858-298FFABD6482}"/>
          </ac:spMkLst>
        </pc:spChg>
        <pc:spChg chg="del">
          <ac:chgData name="Patrick Boily" userId="4ace92db-0572-4382-889e-50f73e2bf144" providerId="ADAL" clId="{40E7A5E6-8771-435C-9618-D40501A0EA05}" dt="2022-11-22T03:46:15.465" v="298" actId="478"/>
          <ac:spMkLst>
            <pc:docMk/>
            <pc:sldMk cId="3065193236" sldId="2462"/>
            <ac:spMk id="9" creationId="{C839A69D-D7B7-5F46-5C05-FC1D7239F65D}"/>
          </ac:spMkLst>
        </pc:spChg>
        <pc:spChg chg="del">
          <ac:chgData name="Patrick Boily" userId="4ace92db-0572-4382-889e-50f73e2bf144" providerId="ADAL" clId="{40E7A5E6-8771-435C-9618-D40501A0EA05}" dt="2022-11-22T03:46:15.465" v="298" actId="478"/>
          <ac:spMkLst>
            <pc:docMk/>
            <pc:sldMk cId="3065193236" sldId="2462"/>
            <ac:spMk id="10" creationId="{9E968F70-043C-C6B5-259F-D6D36E49ADE5}"/>
          </ac:spMkLst>
        </pc:spChg>
      </pc:sldChg>
      <pc:sldChg chg="addSp delSp modSp mod">
        <pc:chgData name="Patrick Boily" userId="4ace92db-0572-4382-889e-50f73e2bf144" providerId="ADAL" clId="{40E7A5E6-8771-435C-9618-D40501A0EA05}" dt="2022-11-22T03:46:31.620" v="307"/>
        <pc:sldMkLst>
          <pc:docMk/>
          <pc:sldMk cId="1643397995" sldId="2463"/>
        </pc:sldMkLst>
        <pc:spChg chg="add mod">
          <ac:chgData name="Patrick Boily" userId="4ace92db-0572-4382-889e-50f73e2bf144" providerId="ADAL" clId="{40E7A5E6-8771-435C-9618-D40501A0EA05}" dt="2022-11-22T03:46:31.620" v="307"/>
          <ac:spMkLst>
            <pc:docMk/>
            <pc:sldMk cId="1643397995" sldId="2463"/>
            <ac:spMk id="4" creationId="{61CD1856-E4E4-C8F9-018D-E81069963F39}"/>
          </ac:spMkLst>
        </pc:spChg>
        <pc:spChg chg="del">
          <ac:chgData name="Patrick Boily" userId="4ace92db-0572-4382-889e-50f73e2bf144" providerId="ADAL" clId="{40E7A5E6-8771-435C-9618-D40501A0EA05}" dt="2022-11-22T03:46:31.395" v="306" actId="478"/>
          <ac:spMkLst>
            <pc:docMk/>
            <pc:sldMk cId="1643397995" sldId="2463"/>
            <ac:spMk id="9" creationId="{4F72BD8F-AE45-72C0-5CE6-DCE60F7A1917}"/>
          </ac:spMkLst>
        </pc:spChg>
        <pc:spChg chg="del">
          <ac:chgData name="Patrick Boily" userId="4ace92db-0572-4382-889e-50f73e2bf144" providerId="ADAL" clId="{40E7A5E6-8771-435C-9618-D40501A0EA05}" dt="2022-11-22T03:46:31.395" v="306" actId="478"/>
          <ac:spMkLst>
            <pc:docMk/>
            <pc:sldMk cId="1643397995" sldId="2463"/>
            <ac:spMk id="10" creationId="{5CBB529A-587E-F88C-5122-FEBF4D864AA4}"/>
          </ac:spMkLst>
        </pc:spChg>
      </pc:sldChg>
      <pc:sldChg chg="addSp delSp modSp mod">
        <pc:chgData name="Patrick Boily" userId="4ace92db-0572-4382-889e-50f73e2bf144" providerId="ADAL" clId="{40E7A5E6-8771-435C-9618-D40501A0EA05}" dt="2022-11-22T03:46:34.820" v="309"/>
        <pc:sldMkLst>
          <pc:docMk/>
          <pc:sldMk cId="857686112" sldId="2464"/>
        </pc:sldMkLst>
        <pc:spChg chg="add mod">
          <ac:chgData name="Patrick Boily" userId="4ace92db-0572-4382-889e-50f73e2bf144" providerId="ADAL" clId="{40E7A5E6-8771-435C-9618-D40501A0EA05}" dt="2022-11-22T03:46:34.820" v="309"/>
          <ac:spMkLst>
            <pc:docMk/>
            <pc:sldMk cId="857686112" sldId="2464"/>
            <ac:spMk id="4" creationId="{F10851DE-D16B-B223-D959-A4798CB76FC2}"/>
          </ac:spMkLst>
        </pc:spChg>
        <pc:spChg chg="del">
          <ac:chgData name="Patrick Boily" userId="4ace92db-0572-4382-889e-50f73e2bf144" providerId="ADAL" clId="{40E7A5E6-8771-435C-9618-D40501A0EA05}" dt="2022-11-22T03:46:34.606" v="308" actId="478"/>
          <ac:spMkLst>
            <pc:docMk/>
            <pc:sldMk cId="857686112" sldId="2464"/>
            <ac:spMk id="9" creationId="{E248A9A3-3856-4D2A-7FC8-66AC1F7C750B}"/>
          </ac:spMkLst>
        </pc:spChg>
        <pc:spChg chg="del">
          <ac:chgData name="Patrick Boily" userId="4ace92db-0572-4382-889e-50f73e2bf144" providerId="ADAL" clId="{40E7A5E6-8771-435C-9618-D40501A0EA05}" dt="2022-11-22T03:46:34.606" v="308" actId="478"/>
          <ac:spMkLst>
            <pc:docMk/>
            <pc:sldMk cId="857686112" sldId="2464"/>
            <ac:spMk id="10" creationId="{CCE5942C-AAB0-F9FB-C051-EF8AAD527AF5}"/>
          </ac:spMkLst>
        </pc:spChg>
      </pc:sldChg>
      <pc:sldChg chg="addSp delSp modSp mod">
        <pc:chgData name="Patrick Boily" userId="4ace92db-0572-4382-889e-50f73e2bf144" providerId="ADAL" clId="{40E7A5E6-8771-435C-9618-D40501A0EA05}" dt="2022-11-22T03:46:47.149" v="313"/>
        <pc:sldMkLst>
          <pc:docMk/>
          <pc:sldMk cId="1445500062" sldId="2465"/>
        </pc:sldMkLst>
        <pc:spChg chg="add mod">
          <ac:chgData name="Patrick Boily" userId="4ace92db-0572-4382-889e-50f73e2bf144" providerId="ADAL" clId="{40E7A5E6-8771-435C-9618-D40501A0EA05}" dt="2022-11-22T03:46:47.149" v="313"/>
          <ac:spMkLst>
            <pc:docMk/>
            <pc:sldMk cId="1445500062" sldId="2465"/>
            <ac:spMk id="4" creationId="{6267BFF3-E7F6-41D7-76BB-17A6040E2D8F}"/>
          </ac:spMkLst>
        </pc:spChg>
        <pc:spChg chg="del">
          <ac:chgData name="Patrick Boily" userId="4ace92db-0572-4382-889e-50f73e2bf144" providerId="ADAL" clId="{40E7A5E6-8771-435C-9618-D40501A0EA05}" dt="2022-11-22T03:46:46.873" v="312" actId="478"/>
          <ac:spMkLst>
            <pc:docMk/>
            <pc:sldMk cId="1445500062" sldId="2465"/>
            <ac:spMk id="9" creationId="{3674DB95-AB0F-57A0-1603-CC38065B3AAD}"/>
          </ac:spMkLst>
        </pc:spChg>
        <pc:spChg chg="del">
          <ac:chgData name="Patrick Boily" userId="4ace92db-0572-4382-889e-50f73e2bf144" providerId="ADAL" clId="{40E7A5E6-8771-435C-9618-D40501A0EA05}" dt="2022-11-22T03:46:46.873" v="312" actId="478"/>
          <ac:spMkLst>
            <pc:docMk/>
            <pc:sldMk cId="1445500062" sldId="2465"/>
            <ac:spMk id="10" creationId="{B79933E5-35DD-9EA6-7339-BEE6C9C9B756}"/>
          </ac:spMkLst>
        </pc:spChg>
      </pc:sldChg>
      <pc:sldChg chg="addSp delSp modSp mod">
        <pc:chgData name="Patrick Boily" userId="4ace92db-0572-4382-889e-50f73e2bf144" providerId="ADAL" clId="{40E7A5E6-8771-435C-9618-D40501A0EA05}" dt="2022-11-22T03:46:19.545" v="301"/>
        <pc:sldMkLst>
          <pc:docMk/>
          <pc:sldMk cId="2843192167" sldId="2467"/>
        </pc:sldMkLst>
        <pc:spChg chg="add mod">
          <ac:chgData name="Patrick Boily" userId="4ace92db-0572-4382-889e-50f73e2bf144" providerId="ADAL" clId="{40E7A5E6-8771-435C-9618-D40501A0EA05}" dt="2022-11-22T03:46:19.545" v="301"/>
          <ac:spMkLst>
            <pc:docMk/>
            <pc:sldMk cId="2843192167" sldId="2467"/>
            <ac:spMk id="4" creationId="{37552FE6-3F51-8207-9DD1-AE186B7753A0}"/>
          </ac:spMkLst>
        </pc:spChg>
        <pc:spChg chg="del">
          <ac:chgData name="Patrick Boily" userId="4ace92db-0572-4382-889e-50f73e2bf144" providerId="ADAL" clId="{40E7A5E6-8771-435C-9618-D40501A0EA05}" dt="2022-11-22T03:46:19.341" v="300" actId="478"/>
          <ac:spMkLst>
            <pc:docMk/>
            <pc:sldMk cId="2843192167" sldId="2467"/>
            <ac:spMk id="9" creationId="{25404D47-74BA-4E58-B30D-24373BEDDA9D}"/>
          </ac:spMkLst>
        </pc:spChg>
        <pc:spChg chg="del">
          <ac:chgData name="Patrick Boily" userId="4ace92db-0572-4382-889e-50f73e2bf144" providerId="ADAL" clId="{40E7A5E6-8771-435C-9618-D40501A0EA05}" dt="2022-11-22T03:46:19.341" v="300" actId="478"/>
          <ac:spMkLst>
            <pc:docMk/>
            <pc:sldMk cId="2843192167" sldId="2467"/>
            <ac:spMk id="10" creationId="{D6B7E2EF-EF70-BDD0-CE22-7E35160530DC}"/>
          </ac:spMkLst>
        </pc:spChg>
      </pc:sldChg>
      <pc:sldChg chg="addSp delSp modSp mod">
        <pc:chgData name="Patrick Boily" userId="4ace92db-0572-4382-889e-50f73e2bf144" providerId="ADAL" clId="{40E7A5E6-8771-435C-9618-D40501A0EA05}" dt="2022-11-22T03:46:41.349" v="311"/>
        <pc:sldMkLst>
          <pc:docMk/>
          <pc:sldMk cId="3741643114" sldId="2468"/>
        </pc:sldMkLst>
        <pc:spChg chg="add mod">
          <ac:chgData name="Patrick Boily" userId="4ace92db-0572-4382-889e-50f73e2bf144" providerId="ADAL" clId="{40E7A5E6-8771-435C-9618-D40501A0EA05}" dt="2022-11-22T03:46:41.349" v="311"/>
          <ac:spMkLst>
            <pc:docMk/>
            <pc:sldMk cId="3741643114" sldId="2468"/>
            <ac:spMk id="4" creationId="{9A95439D-A581-B0CA-54BC-2FACA5771F66}"/>
          </ac:spMkLst>
        </pc:spChg>
        <pc:spChg chg="del">
          <ac:chgData name="Patrick Boily" userId="4ace92db-0572-4382-889e-50f73e2bf144" providerId="ADAL" clId="{40E7A5E6-8771-435C-9618-D40501A0EA05}" dt="2022-11-22T03:46:41.081" v="310" actId="478"/>
          <ac:spMkLst>
            <pc:docMk/>
            <pc:sldMk cId="3741643114" sldId="2468"/>
            <ac:spMk id="9" creationId="{28AAEB5C-BAB6-2157-942C-7FCC3809E4FA}"/>
          </ac:spMkLst>
        </pc:spChg>
        <pc:spChg chg="del">
          <ac:chgData name="Patrick Boily" userId="4ace92db-0572-4382-889e-50f73e2bf144" providerId="ADAL" clId="{40E7A5E6-8771-435C-9618-D40501A0EA05}" dt="2022-11-22T03:46:41.081" v="310" actId="478"/>
          <ac:spMkLst>
            <pc:docMk/>
            <pc:sldMk cId="3741643114" sldId="2468"/>
            <ac:spMk id="10" creationId="{DCCD8222-4D24-867B-2107-BF653FA6E3BB}"/>
          </ac:spMkLst>
        </pc:spChg>
      </pc:sldChg>
      <pc:sldChg chg="addSp delSp modSp mod">
        <pc:chgData name="Patrick Boily" userId="4ace92db-0572-4382-889e-50f73e2bf144" providerId="ADAL" clId="{40E7A5E6-8771-435C-9618-D40501A0EA05}" dt="2022-11-22T03:46:23.580" v="303"/>
        <pc:sldMkLst>
          <pc:docMk/>
          <pc:sldMk cId="302966626" sldId="2469"/>
        </pc:sldMkLst>
        <pc:spChg chg="add mod">
          <ac:chgData name="Patrick Boily" userId="4ace92db-0572-4382-889e-50f73e2bf144" providerId="ADAL" clId="{40E7A5E6-8771-435C-9618-D40501A0EA05}" dt="2022-11-22T03:46:23.580" v="303"/>
          <ac:spMkLst>
            <pc:docMk/>
            <pc:sldMk cId="302966626" sldId="2469"/>
            <ac:spMk id="4" creationId="{CCA6F2F1-A869-1479-DB09-4BFC293051D9}"/>
          </ac:spMkLst>
        </pc:spChg>
        <pc:spChg chg="del">
          <ac:chgData name="Patrick Boily" userId="4ace92db-0572-4382-889e-50f73e2bf144" providerId="ADAL" clId="{40E7A5E6-8771-435C-9618-D40501A0EA05}" dt="2022-11-22T03:46:23.359" v="302" actId="478"/>
          <ac:spMkLst>
            <pc:docMk/>
            <pc:sldMk cId="302966626" sldId="2469"/>
            <ac:spMk id="9" creationId="{91D6FCFD-8DF2-79E2-48E0-3DEA625E38E6}"/>
          </ac:spMkLst>
        </pc:spChg>
        <pc:spChg chg="del">
          <ac:chgData name="Patrick Boily" userId="4ace92db-0572-4382-889e-50f73e2bf144" providerId="ADAL" clId="{40E7A5E6-8771-435C-9618-D40501A0EA05}" dt="2022-11-22T03:46:23.359" v="302" actId="478"/>
          <ac:spMkLst>
            <pc:docMk/>
            <pc:sldMk cId="302966626" sldId="2469"/>
            <ac:spMk id="10" creationId="{3BE2C206-953F-C171-71CD-7F454F71E3DD}"/>
          </ac:spMkLst>
        </pc:spChg>
      </pc:sldChg>
      <pc:sldChg chg="addSp delSp modSp mod">
        <pc:chgData name="Patrick Boily" userId="4ace92db-0572-4382-889e-50f73e2bf144" providerId="ADAL" clId="{40E7A5E6-8771-435C-9618-D40501A0EA05}" dt="2022-11-22T03:46:52.429" v="315"/>
        <pc:sldMkLst>
          <pc:docMk/>
          <pc:sldMk cId="61482617" sldId="2470"/>
        </pc:sldMkLst>
        <pc:spChg chg="add mod">
          <ac:chgData name="Patrick Boily" userId="4ace92db-0572-4382-889e-50f73e2bf144" providerId="ADAL" clId="{40E7A5E6-8771-435C-9618-D40501A0EA05}" dt="2022-11-22T03:46:52.429" v="315"/>
          <ac:spMkLst>
            <pc:docMk/>
            <pc:sldMk cId="61482617" sldId="2470"/>
            <ac:spMk id="3" creationId="{25852DF7-251D-D424-3510-50B5CB4DB192}"/>
          </ac:spMkLst>
        </pc:spChg>
        <pc:spChg chg="del">
          <ac:chgData name="Patrick Boily" userId="4ace92db-0572-4382-889e-50f73e2bf144" providerId="ADAL" clId="{40E7A5E6-8771-435C-9618-D40501A0EA05}" dt="2022-11-22T03:46:52.178" v="314" actId="478"/>
          <ac:spMkLst>
            <pc:docMk/>
            <pc:sldMk cId="61482617" sldId="2470"/>
            <ac:spMk id="11" creationId="{500D19A4-2359-E4BE-C71A-C808880C3EA5}"/>
          </ac:spMkLst>
        </pc:spChg>
        <pc:spChg chg="del">
          <ac:chgData name="Patrick Boily" userId="4ace92db-0572-4382-889e-50f73e2bf144" providerId="ADAL" clId="{40E7A5E6-8771-435C-9618-D40501A0EA05}" dt="2022-11-22T03:46:52.178" v="314" actId="478"/>
          <ac:spMkLst>
            <pc:docMk/>
            <pc:sldMk cId="61482617" sldId="2470"/>
            <ac:spMk id="12" creationId="{82F2DFA5-D114-4266-C316-65577D787573}"/>
          </ac:spMkLst>
        </pc:spChg>
      </pc:sldChg>
      <pc:sldChg chg="addSp delSp modSp mod">
        <pc:chgData name="Patrick Boily" userId="4ace92db-0572-4382-889e-50f73e2bf144" providerId="ADAL" clId="{40E7A5E6-8771-435C-9618-D40501A0EA05}" dt="2022-11-22T03:47:00.677" v="317"/>
        <pc:sldMkLst>
          <pc:docMk/>
          <pc:sldMk cId="2092219914" sldId="2471"/>
        </pc:sldMkLst>
        <pc:spChg chg="add mod">
          <ac:chgData name="Patrick Boily" userId="4ace92db-0572-4382-889e-50f73e2bf144" providerId="ADAL" clId="{40E7A5E6-8771-435C-9618-D40501A0EA05}" dt="2022-11-22T03:47:00.677" v="317"/>
          <ac:spMkLst>
            <pc:docMk/>
            <pc:sldMk cId="2092219914" sldId="2471"/>
            <ac:spMk id="7" creationId="{4A14E538-0B90-FDBD-A412-268EBED1E087}"/>
          </ac:spMkLst>
        </pc:spChg>
        <pc:spChg chg="del">
          <ac:chgData name="Patrick Boily" userId="4ace92db-0572-4382-889e-50f73e2bf144" providerId="ADAL" clId="{40E7A5E6-8771-435C-9618-D40501A0EA05}" dt="2022-11-22T03:47:00.175" v="316" actId="478"/>
          <ac:spMkLst>
            <pc:docMk/>
            <pc:sldMk cId="2092219914" sldId="2471"/>
            <ac:spMk id="11" creationId="{066795A5-B95E-AFFF-3819-CB84A6E04CDF}"/>
          </ac:spMkLst>
        </pc:spChg>
        <pc:spChg chg="del">
          <ac:chgData name="Patrick Boily" userId="4ace92db-0572-4382-889e-50f73e2bf144" providerId="ADAL" clId="{40E7A5E6-8771-435C-9618-D40501A0EA05}" dt="2022-11-22T03:47:00.175" v="316" actId="478"/>
          <ac:spMkLst>
            <pc:docMk/>
            <pc:sldMk cId="2092219914" sldId="2471"/>
            <ac:spMk id="12" creationId="{5BF4AFC0-9D92-D555-C732-7BE185DD7248}"/>
          </ac:spMkLst>
        </pc:spChg>
      </pc:sldChg>
      <pc:sldChg chg="addSp delSp modSp mod">
        <pc:chgData name="Patrick Boily" userId="4ace92db-0572-4382-889e-50f73e2bf144" providerId="ADAL" clId="{40E7A5E6-8771-435C-9618-D40501A0EA05}" dt="2022-11-22T03:47:34.753" v="331"/>
        <pc:sldMkLst>
          <pc:docMk/>
          <pc:sldMk cId="1428764511" sldId="2475"/>
        </pc:sldMkLst>
        <pc:spChg chg="add mod">
          <ac:chgData name="Patrick Boily" userId="4ace92db-0572-4382-889e-50f73e2bf144" providerId="ADAL" clId="{40E7A5E6-8771-435C-9618-D40501A0EA05}" dt="2022-11-22T03:47:34.753" v="331"/>
          <ac:spMkLst>
            <pc:docMk/>
            <pc:sldMk cId="1428764511" sldId="2475"/>
            <ac:spMk id="4" creationId="{C8B2B91A-F66A-AEA9-67A2-D6DC2343459E}"/>
          </ac:spMkLst>
        </pc:spChg>
        <pc:spChg chg="del">
          <ac:chgData name="Patrick Boily" userId="4ace92db-0572-4382-889e-50f73e2bf144" providerId="ADAL" clId="{40E7A5E6-8771-435C-9618-D40501A0EA05}" dt="2022-11-22T03:47:34.516" v="330" actId="478"/>
          <ac:spMkLst>
            <pc:docMk/>
            <pc:sldMk cId="1428764511" sldId="2475"/>
            <ac:spMk id="9" creationId="{5DE062A0-8D31-50D4-44CD-733535935435}"/>
          </ac:spMkLst>
        </pc:spChg>
        <pc:spChg chg="del">
          <ac:chgData name="Patrick Boily" userId="4ace92db-0572-4382-889e-50f73e2bf144" providerId="ADAL" clId="{40E7A5E6-8771-435C-9618-D40501A0EA05}" dt="2022-11-22T03:47:34.516" v="330" actId="478"/>
          <ac:spMkLst>
            <pc:docMk/>
            <pc:sldMk cId="1428764511" sldId="2475"/>
            <ac:spMk id="10" creationId="{37920C4C-D34A-1FF4-3046-466CCF6A2382}"/>
          </ac:spMkLst>
        </pc:spChg>
      </pc:sldChg>
      <pc:sldChg chg="addSp delSp modSp mod">
        <pc:chgData name="Patrick Boily" userId="4ace92db-0572-4382-889e-50f73e2bf144" providerId="ADAL" clId="{40E7A5E6-8771-435C-9618-D40501A0EA05}" dt="2022-11-22T03:48:15.181" v="351"/>
        <pc:sldMkLst>
          <pc:docMk/>
          <pc:sldMk cId="3984611202" sldId="2487"/>
        </pc:sldMkLst>
        <pc:spChg chg="add mod">
          <ac:chgData name="Patrick Boily" userId="4ace92db-0572-4382-889e-50f73e2bf144" providerId="ADAL" clId="{40E7A5E6-8771-435C-9618-D40501A0EA05}" dt="2022-11-22T03:48:15.181" v="351"/>
          <ac:spMkLst>
            <pc:docMk/>
            <pc:sldMk cId="3984611202" sldId="2487"/>
            <ac:spMk id="3" creationId="{B2FD6D3E-EDF6-8482-C72A-7ABF665EC037}"/>
          </ac:spMkLst>
        </pc:spChg>
        <pc:spChg chg="del">
          <ac:chgData name="Patrick Boily" userId="4ace92db-0572-4382-889e-50f73e2bf144" providerId="ADAL" clId="{40E7A5E6-8771-435C-9618-D40501A0EA05}" dt="2022-11-22T03:48:14.900" v="350" actId="478"/>
          <ac:spMkLst>
            <pc:docMk/>
            <pc:sldMk cId="3984611202" sldId="2487"/>
            <ac:spMk id="11" creationId="{03536272-5A26-6F17-CC94-7D73DF022EC1}"/>
          </ac:spMkLst>
        </pc:spChg>
        <pc:spChg chg="del">
          <ac:chgData name="Patrick Boily" userId="4ace92db-0572-4382-889e-50f73e2bf144" providerId="ADAL" clId="{40E7A5E6-8771-435C-9618-D40501A0EA05}" dt="2022-11-22T03:48:14.900" v="350" actId="478"/>
          <ac:spMkLst>
            <pc:docMk/>
            <pc:sldMk cId="3984611202" sldId="2487"/>
            <ac:spMk id="12" creationId="{34870966-FF49-2CC0-4200-D0211DD0ECD9}"/>
          </ac:spMkLst>
        </pc:spChg>
      </pc:sldChg>
      <pc:sldChg chg="addSp delSp modSp mod">
        <pc:chgData name="Patrick Boily" userId="4ace92db-0572-4382-889e-50f73e2bf144" providerId="ADAL" clId="{40E7A5E6-8771-435C-9618-D40501A0EA05}" dt="2022-11-22T03:48:19.580" v="353"/>
        <pc:sldMkLst>
          <pc:docMk/>
          <pc:sldMk cId="2275041740" sldId="2488"/>
        </pc:sldMkLst>
        <pc:spChg chg="add mod">
          <ac:chgData name="Patrick Boily" userId="4ace92db-0572-4382-889e-50f73e2bf144" providerId="ADAL" clId="{40E7A5E6-8771-435C-9618-D40501A0EA05}" dt="2022-11-22T03:48:19.580" v="353"/>
          <ac:spMkLst>
            <pc:docMk/>
            <pc:sldMk cId="2275041740" sldId="2488"/>
            <ac:spMk id="7" creationId="{013A53FD-5F79-06E8-4458-C3036CCEFFE0}"/>
          </ac:spMkLst>
        </pc:spChg>
        <pc:spChg chg="del">
          <ac:chgData name="Patrick Boily" userId="4ace92db-0572-4382-889e-50f73e2bf144" providerId="ADAL" clId="{40E7A5E6-8771-435C-9618-D40501A0EA05}" dt="2022-11-22T03:48:18.823" v="352" actId="478"/>
          <ac:spMkLst>
            <pc:docMk/>
            <pc:sldMk cId="2275041740" sldId="2488"/>
            <ac:spMk id="11" creationId="{F58A6E10-E813-3085-2709-2B171C23E3A8}"/>
          </ac:spMkLst>
        </pc:spChg>
        <pc:spChg chg="del">
          <ac:chgData name="Patrick Boily" userId="4ace92db-0572-4382-889e-50f73e2bf144" providerId="ADAL" clId="{40E7A5E6-8771-435C-9618-D40501A0EA05}" dt="2022-11-22T03:48:18.823" v="352" actId="478"/>
          <ac:spMkLst>
            <pc:docMk/>
            <pc:sldMk cId="2275041740" sldId="2488"/>
            <ac:spMk id="12" creationId="{1E62E5F1-73C5-1F71-2139-0CBDD01D4A76}"/>
          </ac:spMkLst>
        </pc:spChg>
      </pc:sldChg>
      <pc:sldChg chg="addSp delSp modSp mod">
        <pc:chgData name="Patrick Boily" userId="4ace92db-0572-4382-889e-50f73e2bf144" providerId="ADAL" clId="{40E7A5E6-8771-435C-9618-D40501A0EA05}" dt="2022-11-22T03:19:31.470" v="138"/>
        <pc:sldMkLst>
          <pc:docMk/>
          <pc:sldMk cId="3829279383" sldId="2490"/>
        </pc:sldMkLst>
        <pc:spChg chg="add mod">
          <ac:chgData name="Patrick Boily" userId="4ace92db-0572-4382-889e-50f73e2bf144" providerId="ADAL" clId="{40E7A5E6-8771-435C-9618-D40501A0EA05}" dt="2022-11-22T03:19:31.470" v="138"/>
          <ac:spMkLst>
            <pc:docMk/>
            <pc:sldMk cId="3829279383" sldId="2490"/>
            <ac:spMk id="4" creationId="{69BFD9FC-64E1-B971-0825-54D36B9A9393}"/>
          </ac:spMkLst>
        </pc:spChg>
        <pc:spChg chg="del">
          <ac:chgData name="Patrick Boily" userId="4ace92db-0572-4382-889e-50f73e2bf144" providerId="ADAL" clId="{40E7A5E6-8771-435C-9618-D40501A0EA05}" dt="2022-11-22T03:19:31.200" v="137" actId="478"/>
          <ac:spMkLst>
            <pc:docMk/>
            <pc:sldMk cId="3829279383" sldId="2490"/>
            <ac:spMk id="9" creationId="{AD13F805-F531-8C60-A453-A265AC713CA1}"/>
          </ac:spMkLst>
        </pc:spChg>
        <pc:spChg chg="del">
          <ac:chgData name="Patrick Boily" userId="4ace92db-0572-4382-889e-50f73e2bf144" providerId="ADAL" clId="{40E7A5E6-8771-435C-9618-D40501A0EA05}" dt="2022-11-22T03:19:31.200" v="137" actId="478"/>
          <ac:spMkLst>
            <pc:docMk/>
            <pc:sldMk cId="3829279383" sldId="2490"/>
            <ac:spMk id="10" creationId="{B125FAC2-7039-0A4A-2C58-1D88E03384D2}"/>
          </ac:spMkLst>
        </pc:spChg>
      </pc:sldChg>
      <pc:sldChg chg="addSp delSp modSp mod">
        <pc:chgData name="Patrick Boily" userId="4ace92db-0572-4382-889e-50f73e2bf144" providerId="ADAL" clId="{40E7A5E6-8771-435C-9618-D40501A0EA05}" dt="2022-11-22T03:19:34.848" v="140"/>
        <pc:sldMkLst>
          <pc:docMk/>
          <pc:sldMk cId="970366513" sldId="2491"/>
        </pc:sldMkLst>
        <pc:spChg chg="add mod">
          <ac:chgData name="Patrick Boily" userId="4ace92db-0572-4382-889e-50f73e2bf144" providerId="ADAL" clId="{40E7A5E6-8771-435C-9618-D40501A0EA05}" dt="2022-11-22T03:19:34.848" v="140"/>
          <ac:spMkLst>
            <pc:docMk/>
            <pc:sldMk cId="970366513" sldId="2491"/>
            <ac:spMk id="4" creationId="{AF8ED54D-0E05-2694-BF8C-DAEB3EDD6C6F}"/>
          </ac:spMkLst>
        </pc:spChg>
        <pc:spChg chg="del">
          <ac:chgData name="Patrick Boily" userId="4ace92db-0572-4382-889e-50f73e2bf144" providerId="ADAL" clId="{40E7A5E6-8771-435C-9618-D40501A0EA05}" dt="2022-11-22T03:19:34.586" v="139" actId="478"/>
          <ac:spMkLst>
            <pc:docMk/>
            <pc:sldMk cId="970366513" sldId="2491"/>
            <ac:spMk id="9" creationId="{091C015B-0C62-F106-EB66-B8777F7C5D74}"/>
          </ac:spMkLst>
        </pc:spChg>
        <pc:spChg chg="del">
          <ac:chgData name="Patrick Boily" userId="4ace92db-0572-4382-889e-50f73e2bf144" providerId="ADAL" clId="{40E7A5E6-8771-435C-9618-D40501A0EA05}" dt="2022-11-22T03:19:34.586" v="139" actId="478"/>
          <ac:spMkLst>
            <pc:docMk/>
            <pc:sldMk cId="970366513" sldId="2491"/>
            <ac:spMk id="10" creationId="{7CB644E6-FBA2-D088-6260-654A0628E404}"/>
          </ac:spMkLst>
        </pc:spChg>
      </pc:sldChg>
      <pc:sldChg chg="addSp delSp modSp mod">
        <pc:chgData name="Patrick Boily" userId="4ace92db-0572-4382-889e-50f73e2bf144" providerId="ADAL" clId="{40E7A5E6-8771-435C-9618-D40501A0EA05}" dt="2022-11-22T03:19:39.040" v="142"/>
        <pc:sldMkLst>
          <pc:docMk/>
          <pc:sldMk cId="2497084234" sldId="2492"/>
        </pc:sldMkLst>
        <pc:spChg chg="add mod">
          <ac:chgData name="Patrick Boily" userId="4ace92db-0572-4382-889e-50f73e2bf144" providerId="ADAL" clId="{40E7A5E6-8771-435C-9618-D40501A0EA05}" dt="2022-11-22T03:19:39.040" v="142"/>
          <ac:spMkLst>
            <pc:docMk/>
            <pc:sldMk cId="2497084234" sldId="2492"/>
            <ac:spMk id="4" creationId="{A16AD41F-C58F-5D2D-8218-285C26256493}"/>
          </ac:spMkLst>
        </pc:spChg>
        <pc:spChg chg="del">
          <ac:chgData name="Patrick Boily" userId="4ace92db-0572-4382-889e-50f73e2bf144" providerId="ADAL" clId="{40E7A5E6-8771-435C-9618-D40501A0EA05}" dt="2022-11-22T03:19:38.784" v="141" actId="478"/>
          <ac:spMkLst>
            <pc:docMk/>
            <pc:sldMk cId="2497084234" sldId="2492"/>
            <ac:spMk id="9" creationId="{61C9DD42-EA86-9299-5BD5-74A23CB6735B}"/>
          </ac:spMkLst>
        </pc:spChg>
        <pc:spChg chg="del">
          <ac:chgData name="Patrick Boily" userId="4ace92db-0572-4382-889e-50f73e2bf144" providerId="ADAL" clId="{40E7A5E6-8771-435C-9618-D40501A0EA05}" dt="2022-11-22T03:19:38.784" v="141" actId="478"/>
          <ac:spMkLst>
            <pc:docMk/>
            <pc:sldMk cId="2497084234" sldId="2492"/>
            <ac:spMk id="10" creationId="{B1AF50F4-6AD6-6163-9221-7540E10AA81C}"/>
          </ac:spMkLst>
        </pc:spChg>
      </pc:sldChg>
      <pc:sldChg chg="addSp delSp modSp mod">
        <pc:chgData name="Patrick Boily" userId="4ace92db-0572-4382-889e-50f73e2bf144" providerId="ADAL" clId="{40E7A5E6-8771-435C-9618-D40501A0EA05}" dt="2022-11-22T03:19:56.963" v="150"/>
        <pc:sldMkLst>
          <pc:docMk/>
          <pc:sldMk cId="3312095429" sldId="2493"/>
        </pc:sldMkLst>
        <pc:spChg chg="add mod">
          <ac:chgData name="Patrick Boily" userId="4ace92db-0572-4382-889e-50f73e2bf144" providerId="ADAL" clId="{40E7A5E6-8771-435C-9618-D40501A0EA05}" dt="2022-11-22T03:19:56.963" v="150"/>
          <ac:spMkLst>
            <pc:docMk/>
            <pc:sldMk cId="3312095429" sldId="2493"/>
            <ac:spMk id="4" creationId="{FC8AC879-A904-03F1-1A4E-08F582A29A3C}"/>
          </ac:spMkLst>
        </pc:spChg>
        <pc:spChg chg="del">
          <ac:chgData name="Patrick Boily" userId="4ace92db-0572-4382-889e-50f73e2bf144" providerId="ADAL" clId="{40E7A5E6-8771-435C-9618-D40501A0EA05}" dt="2022-11-22T03:19:56.693" v="149" actId="478"/>
          <ac:spMkLst>
            <pc:docMk/>
            <pc:sldMk cId="3312095429" sldId="2493"/>
            <ac:spMk id="9" creationId="{F16CC22F-3B4A-2733-2FBB-CBF62AA37EC1}"/>
          </ac:spMkLst>
        </pc:spChg>
        <pc:spChg chg="del">
          <ac:chgData name="Patrick Boily" userId="4ace92db-0572-4382-889e-50f73e2bf144" providerId="ADAL" clId="{40E7A5E6-8771-435C-9618-D40501A0EA05}" dt="2022-11-22T03:19:56.693" v="149" actId="478"/>
          <ac:spMkLst>
            <pc:docMk/>
            <pc:sldMk cId="3312095429" sldId="2493"/>
            <ac:spMk id="10" creationId="{9D730388-312D-6577-9712-8C8EEBE8A74B}"/>
          </ac:spMkLst>
        </pc:spChg>
      </pc:sldChg>
      <pc:sldChg chg="addSp delSp modSp mod">
        <pc:chgData name="Patrick Boily" userId="4ace92db-0572-4382-889e-50f73e2bf144" providerId="ADAL" clId="{40E7A5E6-8771-435C-9618-D40501A0EA05}" dt="2022-11-22T03:19:47.834" v="146"/>
        <pc:sldMkLst>
          <pc:docMk/>
          <pc:sldMk cId="4228975315" sldId="2496"/>
        </pc:sldMkLst>
        <pc:spChg chg="add mod">
          <ac:chgData name="Patrick Boily" userId="4ace92db-0572-4382-889e-50f73e2bf144" providerId="ADAL" clId="{40E7A5E6-8771-435C-9618-D40501A0EA05}" dt="2022-11-22T03:19:47.834" v="146"/>
          <ac:spMkLst>
            <pc:docMk/>
            <pc:sldMk cId="4228975315" sldId="2496"/>
            <ac:spMk id="4" creationId="{9121E565-D0C0-1E33-86D9-1A6A10F00550}"/>
          </ac:spMkLst>
        </pc:spChg>
        <pc:spChg chg="del">
          <ac:chgData name="Patrick Boily" userId="4ace92db-0572-4382-889e-50f73e2bf144" providerId="ADAL" clId="{40E7A5E6-8771-435C-9618-D40501A0EA05}" dt="2022-11-22T03:19:47.327" v="145" actId="478"/>
          <ac:spMkLst>
            <pc:docMk/>
            <pc:sldMk cId="4228975315" sldId="2496"/>
            <ac:spMk id="9" creationId="{A2D5E71A-6A7D-8103-B893-653827236268}"/>
          </ac:spMkLst>
        </pc:spChg>
        <pc:spChg chg="del">
          <ac:chgData name="Patrick Boily" userId="4ace92db-0572-4382-889e-50f73e2bf144" providerId="ADAL" clId="{40E7A5E6-8771-435C-9618-D40501A0EA05}" dt="2022-11-22T03:19:47.327" v="145" actId="478"/>
          <ac:spMkLst>
            <pc:docMk/>
            <pc:sldMk cId="4228975315" sldId="2496"/>
            <ac:spMk id="10" creationId="{D47C507B-BE6C-8BA8-FAF0-255ED7F1CE2A}"/>
          </ac:spMkLst>
        </pc:spChg>
      </pc:sldChg>
      <pc:sldChg chg="addSp delSp modSp mod">
        <pc:chgData name="Patrick Boily" userId="4ace92db-0572-4382-889e-50f73e2bf144" providerId="ADAL" clId="{40E7A5E6-8771-435C-9618-D40501A0EA05}" dt="2022-11-22T03:19:52.267" v="148"/>
        <pc:sldMkLst>
          <pc:docMk/>
          <pc:sldMk cId="3308903664" sldId="2497"/>
        </pc:sldMkLst>
        <pc:spChg chg="add mod">
          <ac:chgData name="Patrick Boily" userId="4ace92db-0572-4382-889e-50f73e2bf144" providerId="ADAL" clId="{40E7A5E6-8771-435C-9618-D40501A0EA05}" dt="2022-11-22T03:19:52.267" v="148"/>
          <ac:spMkLst>
            <pc:docMk/>
            <pc:sldMk cId="3308903664" sldId="2497"/>
            <ac:spMk id="4" creationId="{17145176-FF51-D731-4CE7-897242647DB0}"/>
          </ac:spMkLst>
        </pc:spChg>
        <pc:spChg chg="del">
          <ac:chgData name="Patrick Boily" userId="4ace92db-0572-4382-889e-50f73e2bf144" providerId="ADAL" clId="{40E7A5E6-8771-435C-9618-D40501A0EA05}" dt="2022-11-22T03:19:52.075" v="147" actId="478"/>
          <ac:spMkLst>
            <pc:docMk/>
            <pc:sldMk cId="3308903664" sldId="2497"/>
            <ac:spMk id="9" creationId="{B767228B-5F0D-D5CB-6825-B0CBFFBDCD65}"/>
          </ac:spMkLst>
        </pc:spChg>
        <pc:spChg chg="del">
          <ac:chgData name="Patrick Boily" userId="4ace92db-0572-4382-889e-50f73e2bf144" providerId="ADAL" clId="{40E7A5E6-8771-435C-9618-D40501A0EA05}" dt="2022-11-22T03:19:52.075" v="147" actId="478"/>
          <ac:spMkLst>
            <pc:docMk/>
            <pc:sldMk cId="3308903664" sldId="2497"/>
            <ac:spMk id="10" creationId="{3E785586-5A5A-DE64-653E-3DF94D497A2C}"/>
          </ac:spMkLst>
        </pc:spChg>
      </pc:sldChg>
      <pc:sldChg chg="addSp delSp modSp mod">
        <pc:chgData name="Patrick Boily" userId="4ace92db-0572-4382-889e-50f73e2bf144" providerId="ADAL" clId="{40E7A5E6-8771-435C-9618-D40501A0EA05}" dt="2022-11-22T03:20:06.051" v="154"/>
        <pc:sldMkLst>
          <pc:docMk/>
          <pc:sldMk cId="1316986677" sldId="2498"/>
        </pc:sldMkLst>
        <pc:spChg chg="add mod">
          <ac:chgData name="Patrick Boily" userId="4ace92db-0572-4382-889e-50f73e2bf144" providerId="ADAL" clId="{40E7A5E6-8771-435C-9618-D40501A0EA05}" dt="2022-11-22T03:20:06.051" v="154"/>
          <ac:spMkLst>
            <pc:docMk/>
            <pc:sldMk cId="1316986677" sldId="2498"/>
            <ac:spMk id="4" creationId="{E4E4C4D0-0762-1C68-EB35-00796FB12601}"/>
          </ac:spMkLst>
        </pc:spChg>
        <pc:spChg chg="del">
          <ac:chgData name="Patrick Boily" userId="4ace92db-0572-4382-889e-50f73e2bf144" providerId="ADAL" clId="{40E7A5E6-8771-435C-9618-D40501A0EA05}" dt="2022-11-22T03:20:05.815" v="153" actId="478"/>
          <ac:spMkLst>
            <pc:docMk/>
            <pc:sldMk cId="1316986677" sldId="2498"/>
            <ac:spMk id="9" creationId="{83BB0AF2-25E1-6A00-7D13-BB286C83B4CB}"/>
          </ac:spMkLst>
        </pc:spChg>
        <pc:spChg chg="del">
          <ac:chgData name="Patrick Boily" userId="4ace92db-0572-4382-889e-50f73e2bf144" providerId="ADAL" clId="{40E7A5E6-8771-435C-9618-D40501A0EA05}" dt="2022-11-22T03:20:05.815" v="153" actId="478"/>
          <ac:spMkLst>
            <pc:docMk/>
            <pc:sldMk cId="1316986677" sldId="2498"/>
            <ac:spMk id="10" creationId="{0E320947-AC3C-24EE-9315-3B27F664C384}"/>
          </ac:spMkLst>
        </pc:spChg>
      </pc:sldChg>
      <pc:sldChg chg="addSp delSp modSp mod">
        <pc:chgData name="Patrick Boily" userId="4ace92db-0572-4382-889e-50f73e2bf144" providerId="ADAL" clId="{40E7A5E6-8771-435C-9618-D40501A0EA05}" dt="2022-11-22T03:20:09.810" v="156"/>
        <pc:sldMkLst>
          <pc:docMk/>
          <pc:sldMk cId="2085009739" sldId="2499"/>
        </pc:sldMkLst>
        <pc:spChg chg="add mod">
          <ac:chgData name="Patrick Boily" userId="4ace92db-0572-4382-889e-50f73e2bf144" providerId="ADAL" clId="{40E7A5E6-8771-435C-9618-D40501A0EA05}" dt="2022-11-22T03:20:09.810" v="156"/>
          <ac:spMkLst>
            <pc:docMk/>
            <pc:sldMk cId="2085009739" sldId="2499"/>
            <ac:spMk id="4" creationId="{F3B8DF19-0DDD-40CD-49FD-2632AC7C0101}"/>
          </ac:spMkLst>
        </pc:spChg>
        <pc:spChg chg="del">
          <ac:chgData name="Patrick Boily" userId="4ace92db-0572-4382-889e-50f73e2bf144" providerId="ADAL" clId="{40E7A5E6-8771-435C-9618-D40501A0EA05}" dt="2022-11-22T03:20:09.572" v="155" actId="478"/>
          <ac:spMkLst>
            <pc:docMk/>
            <pc:sldMk cId="2085009739" sldId="2499"/>
            <ac:spMk id="9" creationId="{C66D2181-CFD1-A984-ACC5-1EBC5517DC0B}"/>
          </ac:spMkLst>
        </pc:spChg>
        <pc:spChg chg="del">
          <ac:chgData name="Patrick Boily" userId="4ace92db-0572-4382-889e-50f73e2bf144" providerId="ADAL" clId="{40E7A5E6-8771-435C-9618-D40501A0EA05}" dt="2022-11-22T03:20:09.572" v="155" actId="478"/>
          <ac:spMkLst>
            <pc:docMk/>
            <pc:sldMk cId="2085009739" sldId="2499"/>
            <ac:spMk id="10" creationId="{8CA97F1F-D5A6-E054-9591-F8B37CDECBCE}"/>
          </ac:spMkLst>
        </pc:spChg>
      </pc:sldChg>
      <pc:sldChg chg="addSp delSp modSp mod">
        <pc:chgData name="Patrick Boily" userId="4ace92db-0572-4382-889e-50f73e2bf144" providerId="ADAL" clId="{40E7A5E6-8771-435C-9618-D40501A0EA05}" dt="2022-11-22T03:20:18.143" v="160"/>
        <pc:sldMkLst>
          <pc:docMk/>
          <pc:sldMk cId="2438000874" sldId="2504"/>
        </pc:sldMkLst>
        <pc:spChg chg="add mod">
          <ac:chgData name="Patrick Boily" userId="4ace92db-0572-4382-889e-50f73e2bf144" providerId="ADAL" clId="{40E7A5E6-8771-435C-9618-D40501A0EA05}" dt="2022-11-22T03:20:18.143" v="160"/>
          <ac:spMkLst>
            <pc:docMk/>
            <pc:sldMk cId="2438000874" sldId="2504"/>
            <ac:spMk id="3" creationId="{479F306D-A90E-BF10-53FD-0305D1AE4267}"/>
          </ac:spMkLst>
        </pc:spChg>
        <pc:spChg chg="del">
          <ac:chgData name="Patrick Boily" userId="4ace92db-0572-4382-889e-50f73e2bf144" providerId="ADAL" clId="{40E7A5E6-8771-435C-9618-D40501A0EA05}" dt="2022-11-22T03:20:17.906" v="159" actId="478"/>
          <ac:spMkLst>
            <pc:docMk/>
            <pc:sldMk cId="2438000874" sldId="2504"/>
            <ac:spMk id="11" creationId="{965B33BF-41A8-DF0A-00E8-7C524FC906B9}"/>
          </ac:spMkLst>
        </pc:spChg>
        <pc:spChg chg="del">
          <ac:chgData name="Patrick Boily" userId="4ace92db-0572-4382-889e-50f73e2bf144" providerId="ADAL" clId="{40E7A5E6-8771-435C-9618-D40501A0EA05}" dt="2022-11-22T03:20:17.906" v="159" actId="478"/>
          <ac:spMkLst>
            <pc:docMk/>
            <pc:sldMk cId="2438000874" sldId="2504"/>
            <ac:spMk id="12" creationId="{50604908-15A6-A263-B98D-C3CE7B85DD30}"/>
          </ac:spMkLst>
        </pc:spChg>
      </pc:sldChg>
      <pc:sldChg chg="addSp delSp modSp mod">
        <pc:chgData name="Patrick Boily" userId="4ace92db-0572-4382-889e-50f73e2bf144" providerId="ADAL" clId="{40E7A5E6-8771-435C-9618-D40501A0EA05}" dt="2022-11-22T03:20:23.825" v="162"/>
        <pc:sldMkLst>
          <pc:docMk/>
          <pc:sldMk cId="4241332440" sldId="2505"/>
        </pc:sldMkLst>
        <pc:spChg chg="add mod">
          <ac:chgData name="Patrick Boily" userId="4ace92db-0572-4382-889e-50f73e2bf144" providerId="ADAL" clId="{40E7A5E6-8771-435C-9618-D40501A0EA05}" dt="2022-11-22T03:20:23.825" v="162"/>
          <ac:spMkLst>
            <pc:docMk/>
            <pc:sldMk cId="4241332440" sldId="2505"/>
            <ac:spMk id="7" creationId="{E1D6DB83-5356-93A0-5886-7086F9AF7A57}"/>
          </ac:spMkLst>
        </pc:spChg>
        <pc:spChg chg="del">
          <ac:chgData name="Patrick Boily" userId="4ace92db-0572-4382-889e-50f73e2bf144" providerId="ADAL" clId="{40E7A5E6-8771-435C-9618-D40501A0EA05}" dt="2022-11-22T03:20:23.063" v="161" actId="478"/>
          <ac:spMkLst>
            <pc:docMk/>
            <pc:sldMk cId="4241332440" sldId="2505"/>
            <ac:spMk id="11" creationId="{E64D06F9-6604-866F-35B3-A9706A28C0C4}"/>
          </ac:spMkLst>
        </pc:spChg>
        <pc:spChg chg="del">
          <ac:chgData name="Patrick Boily" userId="4ace92db-0572-4382-889e-50f73e2bf144" providerId="ADAL" clId="{40E7A5E6-8771-435C-9618-D40501A0EA05}" dt="2022-11-22T03:20:23.063" v="161" actId="478"/>
          <ac:spMkLst>
            <pc:docMk/>
            <pc:sldMk cId="4241332440" sldId="2505"/>
            <ac:spMk id="12" creationId="{92588677-277C-102E-7782-798D16EB9153}"/>
          </ac:spMkLst>
        </pc:spChg>
      </pc:sldChg>
      <pc:sldChg chg="addSp delSp modSp mod">
        <pc:chgData name="Patrick Boily" userId="4ace92db-0572-4382-889e-50f73e2bf144" providerId="ADAL" clId="{40E7A5E6-8771-435C-9618-D40501A0EA05}" dt="2022-11-22T03:22:54.053" v="211"/>
        <pc:sldMkLst>
          <pc:docMk/>
          <pc:sldMk cId="364633606" sldId="2521"/>
        </pc:sldMkLst>
        <pc:spChg chg="add mod">
          <ac:chgData name="Patrick Boily" userId="4ace92db-0572-4382-889e-50f73e2bf144" providerId="ADAL" clId="{40E7A5E6-8771-435C-9618-D40501A0EA05}" dt="2022-11-22T03:22:54.053" v="211"/>
          <ac:spMkLst>
            <pc:docMk/>
            <pc:sldMk cId="364633606" sldId="2521"/>
            <ac:spMk id="3" creationId="{EBBEE639-4382-6C8F-F504-5EE9E8514569}"/>
          </ac:spMkLst>
        </pc:spChg>
        <pc:spChg chg="del">
          <ac:chgData name="Patrick Boily" userId="4ace92db-0572-4382-889e-50f73e2bf144" providerId="ADAL" clId="{40E7A5E6-8771-435C-9618-D40501A0EA05}" dt="2022-11-22T03:22:53.182" v="210" actId="478"/>
          <ac:spMkLst>
            <pc:docMk/>
            <pc:sldMk cId="364633606" sldId="2521"/>
            <ac:spMk id="11" creationId="{32457BCF-890F-FFBC-5629-A2DCB95F4835}"/>
          </ac:spMkLst>
        </pc:spChg>
        <pc:spChg chg="del">
          <ac:chgData name="Patrick Boily" userId="4ace92db-0572-4382-889e-50f73e2bf144" providerId="ADAL" clId="{40E7A5E6-8771-435C-9618-D40501A0EA05}" dt="2022-11-22T03:22:53.182" v="210" actId="478"/>
          <ac:spMkLst>
            <pc:docMk/>
            <pc:sldMk cId="364633606" sldId="2521"/>
            <ac:spMk id="12" creationId="{13D0A616-E139-D423-8CA0-4D9AFE941F07}"/>
          </ac:spMkLst>
        </pc:spChg>
      </pc:sldChg>
      <pc:sldChg chg="addSp delSp modSp mod">
        <pc:chgData name="Patrick Boily" userId="4ace92db-0572-4382-889e-50f73e2bf144" providerId="ADAL" clId="{40E7A5E6-8771-435C-9618-D40501A0EA05}" dt="2022-11-22T03:22:58.635" v="213"/>
        <pc:sldMkLst>
          <pc:docMk/>
          <pc:sldMk cId="4237802697" sldId="2522"/>
        </pc:sldMkLst>
        <pc:spChg chg="add mod">
          <ac:chgData name="Patrick Boily" userId="4ace92db-0572-4382-889e-50f73e2bf144" providerId="ADAL" clId="{40E7A5E6-8771-435C-9618-D40501A0EA05}" dt="2022-11-22T03:22:58.635" v="213"/>
          <ac:spMkLst>
            <pc:docMk/>
            <pc:sldMk cId="4237802697" sldId="2522"/>
            <ac:spMk id="7" creationId="{D2735EFC-EC46-E2DB-12FE-FF892E2D701B}"/>
          </ac:spMkLst>
        </pc:spChg>
        <pc:spChg chg="del">
          <ac:chgData name="Patrick Boily" userId="4ace92db-0572-4382-889e-50f73e2bf144" providerId="ADAL" clId="{40E7A5E6-8771-435C-9618-D40501A0EA05}" dt="2022-11-22T03:22:58.398" v="212" actId="478"/>
          <ac:spMkLst>
            <pc:docMk/>
            <pc:sldMk cId="4237802697" sldId="2522"/>
            <ac:spMk id="11" creationId="{C9851D6E-3A41-4F0E-477B-89A6054C9B6E}"/>
          </ac:spMkLst>
        </pc:spChg>
        <pc:spChg chg="del">
          <ac:chgData name="Patrick Boily" userId="4ace92db-0572-4382-889e-50f73e2bf144" providerId="ADAL" clId="{40E7A5E6-8771-435C-9618-D40501A0EA05}" dt="2022-11-22T03:22:58.398" v="212" actId="478"/>
          <ac:spMkLst>
            <pc:docMk/>
            <pc:sldMk cId="4237802697" sldId="2522"/>
            <ac:spMk id="12" creationId="{91199E8F-9275-C509-1128-F3414D1ABB82}"/>
          </ac:spMkLst>
        </pc:spChg>
      </pc:sldChg>
      <pc:sldChg chg="addSp delSp modSp mod">
        <pc:chgData name="Patrick Boily" userId="4ace92db-0572-4382-889e-50f73e2bf144" providerId="ADAL" clId="{40E7A5E6-8771-435C-9618-D40501A0EA05}" dt="2022-11-22T03:24:08.433" v="245"/>
        <pc:sldMkLst>
          <pc:docMk/>
          <pc:sldMk cId="1894771501" sldId="2538"/>
        </pc:sldMkLst>
        <pc:spChg chg="add mod">
          <ac:chgData name="Patrick Boily" userId="4ace92db-0572-4382-889e-50f73e2bf144" providerId="ADAL" clId="{40E7A5E6-8771-435C-9618-D40501A0EA05}" dt="2022-11-22T03:24:08.433" v="245"/>
          <ac:spMkLst>
            <pc:docMk/>
            <pc:sldMk cId="1894771501" sldId="2538"/>
            <ac:spMk id="3" creationId="{2BD13B37-DF8F-7AC9-D748-75C186C1069B}"/>
          </ac:spMkLst>
        </pc:spChg>
        <pc:spChg chg="del">
          <ac:chgData name="Patrick Boily" userId="4ace92db-0572-4382-889e-50f73e2bf144" providerId="ADAL" clId="{40E7A5E6-8771-435C-9618-D40501A0EA05}" dt="2022-11-22T03:24:08.197" v="244" actId="478"/>
          <ac:spMkLst>
            <pc:docMk/>
            <pc:sldMk cId="1894771501" sldId="2538"/>
            <ac:spMk id="11" creationId="{C3C5003B-F3AA-BD95-2B36-568B4D963A68}"/>
          </ac:spMkLst>
        </pc:spChg>
        <pc:spChg chg="del">
          <ac:chgData name="Patrick Boily" userId="4ace92db-0572-4382-889e-50f73e2bf144" providerId="ADAL" clId="{40E7A5E6-8771-435C-9618-D40501A0EA05}" dt="2022-11-22T03:24:08.197" v="244" actId="478"/>
          <ac:spMkLst>
            <pc:docMk/>
            <pc:sldMk cId="1894771501" sldId="2538"/>
            <ac:spMk id="12" creationId="{98B20A46-7035-D479-3956-7FE7E9C1122E}"/>
          </ac:spMkLst>
        </pc:spChg>
      </pc:sldChg>
      <pc:sldChg chg="addSp delSp modSp mod">
        <pc:chgData name="Patrick Boily" userId="4ace92db-0572-4382-889e-50f73e2bf144" providerId="ADAL" clId="{40E7A5E6-8771-435C-9618-D40501A0EA05}" dt="2022-11-22T03:24:13.097" v="247"/>
        <pc:sldMkLst>
          <pc:docMk/>
          <pc:sldMk cId="2209271476" sldId="2539"/>
        </pc:sldMkLst>
        <pc:spChg chg="add mod">
          <ac:chgData name="Patrick Boily" userId="4ace92db-0572-4382-889e-50f73e2bf144" providerId="ADAL" clId="{40E7A5E6-8771-435C-9618-D40501A0EA05}" dt="2022-11-22T03:24:13.097" v="247"/>
          <ac:spMkLst>
            <pc:docMk/>
            <pc:sldMk cId="2209271476" sldId="2539"/>
            <ac:spMk id="7" creationId="{51E7CA71-649E-9B50-DD3D-CE7829D7C167}"/>
          </ac:spMkLst>
        </pc:spChg>
        <pc:spChg chg="del">
          <ac:chgData name="Patrick Boily" userId="4ace92db-0572-4382-889e-50f73e2bf144" providerId="ADAL" clId="{40E7A5E6-8771-435C-9618-D40501A0EA05}" dt="2022-11-22T03:24:12.814" v="246" actId="478"/>
          <ac:spMkLst>
            <pc:docMk/>
            <pc:sldMk cId="2209271476" sldId="2539"/>
            <ac:spMk id="11" creationId="{C253D536-CC35-FB54-6C1F-3BC02A867FC4}"/>
          </ac:spMkLst>
        </pc:spChg>
        <pc:spChg chg="del">
          <ac:chgData name="Patrick Boily" userId="4ace92db-0572-4382-889e-50f73e2bf144" providerId="ADAL" clId="{40E7A5E6-8771-435C-9618-D40501A0EA05}" dt="2022-11-22T03:24:12.814" v="246" actId="478"/>
          <ac:spMkLst>
            <pc:docMk/>
            <pc:sldMk cId="2209271476" sldId="2539"/>
            <ac:spMk id="12" creationId="{196F4714-F13A-9E80-AE51-FDEFB13788AC}"/>
          </ac:spMkLst>
        </pc:spChg>
      </pc:sldChg>
      <pc:sldChg chg="addSp delSp modSp mod">
        <pc:chgData name="Patrick Boily" userId="4ace92db-0572-4382-889e-50f73e2bf144" providerId="ADAL" clId="{40E7A5E6-8771-435C-9618-D40501A0EA05}" dt="2022-11-22T02:57:40.956" v="42"/>
        <pc:sldMkLst>
          <pc:docMk/>
          <pc:sldMk cId="3346926481" sldId="2555"/>
        </pc:sldMkLst>
        <pc:spChg chg="add mod">
          <ac:chgData name="Patrick Boily" userId="4ace92db-0572-4382-889e-50f73e2bf144" providerId="ADAL" clId="{40E7A5E6-8771-435C-9618-D40501A0EA05}" dt="2022-11-22T02:57:40.956" v="42"/>
          <ac:spMkLst>
            <pc:docMk/>
            <pc:sldMk cId="3346926481" sldId="2555"/>
            <ac:spMk id="11" creationId="{EE061935-27EB-4117-CA4A-FF2249263E45}"/>
          </ac:spMkLst>
        </pc:spChg>
        <pc:grpChg chg="del">
          <ac:chgData name="Patrick Boily" userId="4ace92db-0572-4382-889e-50f73e2bf144" providerId="ADAL" clId="{40E7A5E6-8771-435C-9618-D40501A0EA05}" dt="2022-11-22T02:57:40.691" v="41" actId="478"/>
          <ac:grpSpMkLst>
            <pc:docMk/>
            <pc:sldMk cId="3346926481" sldId="2555"/>
            <ac:grpSpMk id="3" creationId="{98A93C7A-9C5E-EC40-7A12-BB83CFFC3FB8}"/>
          </ac:grpSpMkLst>
        </pc:grpChg>
      </pc:sldChg>
      <pc:sldChg chg="addSp delSp modSp mod">
        <pc:chgData name="Patrick Boily" userId="4ace92db-0572-4382-889e-50f73e2bf144" providerId="ADAL" clId="{40E7A5E6-8771-435C-9618-D40501A0EA05}" dt="2022-11-22T02:57:45.120" v="44"/>
        <pc:sldMkLst>
          <pc:docMk/>
          <pc:sldMk cId="1923519662" sldId="2556"/>
        </pc:sldMkLst>
        <pc:spChg chg="add mod">
          <ac:chgData name="Patrick Boily" userId="4ace92db-0572-4382-889e-50f73e2bf144" providerId="ADAL" clId="{40E7A5E6-8771-435C-9618-D40501A0EA05}" dt="2022-11-22T02:57:45.120" v="44"/>
          <ac:spMkLst>
            <pc:docMk/>
            <pc:sldMk cId="1923519662" sldId="2556"/>
            <ac:spMk id="11" creationId="{426B2F16-C3E1-2680-7BD8-7398396C14EB}"/>
          </ac:spMkLst>
        </pc:spChg>
        <pc:grpChg chg="del">
          <ac:chgData name="Patrick Boily" userId="4ace92db-0572-4382-889e-50f73e2bf144" providerId="ADAL" clId="{40E7A5E6-8771-435C-9618-D40501A0EA05}" dt="2022-11-22T02:57:44.855" v="43" actId="478"/>
          <ac:grpSpMkLst>
            <pc:docMk/>
            <pc:sldMk cId="1923519662" sldId="2556"/>
            <ac:grpSpMk id="7" creationId="{8C28A302-A297-8089-B5B4-9AF984DA2B13}"/>
          </ac:grpSpMkLst>
        </pc:grpChg>
      </pc:sldChg>
      <pc:sldChg chg="addSp delSp modSp mod">
        <pc:chgData name="Patrick Boily" userId="4ace92db-0572-4382-889e-50f73e2bf144" providerId="ADAL" clId="{40E7A5E6-8771-435C-9618-D40501A0EA05}" dt="2022-11-22T02:57:58.772" v="50"/>
        <pc:sldMkLst>
          <pc:docMk/>
          <pc:sldMk cId="3895868126" sldId="2557"/>
        </pc:sldMkLst>
        <pc:spChg chg="add mod">
          <ac:chgData name="Patrick Boily" userId="4ace92db-0572-4382-889e-50f73e2bf144" providerId="ADAL" clId="{40E7A5E6-8771-435C-9618-D40501A0EA05}" dt="2022-11-22T02:57:58.772" v="50"/>
          <ac:spMkLst>
            <pc:docMk/>
            <pc:sldMk cId="3895868126" sldId="2557"/>
            <ac:spMk id="4" creationId="{910BFF23-2825-1EF7-B9AE-C4B2419C3596}"/>
          </ac:spMkLst>
        </pc:spChg>
        <pc:grpChg chg="del">
          <ac:chgData name="Patrick Boily" userId="4ace92db-0572-4382-889e-50f73e2bf144" providerId="ADAL" clId="{40E7A5E6-8771-435C-9618-D40501A0EA05}" dt="2022-11-22T02:57:58.487" v="49" actId="478"/>
          <ac:grpSpMkLst>
            <pc:docMk/>
            <pc:sldMk cId="3895868126" sldId="2557"/>
            <ac:grpSpMk id="6" creationId="{42B7FFA0-209F-7BAD-182E-74725F0649C0}"/>
          </ac:grpSpMkLst>
        </pc:grpChg>
      </pc:sldChg>
      <pc:sldChg chg="addSp delSp modSp mod">
        <pc:chgData name="Patrick Boily" userId="4ace92db-0572-4382-889e-50f73e2bf144" providerId="ADAL" clId="{40E7A5E6-8771-435C-9618-D40501A0EA05}" dt="2022-11-22T02:58:19.778" v="59"/>
        <pc:sldMkLst>
          <pc:docMk/>
          <pc:sldMk cId="2308934752" sldId="2559"/>
        </pc:sldMkLst>
        <pc:spChg chg="add mod">
          <ac:chgData name="Patrick Boily" userId="4ace92db-0572-4382-889e-50f73e2bf144" providerId="ADAL" clId="{40E7A5E6-8771-435C-9618-D40501A0EA05}" dt="2022-11-22T02:58:19.778" v="59"/>
          <ac:spMkLst>
            <pc:docMk/>
            <pc:sldMk cId="2308934752" sldId="2559"/>
            <ac:spMk id="4" creationId="{0B4B6C26-D000-FFC4-F0B5-60ED296C790D}"/>
          </ac:spMkLst>
        </pc:spChg>
        <pc:grpChg chg="del">
          <ac:chgData name="Patrick Boily" userId="4ace92db-0572-4382-889e-50f73e2bf144" providerId="ADAL" clId="{40E7A5E6-8771-435C-9618-D40501A0EA05}" dt="2022-11-22T02:58:19.516" v="58" actId="478"/>
          <ac:grpSpMkLst>
            <pc:docMk/>
            <pc:sldMk cId="2308934752" sldId="2559"/>
            <ac:grpSpMk id="6" creationId="{854B7954-1103-A3E6-B40D-3C8C5C32D912}"/>
          </ac:grpSpMkLst>
        </pc:grpChg>
      </pc:sldChg>
      <pc:sldChg chg="addSp delSp modSp mod">
        <pc:chgData name="Patrick Boily" userId="4ace92db-0572-4382-889e-50f73e2bf144" providerId="ADAL" clId="{40E7A5E6-8771-435C-9618-D40501A0EA05}" dt="2022-11-22T02:58:23.528" v="61"/>
        <pc:sldMkLst>
          <pc:docMk/>
          <pc:sldMk cId="1183463136" sldId="2560"/>
        </pc:sldMkLst>
        <pc:spChg chg="add mod">
          <ac:chgData name="Patrick Boily" userId="4ace92db-0572-4382-889e-50f73e2bf144" providerId="ADAL" clId="{40E7A5E6-8771-435C-9618-D40501A0EA05}" dt="2022-11-22T02:58:23.528" v="61"/>
          <ac:spMkLst>
            <pc:docMk/>
            <pc:sldMk cId="1183463136" sldId="2560"/>
            <ac:spMk id="4" creationId="{95AB659F-5190-5552-A068-ABD73AC7533A}"/>
          </ac:spMkLst>
        </pc:spChg>
        <pc:grpChg chg="del">
          <ac:chgData name="Patrick Boily" userId="4ace92db-0572-4382-889e-50f73e2bf144" providerId="ADAL" clId="{40E7A5E6-8771-435C-9618-D40501A0EA05}" dt="2022-11-22T02:58:23.322" v="60" actId="478"/>
          <ac:grpSpMkLst>
            <pc:docMk/>
            <pc:sldMk cId="1183463136" sldId="2560"/>
            <ac:grpSpMk id="6" creationId="{1669A46B-1D8B-1E18-DD53-0D300C88D9E2}"/>
          </ac:grpSpMkLst>
        </pc:grpChg>
      </pc:sldChg>
      <pc:sldChg chg="addSp delSp modSp mod">
        <pc:chgData name="Patrick Boily" userId="4ace92db-0572-4382-889e-50f73e2bf144" providerId="ADAL" clId="{40E7A5E6-8771-435C-9618-D40501A0EA05}" dt="2022-11-22T02:58:55.506" v="75"/>
        <pc:sldMkLst>
          <pc:docMk/>
          <pc:sldMk cId="909272105" sldId="2561"/>
        </pc:sldMkLst>
        <pc:spChg chg="add mod">
          <ac:chgData name="Patrick Boily" userId="4ace92db-0572-4382-889e-50f73e2bf144" providerId="ADAL" clId="{40E7A5E6-8771-435C-9618-D40501A0EA05}" dt="2022-11-22T02:58:55.506" v="75"/>
          <ac:spMkLst>
            <pc:docMk/>
            <pc:sldMk cId="909272105" sldId="2561"/>
            <ac:spMk id="4" creationId="{9F1F95CE-6842-2367-B17D-412AA2CB37B3}"/>
          </ac:spMkLst>
        </pc:spChg>
        <pc:grpChg chg="del">
          <ac:chgData name="Patrick Boily" userId="4ace92db-0572-4382-889e-50f73e2bf144" providerId="ADAL" clId="{40E7A5E6-8771-435C-9618-D40501A0EA05}" dt="2022-11-22T02:58:55.260" v="74" actId="478"/>
          <ac:grpSpMkLst>
            <pc:docMk/>
            <pc:sldMk cId="909272105" sldId="2561"/>
            <ac:grpSpMk id="6" creationId="{406BDB26-A1B1-B16B-EA30-F8E30A5C20C5}"/>
          </ac:grpSpMkLst>
        </pc:grpChg>
      </pc:sldChg>
      <pc:sldChg chg="addSp delSp modSp mod">
        <pc:chgData name="Patrick Boily" userId="4ace92db-0572-4382-889e-50f73e2bf144" providerId="ADAL" clId="{40E7A5E6-8771-435C-9618-D40501A0EA05}" dt="2022-11-22T02:59:13.532" v="82"/>
        <pc:sldMkLst>
          <pc:docMk/>
          <pc:sldMk cId="573312460" sldId="2572"/>
        </pc:sldMkLst>
        <pc:spChg chg="add mod">
          <ac:chgData name="Patrick Boily" userId="4ace92db-0572-4382-889e-50f73e2bf144" providerId="ADAL" clId="{40E7A5E6-8771-435C-9618-D40501A0EA05}" dt="2022-11-22T02:59:13.532" v="82"/>
          <ac:spMkLst>
            <pc:docMk/>
            <pc:sldMk cId="573312460" sldId="2572"/>
            <ac:spMk id="11" creationId="{705598B8-54DC-2BCE-BA6B-8037154A36FD}"/>
          </ac:spMkLst>
        </pc:spChg>
        <pc:grpChg chg="del">
          <ac:chgData name="Patrick Boily" userId="4ace92db-0572-4382-889e-50f73e2bf144" providerId="ADAL" clId="{40E7A5E6-8771-435C-9618-D40501A0EA05}" dt="2022-11-22T02:59:13.296" v="81" actId="478"/>
          <ac:grpSpMkLst>
            <pc:docMk/>
            <pc:sldMk cId="573312460" sldId="2572"/>
            <ac:grpSpMk id="3" creationId="{0F79B7E8-A917-ABBD-A62A-65EAEAC9FA89}"/>
          </ac:grpSpMkLst>
        </pc:grpChg>
      </pc:sldChg>
      <pc:sldChg chg="addSp delSp modSp mod">
        <pc:chgData name="Patrick Boily" userId="4ace92db-0572-4382-889e-50f73e2bf144" providerId="ADAL" clId="{40E7A5E6-8771-435C-9618-D40501A0EA05}" dt="2022-11-22T02:59:17.738" v="84"/>
        <pc:sldMkLst>
          <pc:docMk/>
          <pc:sldMk cId="2960955337" sldId="2573"/>
        </pc:sldMkLst>
        <pc:spChg chg="add mod">
          <ac:chgData name="Patrick Boily" userId="4ace92db-0572-4382-889e-50f73e2bf144" providerId="ADAL" clId="{40E7A5E6-8771-435C-9618-D40501A0EA05}" dt="2022-11-22T02:59:17.738" v="84"/>
          <ac:spMkLst>
            <pc:docMk/>
            <pc:sldMk cId="2960955337" sldId="2573"/>
            <ac:spMk id="11" creationId="{E622B8BB-44C3-E0CF-3397-6F2736CF0D90}"/>
          </ac:spMkLst>
        </pc:spChg>
        <pc:grpChg chg="del">
          <ac:chgData name="Patrick Boily" userId="4ace92db-0572-4382-889e-50f73e2bf144" providerId="ADAL" clId="{40E7A5E6-8771-435C-9618-D40501A0EA05}" dt="2022-11-22T02:59:17.498" v="83" actId="478"/>
          <ac:grpSpMkLst>
            <pc:docMk/>
            <pc:sldMk cId="2960955337" sldId="2573"/>
            <ac:grpSpMk id="7" creationId="{2E333A34-D71A-3063-CC59-4CAA78FE0B82}"/>
          </ac:grpSpMkLst>
        </pc:grpChg>
      </pc:sldChg>
      <pc:sldChg chg="addSp delSp modSp mod">
        <pc:chgData name="Patrick Boily" userId="4ace92db-0572-4382-889e-50f73e2bf144" providerId="ADAL" clId="{40E7A5E6-8771-435C-9618-D40501A0EA05}" dt="2022-11-22T03:00:46.950" v="120"/>
        <pc:sldMkLst>
          <pc:docMk/>
          <pc:sldMk cId="1504253151" sldId="2589"/>
        </pc:sldMkLst>
        <pc:spChg chg="add mod">
          <ac:chgData name="Patrick Boily" userId="4ace92db-0572-4382-889e-50f73e2bf144" providerId="ADAL" clId="{40E7A5E6-8771-435C-9618-D40501A0EA05}" dt="2022-11-22T03:00:46.950" v="120"/>
          <ac:spMkLst>
            <pc:docMk/>
            <pc:sldMk cId="1504253151" sldId="2589"/>
            <ac:spMk id="11" creationId="{BC37EB2D-C834-966E-4DB5-9DBB952F3289}"/>
          </ac:spMkLst>
        </pc:spChg>
        <pc:grpChg chg="del">
          <ac:chgData name="Patrick Boily" userId="4ace92db-0572-4382-889e-50f73e2bf144" providerId="ADAL" clId="{40E7A5E6-8771-435C-9618-D40501A0EA05}" dt="2022-11-22T03:00:46.650" v="119" actId="478"/>
          <ac:grpSpMkLst>
            <pc:docMk/>
            <pc:sldMk cId="1504253151" sldId="2589"/>
            <ac:grpSpMk id="3" creationId="{EB313CD0-54BC-5FE9-63EB-D66548A8804E}"/>
          </ac:grpSpMkLst>
        </pc:grpChg>
      </pc:sldChg>
      <pc:sldChg chg="addSp delSp modSp mod">
        <pc:chgData name="Patrick Boily" userId="4ace92db-0572-4382-889e-50f73e2bf144" providerId="ADAL" clId="{40E7A5E6-8771-435C-9618-D40501A0EA05}" dt="2022-11-22T03:00:51.510" v="122"/>
        <pc:sldMkLst>
          <pc:docMk/>
          <pc:sldMk cId="261143584" sldId="2590"/>
        </pc:sldMkLst>
        <pc:spChg chg="add mod">
          <ac:chgData name="Patrick Boily" userId="4ace92db-0572-4382-889e-50f73e2bf144" providerId="ADAL" clId="{40E7A5E6-8771-435C-9618-D40501A0EA05}" dt="2022-11-22T03:00:51.510" v="122"/>
          <ac:spMkLst>
            <pc:docMk/>
            <pc:sldMk cId="261143584" sldId="2590"/>
            <ac:spMk id="11" creationId="{B2471C77-8DCF-D602-0D43-FBE7B634CB71}"/>
          </ac:spMkLst>
        </pc:spChg>
        <pc:grpChg chg="del">
          <ac:chgData name="Patrick Boily" userId="4ace92db-0572-4382-889e-50f73e2bf144" providerId="ADAL" clId="{40E7A5E6-8771-435C-9618-D40501A0EA05}" dt="2022-11-22T03:00:51.305" v="121" actId="478"/>
          <ac:grpSpMkLst>
            <pc:docMk/>
            <pc:sldMk cId="261143584" sldId="2590"/>
            <ac:grpSpMk id="7" creationId="{CFEF32B5-7E50-F4C9-98C1-7FD8F724789D}"/>
          </ac:grpSpMkLst>
        </pc:grpChg>
      </pc:sldChg>
      <pc:sldChg chg="addSp delSp modSp mod">
        <pc:chgData name="Patrick Boily" userId="4ace92db-0572-4382-889e-50f73e2bf144" providerId="ADAL" clId="{40E7A5E6-8771-435C-9618-D40501A0EA05}" dt="2022-11-22T03:19:23.534" v="134"/>
        <pc:sldMkLst>
          <pc:docMk/>
          <pc:sldMk cId="3030173999" sldId="2606"/>
        </pc:sldMkLst>
        <pc:spChg chg="add mod">
          <ac:chgData name="Patrick Boily" userId="4ace92db-0572-4382-889e-50f73e2bf144" providerId="ADAL" clId="{40E7A5E6-8771-435C-9618-D40501A0EA05}" dt="2022-11-22T03:19:23.534" v="134"/>
          <ac:spMkLst>
            <pc:docMk/>
            <pc:sldMk cId="3030173999" sldId="2606"/>
            <ac:spMk id="4" creationId="{4ADF3EB8-D0DD-6071-D3E9-4D5731DF3E53}"/>
          </ac:spMkLst>
        </pc:spChg>
        <pc:spChg chg="del">
          <ac:chgData name="Patrick Boily" userId="4ace92db-0572-4382-889e-50f73e2bf144" providerId="ADAL" clId="{40E7A5E6-8771-435C-9618-D40501A0EA05}" dt="2022-11-22T03:19:23.297" v="133" actId="478"/>
          <ac:spMkLst>
            <pc:docMk/>
            <pc:sldMk cId="3030173999" sldId="2606"/>
            <ac:spMk id="9" creationId="{EFAC4446-3DD0-4B47-7E35-C6A482AA549C}"/>
          </ac:spMkLst>
        </pc:spChg>
        <pc:spChg chg="del">
          <ac:chgData name="Patrick Boily" userId="4ace92db-0572-4382-889e-50f73e2bf144" providerId="ADAL" clId="{40E7A5E6-8771-435C-9618-D40501A0EA05}" dt="2022-11-22T03:19:23.297" v="133" actId="478"/>
          <ac:spMkLst>
            <pc:docMk/>
            <pc:sldMk cId="3030173999" sldId="2606"/>
            <ac:spMk id="10" creationId="{39E10C6A-62D8-6D28-C8DF-EAB56EB5C8E2}"/>
          </ac:spMkLst>
        </pc:spChg>
      </pc:sldChg>
      <pc:sldChg chg="addSp delSp modSp mod">
        <pc:chgData name="Patrick Boily" userId="4ace92db-0572-4382-889e-50f73e2bf144" providerId="ADAL" clId="{40E7A5E6-8771-435C-9618-D40501A0EA05}" dt="2022-11-22T03:19:27.229" v="136"/>
        <pc:sldMkLst>
          <pc:docMk/>
          <pc:sldMk cId="2994550380" sldId="2607"/>
        </pc:sldMkLst>
        <pc:spChg chg="add mod">
          <ac:chgData name="Patrick Boily" userId="4ace92db-0572-4382-889e-50f73e2bf144" providerId="ADAL" clId="{40E7A5E6-8771-435C-9618-D40501A0EA05}" dt="2022-11-22T03:19:27.229" v="136"/>
          <ac:spMkLst>
            <pc:docMk/>
            <pc:sldMk cId="2994550380" sldId="2607"/>
            <ac:spMk id="4" creationId="{C9450AAA-BD95-293F-16A1-807214C6C86B}"/>
          </ac:spMkLst>
        </pc:spChg>
        <pc:spChg chg="del">
          <ac:chgData name="Patrick Boily" userId="4ace92db-0572-4382-889e-50f73e2bf144" providerId="ADAL" clId="{40E7A5E6-8771-435C-9618-D40501A0EA05}" dt="2022-11-22T03:19:27.007" v="135" actId="478"/>
          <ac:spMkLst>
            <pc:docMk/>
            <pc:sldMk cId="2994550380" sldId="2607"/>
            <ac:spMk id="9" creationId="{2A4A3D27-6C21-3B8D-7CC3-EF5B3B8C19D4}"/>
          </ac:spMkLst>
        </pc:spChg>
        <pc:spChg chg="del">
          <ac:chgData name="Patrick Boily" userId="4ace92db-0572-4382-889e-50f73e2bf144" providerId="ADAL" clId="{40E7A5E6-8771-435C-9618-D40501A0EA05}" dt="2022-11-22T03:19:27.007" v="135" actId="478"/>
          <ac:spMkLst>
            <pc:docMk/>
            <pc:sldMk cId="2994550380" sldId="2607"/>
            <ac:spMk id="10" creationId="{D7924186-4005-7C31-A2FB-6C49C02A58C1}"/>
          </ac:spMkLst>
        </pc:spChg>
      </pc:sldChg>
      <pc:sldChg chg="addSp delSp modSp mod">
        <pc:chgData name="Patrick Boily" userId="4ace92db-0572-4382-889e-50f73e2bf144" providerId="ADAL" clId="{40E7A5E6-8771-435C-9618-D40501A0EA05}" dt="2022-11-22T03:45:25.450" v="275"/>
        <pc:sldMkLst>
          <pc:docMk/>
          <pc:sldMk cId="1128457909" sldId="2629"/>
        </pc:sldMkLst>
        <pc:spChg chg="add mod">
          <ac:chgData name="Patrick Boily" userId="4ace92db-0572-4382-889e-50f73e2bf144" providerId="ADAL" clId="{40E7A5E6-8771-435C-9618-D40501A0EA05}" dt="2022-11-22T03:45:25.450" v="275"/>
          <ac:spMkLst>
            <pc:docMk/>
            <pc:sldMk cId="1128457909" sldId="2629"/>
            <ac:spMk id="4" creationId="{9E8C4BFE-0686-F51F-3C23-9DF3235A4777}"/>
          </ac:spMkLst>
        </pc:spChg>
        <pc:spChg chg="del">
          <ac:chgData name="Patrick Boily" userId="4ace92db-0572-4382-889e-50f73e2bf144" providerId="ADAL" clId="{40E7A5E6-8771-435C-9618-D40501A0EA05}" dt="2022-11-22T03:45:25.245" v="274" actId="478"/>
          <ac:spMkLst>
            <pc:docMk/>
            <pc:sldMk cId="1128457909" sldId="2629"/>
            <ac:spMk id="9" creationId="{74E67737-3CD8-FE3F-1079-64D6B962F943}"/>
          </ac:spMkLst>
        </pc:spChg>
        <pc:spChg chg="del">
          <ac:chgData name="Patrick Boily" userId="4ace92db-0572-4382-889e-50f73e2bf144" providerId="ADAL" clId="{40E7A5E6-8771-435C-9618-D40501A0EA05}" dt="2022-11-22T03:45:25.245" v="274" actId="478"/>
          <ac:spMkLst>
            <pc:docMk/>
            <pc:sldMk cId="1128457909" sldId="2629"/>
            <ac:spMk id="10" creationId="{C5CBF64F-E035-2194-37EF-3FB12B506BCA}"/>
          </ac:spMkLst>
        </pc:spChg>
      </pc:sldChg>
      <pc:sldChg chg="addSp delSp modSp mod">
        <pc:chgData name="Patrick Boily" userId="4ace92db-0572-4382-889e-50f73e2bf144" providerId="ADAL" clId="{40E7A5E6-8771-435C-9618-D40501A0EA05}" dt="2022-11-22T03:45:28.874" v="277"/>
        <pc:sldMkLst>
          <pc:docMk/>
          <pc:sldMk cId="2699917332" sldId="2630"/>
        </pc:sldMkLst>
        <pc:spChg chg="add mod">
          <ac:chgData name="Patrick Boily" userId="4ace92db-0572-4382-889e-50f73e2bf144" providerId="ADAL" clId="{40E7A5E6-8771-435C-9618-D40501A0EA05}" dt="2022-11-22T03:45:28.874" v="277"/>
          <ac:spMkLst>
            <pc:docMk/>
            <pc:sldMk cId="2699917332" sldId="2630"/>
            <ac:spMk id="4" creationId="{FFE449C6-E46E-C06F-125F-62EF9734E2D2}"/>
          </ac:spMkLst>
        </pc:spChg>
        <pc:spChg chg="del">
          <ac:chgData name="Patrick Boily" userId="4ace92db-0572-4382-889e-50f73e2bf144" providerId="ADAL" clId="{40E7A5E6-8771-435C-9618-D40501A0EA05}" dt="2022-11-22T03:45:28.654" v="276" actId="478"/>
          <ac:spMkLst>
            <pc:docMk/>
            <pc:sldMk cId="2699917332" sldId="2630"/>
            <ac:spMk id="9" creationId="{74E67737-3CD8-FE3F-1079-64D6B962F943}"/>
          </ac:spMkLst>
        </pc:spChg>
        <pc:spChg chg="del">
          <ac:chgData name="Patrick Boily" userId="4ace92db-0572-4382-889e-50f73e2bf144" providerId="ADAL" clId="{40E7A5E6-8771-435C-9618-D40501A0EA05}" dt="2022-11-22T03:45:28.654" v="276" actId="478"/>
          <ac:spMkLst>
            <pc:docMk/>
            <pc:sldMk cId="2699917332" sldId="2630"/>
            <ac:spMk id="10" creationId="{C5CBF64F-E035-2194-37EF-3FB12B506BCA}"/>
          </ac:spMkLst>
        </pc:spChg>
      </pc:sldChg>
      <pc:sldChg chg="addSp delSp modSp mod">
        <pc:chgData name="Patrick Boily" userId="4ace92db-0572-4382-889e-50f73e2bf144" providerId="ADAL" clId="{40E7A5E6-8771-435C-9618-D40501A0EA05}" dt="2022-11-22T03:46:27.274" v="305"/>
        <pc:sldMkLst>
          <pc:docMk/>
          <pc:sldMk cId="744637958" sldId="2631"/>
        </pc:sldMkLst>
        <pc:spChg chg="del">
          <ac:chgData name="Patrick Boily" userId="4ace92db-0572-4382-889e-50f73e2bf144" providerId="ADAL" clId="{40E7A5E6-8771-435C-9618-D40501A0EA05}" dt="2022-11-22T03:46:27.037" v="304" actId="478"/>
          <ac:spMkLst>
            <pc:docMk/>
            <pc:sldMk cId="744637958" sldId="2631"/>
            <ac:spMk id="2" creationId="{6B7D1630-E4B0-173E-0BB6-1E4268341F5D}"/>
          </ac:spMkLst>
        </pc:spChg>
        <pc:spChg chg="del">
          <ac:chgData name="Patrick Boily" userId="4ace92db-0572-4382-889e-50f73e2bf144" providerId="ADAL" clId="{40E7A5E6-8771-435C-9618-D40501A0EA05}" dt="2022-11-22T03:46:27.037" v="304" actId="478"/>
          <ac:spMkLst>
            <pc:docMk/>
            <pc:sldMk cId="744637958" sldId="2631"/>
            <ac:spMk id="4" creationId="{C8210FC5-D992-B512-DE50-B8030F100E56}"/>
          </ac:spMkLst>
        </pc:spChg>
        <pc:spChg chg="add mod">
          <ac:chgData name="Patrick Boily" userId="4ace92db-0572-4382-889e-50f73e2bf144" providerId="ADAL" clId="{40E7A5E6-8771-435C-9618-D40501A0EA05}" dt="2022-11-22T03:46:27.274" v="305"/>
          <ac:spMkLst>
            <pc:docMk/>
            <pc:sldMk cId="744637958" sldId="2631"/>
            <ac:spMk id="7" creationId="{E8468190-8B25-EC82-00EF-D856CCF796AC}"/>
          </ac:spMkLst>
        </pc:spChg>
      </pc:sldChg>
      <pc:sldChg chg="addSp delSp modSp mod">
        <pc:chgData name="Patrick Boily" userId="4ace92db-0572-4382-889e-50f73e2bf144" providerId="ADAL" clId="{40E7A5E6-8771-435C-9618-D40501A0EA05}" dt="2022-11-22T03:47:12.830" v="321"/>
        <pc:sldMkLst>
          <pc:docMk/>
          <pc:sldMk cId="1351227415" sldId="2634"/>
        </pc:sldMkLst>
        <pc:spChg chg="add mod">
          <ac:chgData name="Patrick Boily" userId="4ace92db-0572-4382-889e-50f73e2bf144" providerId="ADAL" clId="{40E7A5E6-8771-435C-9618-D40501A0EA05}" dt="2022-11-22T03:47:12.830" v="321"/>
          <ac:spMkLst>
            <pc:docMk/>
            <pc:sldMk cId="1351227415" sldId="2634"/>
            <ac:spMk id="4" creationId="{4553E61E-DA5E-2434-0E1E-96CCA7948BC7}"/>
          </ac:spMkLst>
        </pc:spChg>
        <pc:spChg chg="del">
          <ac:chgData name="Patrick Boily" userId="4ace92db-0572-4382-889e-50f73e2bf144" providerId="ADAL" clId="{40E7A5E6-8771-435C-9618-D40501A0EA05}" dt="2022-11-22T03:47:12.563" v="320" actId="478"/>
          <ac:spMkLst>
            <pc:docMk/>
            <pc:sldMk cId="1351227415" sldId="2634"/>
            <ac:spMk id="31" creationId="{565E289B-1364-B71B-DD7D-B3241653AEDF}"/>
          </ac:spMkLst>
        </pc:spChg>
        <pc:spChg chg="del">
          <ac:chgData name="Patrick Boily" userId="4ace92db-0572-4382-889e-50f73e2bf144" providerId="ADAL" clId="{40E7A5E6-8771-435C-9618-D40501A0EA05}" dt="2022-11-22T03:47:12.563" v="320" actId="478"/>
          <ac:spMkLst>
            <pc:docMk/>
            <pc:sldMk cId="1351227415" sldId="2634"/>
            <ac:spMk id="32" creationId="{716B9BAD-080B-1B60-3EFD-9C778675AB09}"/>
          </ac:spMkLst>
        </pc:spChg>
      </pc:sldChg>
      <pc:sldChg chg="addSp delSp modSp mod">
        <pc:chgData name="Patrick Boily" userId="4ace92db-0572-4382-889e-50f73e2bf144" providerId="ADAL" clId="{40E7A5E6-8771-435C-9618-D40501A0EA05}" dt="2022-11-22T20:20:38.678" v="547" actId="20577"/>
        <pc:sldMkLst>
          <pc:docMk/>
          <pc:sldMk cId="2513374497" sldId="2635"/>
        </pc:sldMkLst>
        <pc:spChg chg="add del mod">
          <ac:chgData name="Patrick Boily" userId="4ace92db-0572-4382-889e-50f73e2bf144" providerId="ADAL" clId="{40E7A5E6-8771-435C-9618-D40501A0EA05}" dt="2022-11-22T20:12:45.748" v="355" actId="478"/>
          <ac:spMkLst>
            <pc:docMk/>
            <pc:sldMk cId="2513374497" sldId="2635"/>
            <ac:spMk id="4" creationId="{77B1CB97-5EDA-56AD-9B56-51633C969E97}"/>
          </ac:spMkLst>
        </pc:spChg>
        <pc:spChg chg="add del mod">
          <ac:chgData name="Patrick Boily" userId="4ace92db-0572-4382-889e-50f73e2bf144" providerId="ADAL" clId="{40E7A5E6-8771-435C-9618-D40501A0EA05}" dt="2022-11-22T20:12:45.748" v="355" actId="478"/>
          <ac:spMkLst>
            <pc:docMk/>
            <pc:sldMk cId="2513374497" sldId="2635"/>
            <ac:spMk id="8" creationId="{9653C262-EF80-087F-9A02-74241A6B5331}"/>
          </ac:spMkLst>
        </pc:spChg>
        <pc:spChg chg="add del mod">
          <ac:chgData name="Patrick Boily" userId="4ace92db-0572-4382-889e-50f73e2bf144" providerId="ADAL" clId="{40E7A5E6-8771-435C-9618-D40501A0EA05}" dt="2022-11-22T20:12:45.748" v="355" actId="478"/>
          <ac:spMkLst>
            <pc:docMk/>
            <pc:sldMk cId="2513374497" sldId="2635"/>
            <ac:spMk id="10" creationId="{C244961A-0CAF-3C9C-CC67-D94103B96AD5}"/>
          </ac:spMkLst>
        </pc:spChg>
        <pc:spChg chg="del">
          <ac:chgData name="Patrick Boily" userId="4ace92db-0572-4382-889e-50f73e2bf144" providerId="ADAL" clId="{40E7A5E6-8771-435C-9618-D40501A0EA05}" dt="2022-11-22T20:12:39.986" v="354" actId="478"/>
          <ac:spMkLst>
            <pc:docMk/>
            <pc:sldMk cId="2513374497" sldId="2635"/>
            <ac:spMk id="11" creationId="{072E4C49-A41A-5E87-0617-1731AC3924A2}"/>
          </ac:spMkLst>
        </pc:spChg>
        <pc:spChg chg="del">
          <ac:chgData name="Patrick Boily" userId="4ace92db-0572-4382-889e-50f73e2bf144" providerId="ADAL" clId="{40E7A5E6-8771-435C-9618-D40501A0EA05}" dt="2022-11-22T20:12:39.986" v="354" actId="478"/>
          <ac:spMkLst>
            <pc:docMk/>
            <pc:sldMk cId="2513374497" sldId="2635"/>
            <ac:spMk id="12" creationId="{C6C71D8C-B021-BD34-9EC0-90A9AE39F273}"/>
          </ac:spMkLst>
        </pc:spChg>
        <pc:spChg chg="del">
          <ac:chgData name="Patrick Boily" userId="4ace92db-0572-4382-889e-50f73e2bf144" providerId="ADAL" clId="{40E7A5E6-8771-435C-9618-D40501A0EA05}" dt="2022-11-22T20:12:39.986" v="354" actId="478"/>
          <ac:spMkLst>
            <pc:docMk/>
            <pc:sldMk cId="2513374497" sldId="2635"/>
            <ac:spMk id="13" creationId="{3F08E38D-11B8-D2AE-9787-78F40DB71BC9}"/>
          </ac:spMkLst>
        </pc:spChg>
        <pc:spChg chg="del">
          <ac:chgData name="Patrick Boily" userId="4ace92db-0572-4382-889e-50f73e2bf144" providerId="ADAL" clId="{40E7A5E6-8771-435C-9618-D40501A0EA05}" dt="2022-11-22T20:12:39.986" v="354" actId="478"/>
          <ac:spMkLst>
            <pc:docMk/>
            <pc:sldMk cId="2513374497" sldId="2635"/>
            <ac:spMk id="14" creationId="{9464E332-2490-17FC-F8D3-FC2EB6D1B26A}"/>
          </ac:spMkLst>
        </pc:spChg>
        <pc:spChg chg="add del mod">
          <ac:chgData name="Patrick Boily" userId="4ace92db-0572-4382-889e-50f73e2bf144" providerId="ADAL" clId="{40E7A5E6-8771-435C-9618-D40501A0EA05}" dt="2022-11-22T20:12:45.748" v="355" actId="478"/>
          <ac:spMkLst>
            <pc:docMk/>
            <pc:sldMk cId="2513374497" sldId="2635"/>
            <ac:spMk id="16" creationId="{04E0B95D-749C-CC42-E024-CBDA0D634580}"/>
          </ac:spMkLst>
        </pc:spChg>
        <pc:spChg chg="add mod">
          <ac:chgData name="Patrick Boily" userId="4ace92db-0572-4382-889e-50f73e2bf144" providerId="ADAL" clId="{40E7A5E6-8771-435C-9618-D40501A0EA05}" dt="2022-11-22T20:13:54.903" v="455" actId="207"/>
          <ac:spMkLst>
            <pc:docMk/>
            <pc:sldMk cId="2513374497" sldId="2635"/>
            <ac:spMk id="17" creationId="{3FB79A22-2749-3B85-66D9-239674C4C835}"/>
          </ac:spMkLst>
        </pc:spChg>
        <pc:spChg chg="add mod">
          <ac:chgData name="Patrick Boily" userId="4ace92db-0572-4382-889e-50f73e2bf144" providerId="ADAL" clId="{40E7A5E6-8771-435C-9618-D40501A0EA05}" dt="2022-11-22T20:14:11.359" v="456" actId="11"/>
          <ac:spMkLst>
            <pc:docMk/>
            <pc:sldMk cId="2513374497" sldId="2635"/>
            <ac:spMk id="18" creationId="{C12F28CF-89DE-6F59-731C-3165D92CDC3A}"/>
          </ac:spMkLst>
        </pc:spChg>
        <pc:spChg chg="add mod">
          <ac:chgData name="Patrick Boily" userId="4ace92db-0572-4382-889e-50f73e2bf144" providerId="ADAL" clId="{40E7A5E6-8771-435C-9618-D40501A0EA05}" dt="2022-11-22T20:12:46.650" v="356"/>
          <ac:spMkLst>
            <pc:docMk/>
            <pc:sldMk cId="2513374497" sldId="2635"/>
            <ac:spMk id="19" creationId="{7579FD9F-E789-B409-BD2E-C404E71476B0}"/>
          </ac:spMkLst>
        </pc:spChg>
        <pc:spChg chg="add mod">
          <ac:chgData name="Patrick Boily" userId="4ace92db-0572-4382-889e-50f73e2bf144" providerId="ADAL" clId="{40E7A5E6-8771-435C-9618-D40501A0EA05}" dt="2022-11-22T20:14:16.291" v="461" actId="20577"/>
          <ac:spMkLst>
            <pc:docMk/>
            <pc:sldMk cId="2513374497" sldId="2635"/>
            <ac:spMk id="20" creationId="{594CD47C-116E-1759-D6C8-EB0674DC1C0D}"/>
          </ac:spMkLst>
        </pc:spChg>
        <pc:spChg chg="add mod">
          <ac:chgData name="Patrick Boily" userId="4ace92db-0572-4382-889e-50f73e2bf144" providerId="ADAL" clId="{40E7A5E6-8771-435C-9618-D40501A0EA05}" dt="2022-11-22T20:20:14.845" v="538" actId="20577"/>
          <ac:spMkLst>
            <pc:docMk/>
            <pc:sldMk cId="2513374497" sldId="2635"/>
            <ac:spMk id="21" creationId="{80C2E99E-DF6D-CF78-6F3C-399D32FB18A8}"/>
          </ac:spMkLst>
        </pc:spChg>
        <pc:spChg chg="add mod">
          <ac:chgData name="Patrick Boily" userId="4ace92db-0572-4382-889e-50f73e2bf144" providerId="ADAL" clId="{40E7A5E6-8771-435C-9618-D40501A0EA05}" dt="2022-11-22T20:20:38.678" v="547" actId="20577"/>
          <ac:spMkLst>
            <pc:docMk/>
            <pc:sldMk cId="2513374497" sldId="2635"/>
            <ac:spMk id="22" creationId="{7B2651D4-B756-85D4-ED4B-8699410E7701}"/>
          </ac:spMkLst>
        </pc:spChg>
      </pc:sldChg>
      <pc:sldChg chg="addSp delSp modSp mod">
        <pc:chgData name="Patrick Boily" userId="4ace92db-0572-4382-889e-50f73e2bf144" providerId="ADAL" clId="{40E7A5E6-8771-435C-9618-D40501A0EA05}" dt="2022-11-22T03:20:01.348" v="152"/>
        <pc:sldMkLst>
          <pc:docMk/>
          <pc:sldMk cId="3692320438" sldId="2637"/>
        </pc:sldMkLst>
        <pc:spChg chg="add mod">
          <ac:chgData name="Patrick Boily" userId="4ace92db-0572-4382-889e-50f73e2bf144" providerId="ADAL" clId="{40E7A5E6-8771-435C-9618-D40501A0EA05}" dt="2022-11-22T03:20:01.348" v="152"/>
          <ac:spMkLst>
            <pc:docMk/>
            <pc:sldMk cId="3692320438" sldId="2637"/>
            <ac:spMk id="4" creationId="{320208DE-1025-F967-567E-B2D9F92287A0}"/>
          </ac:spMkLst>
        </pc:spChg>
        <pc:spChg chg="del">
          <ac:chgData name="Patrick Boily" userId="4ace92db-0572-4382-889e-50f73e2bf144" providerId="ADAL" clId="{40E7A5E6-8771-435C-9618-D40501A0EA05}" dt="2022-11-22T03:20:01.110" v="151" actId="478"/>
          <ac:spMkLst>
            <pc:docMk/>
            <pc:sldMk cId="3692320438" sldId="2637"/>
            <ac:spMk id="9" creationId="{F16CC22F-3B4A-2733-2FBB-CBF62AA37EC1}"/>
          </ac:spMkLst>
        </pc:spChg>
        <pc:spChg chg="del">
          <ac:chgData name="Patrick Boily" userId="4ace92db-0572-4382-889e-50f73e2bf144" providerId="ADAL" clId="{40E7A5E6-8771-435C-9618-D40501A0EA05}" dt="2022-11-22T03:20:01.110" v="151" actId="478"/>
          <ac:spMkLst>
            <pc:docMk/>
            <pc:sldMk cId="3692320438" sldId="2637"/>
            <ac:spMk id="10" creationId="{9D730388-312D-6577-9712-8C8EEBE8A74B}"/>
          </ac:spMkLst>
        </pc:spChg>
      </pc:sldChg>
      <pc:sldChg chg="addSp delSp modSp mod">
        <pc:chgData name="Patrick Boily" userId="4ace92db-0572-4382-889e-50f73e2bf144" providerId="ADAL" clId="{40E7A5E6-8771-435C-9618-D40501A0EA05}" dt="2022-11-22T03:20:14.164" v="158"/>
        <pc:sldMkLst>
          <pc:docMk/>
          <pc:sldMk cId="2036333902" sldId="2638"/>
        </pc:sldMkLst>
        <pc:spChg chg="add mod">
          <ac:chgData name="Patrick Boily" userId="4ace92db-0572-4382-889e-50f73e2bf144" providerId="ADAL" clId="{40E7A5E6-8771-435C-9618-D40501A0EA05}" dt="2022-11-22T03:20:14.164" v="158"/>
          <ac:spMkLst>
            <pc:docMk/>
            <pc:sldMk cId="2036333902" sldId="2638"/>
            <ac:spMk id="4" creationId="{D5FD3E30-AD4B-7CE3-45A4-E71E4FFC96F4}"/>
          </ac:spMkLst>
        </pc:spChg>
        <pc:spChg chg="del">
          <ac:chgData name="Patrick Boily" userId="4ace92db-0572-4382-889e-50f73e2bf144" providerId="ADAL" clId="{40E7A5E6-8771-435C-9618-D40501A0EA05}" dt="2022-11-22T03:20:13.905" v="157" actId="478"/>
          <ac:spMkLst>
            <pc:docMk/>
            <pc:sldMk cId="2036333902" sldId="2638"/>
            <ac:spMk id="9" creationId="{C66D2181-CFD1-A984-ACC5-1EBC5517DC0B}"/>
          </ac:spMkLst>
        </pc:spChg>
        <pc:spChg chg="del">
          <ac:chgData name="Patrick Boily" userId="4ace92db-0572-4382-889e-50f73e2bf144" providerId="ADAL" clId="{40E7A5E6-8771-435C-9618-D40501A0EA05}" dt="2022-11-22T03:20:13.905" v="157" actId="478"/>
          <ac:spMkLst>
            <pc:docMk/>
            <pc:sldMk cId="2036333902" sldId="2638"/>
            <ac:spMk id="10" creationId="{8CA97F1F-D5A6-E054-9591-F8B37CDECBCE}"/>
          </ac:spMkLst>
        </pc:spChg>
      </pc:sldChg>
      <pc:sldChg chg="addSp delSp modSp mod">
        <pc:chgData name="Patrick Boily" userId="4ace92db-0572-4382-889e-50f73e2bf144" providerId="ADAL" clId="{40E7A5E6-8771-435C-9618-D40501A0EA05}" dt="2022-11-22T03:22:29.703" v="202" actId="478"/>
        <pc:sldMkLst>
          <pc:docMk/>
          <pc:sldMk cId="2703508595" sldId="2639"/>
        </pc:sldMkLst>
        <pc:spChg chg="del">
          <ac:chgData name="Patrick Boily" userId="4ace92db-0572-4382-889e-50f73e2bf144" providerId="ADAL" clId="{40E7A5E6-8771-435C-9618-D40501A0EA05}" dt="2022-11-22T03:21:17.206" v="185" actId="478"/>
          <ac:spMkLst>
            <pc:docMk/>
            <pc:sldMk cId="2703508595" sldId="2639"/>
            <ac:spMk id="2" creationId="{E17669E9-F025-7A92-B8EB-921AC8A078B0}"/>
          </ac:spMkLst>
        </pc:spChg>
        <pc:spChg chg="del">
          <ac:chgData name="Patrick Boily" userId="4ace92db-0572-4382-889e-50f73e2bf144" providerId="ADAL" clId="{40E7A5E6-8771-435C-9618-D40501A0EA05}" dt="2022-11-22T03:21:17.206" v="185" actId="478"/>
          <ac:spMkLst>
            <pc:docMk/>
            <pc:sldMk cId="2703508595" sldId="2639"/>
            <ac:spMk id="3" creationId="{BF0D1945-F87B-AF03-9D27-D2133DE862C3}"/>
          </ac:spMkLst>
        </pc:spChg>
        <pc:spChg chg="add mod">
          <ac:chgData name="Patrick Boily" userId="4ace92db-0572-4382-889e-50f73e2bf144" providerId="ADAL" clId="{40E7A5E6-8771-435C-9618-D40501A0EA05}" dt="2022-11-22T03:21:17.464" v="186"/>
          <ac:spMkLst>
            <pc:docMk/>
            <pc:sldMk cId="2703508595" sldId="2639"/>
            <ac:spMk id="4" creationId="{3765ED79-E031-A955-E1D0-8882EB34B379}"/>
          </ac:spMkLst>
        </pc:spChg>
        <pc:spChg chg="del">
          <ac:chgData name="Patrick Boily" userId="4ace92db-0572-4382-889e-50f73e2bf144" providerId="ADAL" clId="{40E7A5E6-8771-435C-9618-D40501A0EA05}" dt="2022-11-22T03:22:29.703" v="202" actId="478"/>
          <ac:spMkLst>
            <pc:docMk/>
            <pc:sldMk cId="2703508595" sldId="2639"/>
            <ac:spMk id="10" creationId="{2E948A96-CB2C-C246-B112-605219879E19}"/>
          </ac:spMkLst>
        </pc:spChg>
      </pc:sldChg>
      <pc:sldChg chg="addSp delSp modSp mod">
        <pc:chgData name="Patrick Boily" userId="4ace92db-0572-4382-889e-50f73e2bf144" providerId="ADAL" clId="{40E7A5E6-8771-435C-9618-D40501A0EA05}" dt="2022-11-22T03:19:42.585" v="144"/>
        <pc:sldMkLst>
          <pc:docMk/>
          <pc:sldMk cId="1387401383" sldId="2640"/>
        </pc:sldMkLst>
        <pc:spChg chg="del">
          <ac:chgData name="Patrick Boily" userId="4ace92db-0572-4382-889e-50f73e2bf144" providerId="ADAL" clId="{40E7A5E6-8771-435C-9618-D40501A0EA05}" dt="2022-11-22T03:19:42.347" v="143" actId="478"/>
          <ac:spMkLst>
            <pc:docMk/>
            <pc:sldMk cId="1387401383" sldId="2640"/>
            <ac:spMk id="4" creationId="{F84E6B01-6A4D-E8A6-6567-EE370E8FFDA0}"/>
          </ac:spMkLst>
        </pc:spChg>
        <pc:spChg chg="del">
          <ac:chgData name="Patrick Boily" userId="4ace92db-0572-4382-889e-50f73e2bf144" providerId="ADAL" clId="{40E7A5E6-8771-435C-9618-D40501A0EA05}" dt="2022-11-22T03:19:42.347" v="143" actId="478"/>
          <ac:spMkLst>
            <pc:docMk/>
            <pc:sldMk cId="1387401383" sldId="2640"/>
            <ac:spMk id="5" creationId="{D336890E-C1F0-F481-D883-BB38D1E4A816}"/>
          </ac:spMkLst>
        </pc:spChg>
        <pc:spChg chg="add mod">
          <ac:chgData name="Patrick Boily" userId="4ace92db-0572-4382-889e-50f73e2bf144" providerId="ADAL" clId="{40E7A5E6-8771-435C-9618-D40501A0EA05}" dt="2022-11-22T03:19:42.585" v="144"/>
          <ac:spMkLst>
            <pc:docMk/>
            <pc:sldMk cId="1387401383" sldId="2640"/>
            <ac:spMk id="6" creationId="{CF11B13F-FB74-6EF3-D02F-38381FF6499E}"/>
          </ac:spMkLst>
        </pc:spChg>
      </pc:sldChg>
      <pc:sldChg chg="addSp delSp modSp mod">
        <pc:chgData name="Patrick Boily" userId="4ace92db-0572-4382-889e-50f73e2bf144" providerId="ADAL" clId="{40E7A5E6-8771-435C-9618-D40501A0EA05}" dt="2022-11-22T03:20:37.525" v="168"/>
        <pc:sldMkLst>
          <pc:docMk/>
          <pc:sldMk cId="993905570" sldId="2641"/>
        </pc:sldMkLst>
        <pc:spChg chg="add mod">
          <ac:chgData name="Patrick Boily" userId="4ace92db-0572-4382-889e-50f73e2bf144" providerId="ADAL" clId="{40E7A5E6-8771-435C-9618-D40501A0EA05}" dt="2022-11-22T03:20:37.525" v="168"/>
          <ac:spMkLst>
            <pc:docMk/>
            <pc:sldMk cId="993905570" sldId="2641"/>
            <ac:spMk id="4" creationId="{ADEFD436-9697-392D-ECA3-0F9E284DC81D}"/>
          </ac:spMkLst>
        </pc:spChg>
        <pc:spChg chg="del">
          <ac:chgData name="Patrick Boily" userId="4ace92db-0572-4382-889e-50f73e2bf144" providerId="ADAL" clId="{40E7A5E6-8771-435C-9618-D40501A0EA05}" dt="2022-11-22T03:20:37.303" v="167" actId="478"/>
          <ac:spMkLst>
            <pc:docMk/>
            <pc:sldMk cId="993905570" sldId="2641"/>
            <ac:spMk id="6" creationId="{AA246FA5-4767-7056-1A08-5091633B17DB}"/>
          </ac:spMkLst>
        </pc:spChg>
        <pc:spChg chg="del">
          <ac:chgData name="Patrick Boily" userId="4ace92db-0572-4382-889e-50f73e2bf144" providerId="ADAL" clId="{40E7A5E6-8771-435C-9618-D40501A0EA05}" dt="2022-11-22T03:20:37.303" v="167" actId="478"/>
          <ac:spMkLst>
            <pc:docMk/>
            <pc:sldMk cId="993905570" sldId="2641"/>
            <ac:spMk id="7" creationId="{74EB88FA-D319-CC82-6C2C-7D418678904E}"/>
          </ac:spMkLst>
        </pc:spChg>
      </pc:sldChg>
      <pc:sldChg chg="addSp delSp modSp mod">
        <pc:chgData name="Patrick Boily" userId="4ace92db-0572-4382-889e-50f73e2bf144" providerId="ADAL" clId="{40E7A5E6-8771-435C-9618-D40501A0EA05}" dt="2022-11-22T03:20:48.953" v="174"/>
        <pc:sldMkLst>
          <pc:docMk/>
          <pc:sldMk cId="3807191893" sldId="2642"/>
        </pc:sldMkLst>
        <pc:spChg chg="del">
          <ac:chgData name="Patrick Boily" userId="4ace92db-0572-4382-889e-50f73e2bf144" providerId="ADAL" clId="{40E7A5E6-8771-435C-9618-D40501A0EA05}" dt="2022-11-22T03:20:48.731" v="173" actId="478"/>
          <ac:spMkLst>
            <pc:docMk/>
            <pc:sldMk cId="3807191893" sldId="2642"/>
            <ac:spMk id="4" creationId="{56B25D3A-2BEB-83D2-5C5A-AF0CC2C4B140}"/>
          </ac:spMkLst>
        </pc:spChg>
        <pc:spChg chg="del">
          <ac:chgData name="Patrick Boily" userId="4ace92db-0572-4382-889e-50f73e2bf144" providerId="ADAL" clId="{40E7A5E6-8771-435C-9618-D40501A0EA05}" dt="2022-11-22T03:20:48.731" v="173" actId="478"/>
          <ac:spMkLst>
            <pc:docMk/>
            <pc:sldMk cId="3807191893" sldId="2642"/>
            <ac:spMk id="5" creationId="{71F8BBC6-BCD7-0751-AE2B-1D7C13B52F8B}"/>
          </ac:spMkLst>
        </pc:spChg>
        <pc:spChg chg="add mod">
          <ac:chgData name="Patrick Boily" userId="4ace92db-0572-4382-889e-50f73e2bf144" providerId="ADAL" clId="{40E7A5E6-8771-435C-9618-D40501A0EA05}" dt="2022-11-22T03:20:48.953" v="174"/>
          <ac:spMkLst>
            <pc:docMk/>
            <pc:sldMk cId="3807191893" sldId="2642"/>
            <ac:spMk id="6" creationId="{02C37EB8-C4C6-4BD9-CD3D-932D0CB5C965}"/>
          </ac:spMkLst>
        </pc:spChg>
      </pc:sldChg>
      <pc:sldChg chg="addSp delSp modSp mod">
        <pc:chgData name="Patrick Boily" userId="4ace92db-0572-4382-889e-50f73e2bf144" providerId="ADAL" clId="{40E7A5E6-8771-435C-9618-D40501A0EA05}" dt="2022-11-22T03:20:53.099" v="176"/>
        <pc:sldMkLst>
          <pc:docMk/>
          <pc:sldMk cId="1860335709" sldId="2643"/>
        </pc:sldMkLst>
        <pc:spChg chg="add mod">
          <ac:chgData name="Patrick Boily" userId="4ace92db-0572-4382-889e-50f73e2bf144" providerId="ADAL" clId="{40E7A5E6-8771-435C-9618-D40501A0EA05}" dt="2022-11-22T03:20:53.099" v="176"/>
          <ac:spMkLst>
            <pc:docMk/>
            <pc:sldMk cId="1860335709" sldId="2643"/>
            <ac:spMk id="4" creationId="{ABB6A354-5DED-484A-4850-F6A251B274F1}"/>
          </ac:spMkLst>
        </pc:spChg>
        <pc:spChg chg="del">
          <ac:chgData name="Patrick Boily" userId="4ace92db-0572-4382-889e-50f73e2bf144" providerId="ADAL" clId="{40E7A5E6-8771-435C-9618-D40501A0EA05}" dt="2022-11-22T03:20:52.846" v="175" actId="478"/>
          <ac:spMkLst>
            <pc:docMk/>
            <pc:sldMk cId="1860335709" sldId="2643"/>
            <ac:spMk id="6" creationId="{D92714DA-B390-256D-28FF-76187F62174A}"/>
          </ac:spMkLst>
        </pc:spChg>
        <pc:spChg chg="del">
          <ac:chgData name="Patrick Boily" userId="4ace92db-0572-4382-889e-50f73e2bf144" providerId="ADAL" clId="{40E7A5E6-8771-435C-9618-D40501A0EA05}" dt="2022-11-22T03:20:52.846" v="175" actId="478"/>
          <ac:spMkLst>
            <pc:docMk/>
            <pc:sldMk cId="1860335709" sldId="2643"/>
            <ac:spMk id="7" creationId="{061C3867-E934-7D07-E648-49CD6580410F}"/>
          </ac:spMkLst>
        </pc:spChg>
      </pc:sldChg>
      <pc:sldChg chg="addSp delSp modSp mod">
        <pc:chgData name="Patrick Boily" userId="4ace92db-0572-4382-889e-50f73e2bf144" providerId="ADAL" clId="{40E7A5E6-8771-435C-9618-D40501A0EA05}" dt="2022-11-22T03:23:10.335" v="219"/>
        <pc:sldMkLst>
          <pc:docMk/>
          <pc:sldMk cId="2364194629" sldId="2645"/>
        </pc:sldMkLst>
        <pc:spChg chg="add mod">
          <ac:chgData name="Patrick Boily" userId="4ace92db-0572-4382-889e-50f73e2bf144" providerId="ADAL" clId="{40E7A5E6-8771-435C-9618-D40501A0EA05}" dt="2022-11-22T03:23:10.335" v="219"/>
          <ac:spMkLst>
            <pc:docMk/>
            <pc:sldMk cId="2364194629" sldId="2645"/>
            <ac:spMk id="4" creationId="{7CC37BFA-ECF1-AB76-6440-190E5AE5A2F1}"/>
          </ac:spMkLst>
        </pc:spChg>
        <pc:spChg chg="del">
          <ac:chgData name="Patrick Boily" userId="4ace92db-0572-4382-889e-50f73e2bf144" providerId="ADAL" clId="{40E7A5E6-8771-435C-9618-D40501A0EA05}" dt="2022-11-22T03:23:10.103" v="218" actId="478"/>
          <ac:spMkLst>
            <pc:docMk/>
            <pc:sldMk cId="2364194629" sldId="2645"/>
            <ac:spMk id="8" creationId="{0D99DDA4-D60A-862E-50B8-24ED8846BEBE}"/>
          </ac:spMkLst>
        </pc:spChg>
        <pc:spChg chg="del">
          <ac:chgData name="Patrick Boily" userId="4ace92db-0572-4382-889e-50f73e2bf144" providerId="ADAL" clId="{40E7A5E6-8771-435C-9618-D40501A0EA05}" dt="2022-11-22T03:23:10.103" v="218" actId="478"/>
          <ac:spMkLst>
            <pc:docMk/>
            <pc:sldMk cId="2364194629" sldId="2645"/>
            <ac:spMk id="9" creationId="{FCC943A5-E1C2-90B7-1319-CCE13DB428D1}"/>
          </ac:spMkLst>
        </pc:spChg>
      </pc:sldChg>
      <pc:sldChg chg="addSp delSp modSp mod">
        <pc:chgData name="Patrick Boily" userId="4ace92db-0572-4382-889e-50f73e2bf144" providerId="ADAL" clId="{40E7A5E6-8771-435C-9618-D40501A0EA05}" dt="2022-11-22T03:23:06.375" v="217"/>
        <pc:sldMkLst>
          <pc:docMk/>
          <pc:sldMk cId="1039894337" sldId="2648"/>
        </pc:sldMkLst>
        <pc:spChg chg="add mod">
          <ac:chgData name="Patrick Boily" userId="4ace92db-0572-4382-889e-50f73e2bf144" providerId="ADAL" clId="{40E7A5E6-8771-435C-9618-D40501A0EA05}" dt="2022-11-22T03:23:06.375" v="217"/>
          <ac:spMkLst>
            <pc:docMk/>
            <pc:sldMk cId="1039894337" sldId="2648"/>
            <ac:spMk id="4" creationId="{D8D06BD4-B136-2779-63E8-97605EC150FE}"/>
          </ac:spMkLst>
        </pc:spChg>
        <pc:spChg chg="del">
          <ac:chgData name="Patrick Boily" userId="4ace92db-0572-4382-889e-50f73e2bf144" providerId="ADAL" clId="{40E7A5E6-8771-435C-9618-D40501A0EA05}" dt="2022-11-22T03:23:06.170" v="216" actId="478"/>
          <ac:spMkLst>
            <pc:docMk/>
            <pc:sldMk cId="1039894337" sldId="2648"/>
            <ac:spMk id="8" creationId="{0D99DDA4-D60A-862E-50B8-24ED8846BEBE}"/>
          </ac:spMkLst>
        </pc:spChg>
        <pc:spChg chg="del">
          <ac:chgData name="Patrick Boily" userId="4ace92db-0572-4382-889e-50f73e2bf144" providerId="ADAL" clId="{40E7A5E6-8771-435C-9618-D40501A0EA05}" dt="2022-11-22T03:23:06.170" v="216" actId="478"/>
          <ac:spMkLst>
            <pc:docMk/>
            <pc:sldMk cId="1039894337" sldId="2648"/>
            <ac:spMk id="9" creationId="{FCC943A5-E1C2-90B7-1319-CCE13DB428D1}"/>
          </ac:spMkLst>
        </pc:spChg>
      </pc:sldChg>
      <pc:sldChg chg="addSp modSp">
        <pc:chgData name="Patrick Boily" userId="4ace92db-0572-4382-889e-50f73e2bf144" providerId="ADAL" clId="{40E7A5E6-8771-435C-9618-D40501A0EA05}" dt="2022-11-22T03:23:37.063" v="232"/>
        <pc:sldMkLst>
          <pc:docMk/>
          <pc:sldMk cId="3424550012" sldId="2649"/>
        </pc:sldMkLst>
        <pc:spChg chg="add mod">
          <ac:chgData name="Patrick Boily" userId="4ace92db-0572-4382-889e-50f73e2bf144" providerId="ADAL" clId="{40E7A5E6-8771-435C-9618-D40501A0EA05}" dt="2022-11-22T03:23:37.063" v="232"/>
          <ac:spMkLst>
            <pc:docMk/>
            <pc:sldMk cId="3424550012" sldId="2649"/>
            <ac:spMk id="4" creationId="{A318FCD4-C669-19CE-6713-8FDFA14ADA58}"/>
          </ac:spMkLst>
        </pc:spChg>
      </pc:sldChg>
      <pc:sldChg chg="addSp delSp modSp mod">
        <pc:chgData name="Patrick Boily" userId="4ace92db-0572-4382-889e-50f73e2bf144" providerId="ADAL" clId="{40E7A5E6-8771-435C-9618-D40501A0EA05}" dt="2022-11-22T03:23:34.020" v="231"/>
        <pc:sldMkLst>
          <pc:docMk/>
          <pc:sldMk cId="4259338097" sldId="2650"/>
        </pc:sldMkLst>
        <pc:spChg chg="add mod">
          <ac:chgData name="Patrick Boily" userId="4ace92db-0572-4382-889e-50f73e2bf144" providerId="ADAL" clId="{40E7A5E6-8771-435C-9618-D40501A0EA05}" dt="2022-11-22T03:23:34.020" v="231"/>
          <ac:spMkLst>
            <pc:docMk/>
            <pc:sldMk cId="4259338097" sldId="2650"/>
            <ac:spMk id="4" creationId="{080D565D-D290-1218-2EF7-4469D52FB2A8}"/>
          </ac:spMkLst>
        </pc:spChg>
        <pc:spChg chg="del">
          <ac:chgData name="Patrick Boily" userId="4ace92db-0572-4382-889e-50f73e2bf144" providerId="ADAL" clId="{40E7A5E6-8771-435C-9618-D40501A0EA05}" dt="2022-11-22T03:23:33.752" v="230" actId="478"/>
          <ac:spMkLst>
            <pc:docMk/>
            <pc:sldMk cId="4259338097" sldId="2650"/>
            <ac:spMk id="6" creationId="{D5BFC863-04AD-1148-6688-498424E261CB}"/>
          </ac:spMkLst>
        </pc:spChg>
        <pc:spChg chg="del">
          <ac:chgData name="Patrick Boily" userId="4ace92db-0572-4382-889e-50f73e2bf144" providerId="ADAL" clId="{40E7A5E6-8771-435C-9618-D40501A0EA05}" dt="2022-11-22T03:23:33.752" v="230" actId="478"/>
          <ac:spMkLst>
            <pc:docMk/>
            <pc:sldMk cId="4259338097" sldId="2650"/>
            <ac:spMk id="7" creationId="{6AC52AFE-7DF8-3CF2-FDD0-887F399A054D}"/>
          </ac:spMkLst>
        </pc:spChg>
      </pc:sldChg>
      <pc:sldChg chg="addSp modSp">
        <pc:chgData name="Patrick Boily" userId="4ace92db-0572-4382-889e-50f73e2bf144" providerId="ADAL" clId="{40E7A5E6-8771-435C-9618-D40501A0EA05}" dt="2022-11-22T03:23:51.949" v="237"/>
        <pc:sldMkLst>
          <pc:docMk/>
          <pc:sldMk cId="2542676412" sldId="2651"/>
        </pc:sldMkLst>
        <pc:spChg chg="add mod">
          <ac:chgData name="Patrick Boily" userId="4ace92db-0572-4382-889e-50f73e2bf144" providerId="ADAL" clId="{40E7A5E6-8771-435C-9618-D40501A0EA05}" dt="2022-11-22T03:23:51.949" v="237"/>
          <ac:spMkLst>
            <pc:docMk/>
            <pc:sldMk cId="2542676412" sldId="2651"/>
            <ac:spMk id="4" creationId="{C2CDD908-D9FA-BE66-C211-2010307E8FB5}"/>
          </ac:spMkLst>
        </pc:spChg>
      </pc:sldChg>
      <pc:sldChg chg="addSp delSp modSp mod">
        <pc:chgData name="Patrick Boily" userId="4ace92db-0572-4382-889e-50f73e2bf144" providerId="ADAL" clId="{40E7A5E6-8771-435C-9618-D40501A0EA05}" dt="2022-11-22T03:24:00.822" v="241"/>
        <pc:sldMkLst>
          <pc:docMk/>
          <pc:sldMk cId="719293496" sldId="2652"/>
        </pc:sldMkLst>
        <pc:spChg chg="add mod">
          <ac:chgData name="Patrick Boily" userId="4ace92db-0572-4382-889e-50f73e2bf144" providerId="ADAL" clId="{40E7A5E6-8771-435C-9618-D40501A0EA05}" dt="2022-11-22T03:24:00.822" v="241"/>
          <ac:spMkLst>
            <pc:docMk/>
            <pc:sldMk cId="719293496" sldId="2652"/>
            <ac:spMk id="3" creationId="{1E5B318A-A09D-5319-35C6-9691A4550147}"/>
          </ac:spMkLst>
        </pc:spChg>
        <pc:spChg chg="del">
          <ac:chgData name="Patrick Boily" userId="4ace92db-0572-4382-889e-50f73e2bf144" providerId="ADAL" clId="{40E7A5E6-8771-435C-9618-D40501A0EA05}" dt="2022-11-22T03:24:00.633" v="240" actId="478"/>
          <ac:spMkLst>
            <pc:docMk/>
            <pc:sldMk cId="719293496" sldId="2652"/>
            <ac:spMk id="5" creationId="{EB8EEBD8-99E6-C2AB-C631-6D8F3E0E4340}"/>
          </ac:spMkLst>
        </pc:spChg>
        <pc:spChg chg="del">
          <ac:chgData name="Patrick Boily" userId="4ace92db-0572-4382-889e-50f73e2bf144" providerId="ADAL" clId="{40E7A5E6-8771-435C-9618-D40501A0EA05}" dt="2022-11-22T03:24:00.633" v="240" actId="478"/>
          <ac:spMkLst>
            <pc:docMk/>
            <pc:sldMk cId="719293496" sldId="2652"/>
            <ac:spMk id="6" creationId="{CC516319-7309-20A8-64EC-2BDCBFB0430E}"/>
          </ac:spMkLst>
        </pc:spChg>
      </pc:sldChg>
      <pc:sldChg chg="addSp delSp modSp mod">
        <pc:chgData name="Patrick Boily" userId="4ace92db-0572-4382-889e-50f73e2bf144" providerId="ADAL" clId="{40E7A5E6-8771-435C-9618-D40501A0EA05}" dt="2022-11-22T02:56:34.435" v="22"/>
        <pc:sldMkLst>
          <pc:docMk/>
          <pc:sldMk cId="2220356908" sldId="2653"/>
        </pc:sldMkLst>
        <pc:spChg chg="add mod">
          <ac:chgData name="Patrick Boily" userId="4ace92db-0572-4382-889e-50f73e2bf144" providerId="ADAL" clId="{40E7A5E6-8771-435C-9618-D40501A0EA05}" dt="2022-11-22T02:56:34.435" v="22"/>
          <ac:spMkLst>
            <pc:docMk/>
            <pc:sldMk cId="2220356908" sldId="2653"/>
            <ac:spMk id="7" creationId="{062E98D0-91AA-FDBF-C139-E228B28DC3B9}"/>
          </ac:spMkLst>
        </pc:spChg>
        <pc:grpChg chg="del">
          <ac:chgData name="Patrick Boily" userId="4ace92db-0572-4382-889e-50f73e2bf144" providerId="ADAL" clId="{40E7A5E6-8771-435C-9618-D40501A0EA05}" dt="2022-11-22T02:56:34.119" v="21" actId="478"/>
          <ac:grpSpMkLst>
            <pc:docMk/>
            <pc:sldMk cId="2220356908" sldId="2653"/>
            <ac:grpSpMk id="9" creationId="{EF637354-E7DD-A5D6-62DE-E672358B06E3}"/>
          </ac:grpSpMkLst>
        </pc:grpChg>
      </pc:sldChg>
      <pc:sldChg chg="addSp delSp modSp mod">
        <pc:chgData name="Patrick Boily" userId="4ace92db-0572-4382-889e-50f73e2bf144" providerId="ADAL" clId="{40E7A5E6-8771-435C-9618-D40501A0EA05}" dt="2022-11-22T02:56:25.330" v="18"/>
        <pc:sldMkLst>
          <pc:docMk/>
          <pc:sldMk cId="651161112" sldId="2654"/>
        </pc:sldMkLst>
        <pc:spChg chg="add mod">
          <ac:chgData name="Patrick Boily" userId="4ace92db-0572-4382-889e-50f73e2bf144" providerId="ADAL" clId="{40E7A5E6-8771-435C-9618-D40501A0EA05}" dt="2022-11-22T02:56:25.330" v="18"/>
          <ac:spMkLst>
            <pc:docMk/>
            <pc:sldMk cId="651161112" sldId="2654"/>
            <ac:spMk id="4" creationId="{23424651-C77F-9B6A-E07C-139A7A3B1F3A}"/>
          </ac:spMkLst>
        </pc:spChg>
        <pc:grpChg chg="del">
          <ac:chgData name="Patrick Boily" userId="4ace92db-0572-4382-889e-50f73e2bf144" providerId="ADAL" clId="{40E7A5E6-8771-435C-9618-D40501A0EA05}" dt="2022-11-22T02:56:25.092" v="17" actId="478"/>
          <ac:grpSpMkLst>
            <pc:docMk/>
            <pc:sldMk cId="651161112" sldId="2654"/>
            <ac:grpSpMk id="6" creationId="{F0B3CD9D-A845-F1D0-0C95-9E3618B64393}"/>
          </ac:grpSpMkLst>
        </pc:grpChg>
      </pc:sldChg>
      <pc:sldChg chg="addSp delSp modSp mod">
        <pc:chgData name="Patrick Boily" userId="4ace92db-0572-4382-889e-50f73e2bf144" providerId="ADAL" clId="{40E7A5E6-8771-435C-9618-D40501A0EA05}" dt="2022-11-22T03:00:01.362" v="100"/>
        <pc:sldMkLst>
          <pc:docMk/>
          <pc:sldMk cId="2188272312" sldId="2656"/>
        </pc:sldMkLst>
        <pc:spChg chg="add mod">
          <ac:chgData name="Patrick Boily" userId="4ace92db-0572-4382-889e-50f73e2bf144" providerId="ADAL" clId="{40E7A5E6-8771-435C-9618-D40501A0EA05}" dt="2022-11-22T03:00:01.362" v="100"/>
          <ac:spMkLst>
            <pc:docMk/>
            <pc:sldMk cId="2188272312" sldId="2656"/>
            <ac:spMk id="4" creationId="{DB6B561E-5D3C-259B-8BFB-7172F68A0E10}"/>
          </ac:spMkLst>
        </pc:spChg>
        <pc:grpChg chg="del">
          <ac:chgData name="Patrick Boily" userId="4ace92db-0572-4382-889e-50f73e2bf144" providerId="ADAL" clId="{40E7A5E6-8771-435C-9618-D40501A0EA05}" dt="2022-11-22T03:00:01.160" v="99" actId="478"/>
          <ac:grpSpMkLst>
            <pc:docMk/>
            <pc:sldMk cId="2188272312" sldId="2656"/>
            <ac:grpSpMk id="6" creationId="{71AE6883-8B4A-1DC6-A0F3-103787862FCD}"/>
          </ac:grpSpMkLst>
        </pc:grpChg>
      </pc:sldChg>
      <pc:sldChg chg="addSp delSp modSp mod">
        <pc:chgData name="Patrick Boily" userId="4ace92db-0572-4382-889e-50f73e2bf144" providerId="ADAL" clId="{40E7A5E6-8771-435C-9618-D40501A0EA05}" dt="2022-11-22T02:58:15.617" v="57"/>
        <pc:sldMkLst>
          <pc:docMk/>
          <pc:sldMk cId="1176561026" sldId="2657"/>
        </pc:sldMkLst>
        <pc:spChg chg="add mod">
          <ac:chgData name="Patrick Boily" userId="4ace92db-0572-4382-889e-50f73e2bf144" providerId="ADAL" clId="{40E7A5E6-8771-435C-9618-D40501A0EA05}" dt="2022-11-22T02:58:15.617" v="57"/>
          <ac:spMkLst>
            <pc:docMk/>
            <pc:sldMk cId="1176561026" sldId="2657"/>
            <ac:spMk id="4" creationId="{C481D7BE-B562-8B1D-6853-764C07D8F2AB}"/>
          </ac:spMkLst>
        </pc:spChg>
        <pc:grpChg chg="del">
          <ac:chgData name="Patrick Boily" userId="4ace92db-0572-4382-889e-50f73e2bf144" providerId="ADAL" clId="{40E7A5E6-8771-435C-9618-D40501A0EA05}" dt="2022-11-22T02:58:15.396" v="56" actId="478"/>
          <ac:grpSpMkLst>
            <pc:docMk/>
            <pc:sldMk cId="1176561026" sldId="2657"/>
            <ac:grpSpMk id="8" creationId="{4A87855B-D898-D117-AC34-2436933312DB}"/>
          </ac:grpSpMkLst>
        </pc:grpChg>
      </pc:sldChg>
      <pc:sldChg chg="addSp delSp modSp mod">
        <pc:chgData name="Patrick Boily" userId="4ace92db-0572-4382-889e-50f73e2bf144" providerId="ADAL" clId="{40E7A5E6-8771-435C-9618-D40501A0EA05}" dt="2022-11-22T02:58:47.133" v="71"/>
        <pc:sldMkLst>
          <pc:docMk/>
          <pc:sldMk cId="455506049" sldId="2659"/>
        </pc:sldMkLst>
        <pc:spChg chg="add mod">
          <ac:chgData name="Patrick Boily" userId="4ace92db-0572-4382-889e-50f73e2bf144" providerId="ADAL" clId="{40E7A5E6-8771-435C-9618-D40501A0EA05}" dt="2022-11-22T02:58:47.133" v="71"/>
          <ac:spMkLst>
            <pc:docMk/>
            <pc:sldMk cId="455506049" sldId="2659"/>
            <ac:spMk id="4" creationId="{6A6FD6E0-7092-2EDE-1D27-26AE4D0B9768}"/>
          </ac:spMkLst>
        </pc:spChg>
        <pc:grpChg chg="del">
          <ac:chgData name="Patrick Boily" userId="4ace92db-0572-4382-889e-50f73e2bf144" providerId="ADAL" clId="{40E7A5E6-8771-435C-9618-D40501A0EA05}" dt="2022-11-22T02:58:46.947" v="70" actId="478"/>
          <ac:grpSpMkLst>
            <pc:docMk/>
            <pc:sldMk cId="455506049" sldId="2659"/>
            <ac:grpSpMk id="12" creationId="{26D5BAD7-9485-38A3-091C-7F5ACFA31E89}"/>
          </ac:grpSpMkLst>
        </pc:grpChg>
      </pc:sldChg>
      <pc:sldChg chg="addSp delSp modSp mod">
        <pc:chgData name="Patrick Boily" userId="4ace92db-0572-4382-889e-50f73e2bf144" providerId="ADAL" clId="{40E7A5E6-8771-435C-9618-D40501A0EA05}" dt="2022-11-22T02:58:50.846" v="73"/>
        <pc:sldMkLst>
          <pc:docMk/>
          <pc:sldMk cId="2355770500" sldId="2660"/>
        </pc:sldMkLst>
        <pc:spChg chg="add mod">
          <ac:chgData name="Patrick Boily" userId="4ace92db-0572-4382-889e-50f73e2bf144" providerId="ADAL" clId="{40E7A5E6-8771-435C-9618-D40501A0EA05}" dt="2022-11-22T02:58:50.846" v="73"/>
          <ac:spMkLst>
            <pc:docMk/>
            <pc:sldMk cId="2355770500" sldId="2660"/>
            <ac:spMk id="4" creationId="{89A722AA-FCA3-EFE7-0831-0B42A5755FC1}"/>
          </ac:spMkLst>
        </pc:spChg>
        <pc:grpChg chg="del">
          <ac:chgData name="Patrick Boily" userId="4ace92db-0572-4382-889e-50f73e2bf144" providerId="ADAL" clId="{40E7A5E6-8771-435C-9618-D40501A0EA05}" dt="2022-11-22T02:58:50.593" v="72" actId="478"/>
          <ac:grpSpMkLst>
            <pc:docMk/>
            <pc:sldMk cId="2355770500" sldId="2660"/>
            <ac:grpSpMk id="12" creationId="{EF83000C-66A1-8326-B551-6E5218EA5963}"/>
          </ac:grpSpMkLst>
        </pc:grpChg>
      </pc:sldChg>
      <pc:sldChg chg="addSp delSp modSp mod">
        <pc:chgData name="Patrick Boily" userId="4ace92db-0572-4382-889e-50f73e2bf144" providerId="ADAL" clId="{40E7A5E6-8771-435C-9618-D40501A0EA05}" dt="2022-11-22T02:58:06.704" v="53"/>
        <pc:sldMkLst>
          <pc:docMk/>
          <pc:sldMk cId="4059084942" sldId="2662"/>
        </pc:sldMkLst>
        <pc:spChg chg="add mod">
          <ac:chgData name="Patrick Boily" userId="4ace92db-0572-4382-889e-50f73e2bf144" providerId="ADAL" clId="{40E7A5E6-8771-435C-9618-D40501A0EA05}" dt="2022-11-22T02:58:06.704" v="53"/>
          <ac:spMkLst>
            <pc:docMk/>
            <pc:sldMk cId="4059084942" sldId="2662"/>
            <ac:spMk id="4" creationId="{5BCBFF59-5381-2C3A-C641-AEA84A9EEA45}"/>
          </ac:spMkLst>
        </pc:spChg>
        <pc:grpChg chg="del">
          <ac:chgData name="Patrick Boily" userId="4ace92db-0572-4382-889e-50f73e2bf144" providerId="ADAL" clId="{40E7A5E6-8771-435C-9618-D40501A0EA05}" dt="2022-11-22T02:58:06.468" v="52" actId="478"/>
          <ac:grpSpMkLst>
            <pc:docMk/>
            <pc:sldMk cId="4059084942" sldId="2662"/>
            <ac:grpSpMk id="6" creationId="{42B7FFA0-209F-7BAD-182E-74725F0649C0}"/>
          </ac:grpSpMkLst>
        </pc:grpChg>
      </pc:sldChg>
      <pc:sldChg chg="addSp modSp">
        <pc:chgData name="Patrick Boily" userId="4ace92db-0572-4382-889e-50f73e2bf144" providerId="ADAL" clId="{40E7A5E6-8771-435C-9618-D40501A0EA05}" dt="2022-11-22T02:58:02.697" v="51"/>
        <pc:sldMkLst>
          <pc:docMk/>
          <pc:sldMk cId="2233804811" sldId="2663"/>
        </pc:sldMkLst>
        <pc:spChg chg="add mod">
          <ac:chgData name="Patrick Boily" userId="4ace92db-0572-4382-889e-50f73e2bf144" providerId="ADAL" clId="{40E7A5E6-8771-435C-9618-D40501A0EA05}" dt="2022-11-22T02:58:02.697" v="51"/>
          <ac:spMkLst>
            <pc:docMk/>
            <pc:sldMk cId="2233804811" sldId="2663"/>
            <ac:spMk id="4" creationId="{A2F6914E-5BB9-C765-7DD3-00711CB1F979}"/>
          </ac:spMkLst>
        </pc:spChg>
      </pc:sldChg>
      <pc:sldChg chg="addSp delSp modSp mod">
        <pc:chgData name="Patrick Boily" userId="4ace92db-0572-4382-889e-50f73e2bf144" providerId="ADAL" clId="{40E7A5E6-8771-435C-9618-D40501A0EA05}" dt="2022-11-22T02:58:11.480" v="55"/>
        <pc:sldMkLst>
          <pc:docMk/>
          <pc:sldMk cId="1353769176" sldId="2664"/>
        </pc:sldMkLst>
        <pc:spChg chg="add mod">
          <ac:chgData name="Patrick Boily" userId="4ace92db-0572-4382-889e-50f73e2bf144" providerId="ADAL" clId="{40E7A5E6-8771-435C-9618-D40501A0EA05}" dt="2022-11-22T02:58:11.480" v="55"/>
          <ac:spMkLst>
            <pc:docMk/>
            <pc:sldMk cId="1353769176" sldId="2664"/>
            <ac:spMk id="4" creationId="{D85C5FA8-C3B8-0839-05BF-FAF2ADD82349}"/>
          </ac:spMkLst>
        </pc:spChg>
        <pc:grpChg chg="del">
          <ac:chgData name="Patrick Boily" userId="4ace92db-0572-4382-889e-50f73e2bf144" providerId="ADAL" clId="{40E7A5E6-8771-435C-9618-D40501A0EA05}" dt="2022-11-22T02:58:11.260" v="54" actId="478"/>
          <ac:grpSpMkLst>
            <pc:docMk/>
            <pc:sldMk cId="1353769176" sldId="2664"/>
            <ac:grpSpMk id="6" creationId="{854B7954-1103-A3E6-B40D-3C8C5C32D912}"/>
          </ac:grpSpMkLst>
        </pc:grpChg>
      </pc:sldChg>
      <pc:sldChg chg="addSp delSp modSp mod">
        <pc:chgData name="Patrick Boily" userId="4ace92db-0572-4382-889e-50f73e2bf144" providerId="ADAL" clId="{40E7A5E6-8771-435C-9618-D40501A0EA05}" dt="2022-11-22T02:58:59.619" v="77"/>
        <pc:sldMkLst>
          <pc:docMk/>
          <pc:sldMk cId="4081160422" sldId="2665"/>
        </pc:sldMkLst>
        <pc:spChg chg="add mod">
          <ac:chgData name="Patrick Boily" userId="4ace92db-0572-4382-889e-50f73e2bf144" providerId="ADAL" clId="{40E7A5E6-8771-435C-9618-D40501A0EA05}" dt="2022-11-22T02:58:59.619" v="77"/>
          <ac:spMkLst>
            <pc:docMk/>
            <pc:sldMk cId="4081160422" sldId="2665"/>
            <ac:spMk id="4" creationId="{1B93B102-B372-89EA-E3DF-B3BE9527083A}"/>
          </ac:spMkLst>
        </pc:spChg>
        <pc:grpChg chg="del">
          <ac:chgData name="Patrick Boily" userId="4ace92db-0572-4382-889e-50f73e2bf144" providerId="ADAL" clId="{40E7A5E6-8771-435C-9618-D40501A0EA05}" dt="2022-11-22T02:58:59.398" v="76" actId="478"/>
          <ac:grpSpMkLst>
            <pc:docMk/>
            <pc:sldMk cId="4081160422" sldId="2665"/>
            <ac:grpSpMk id="6" creationId="{473548BD-143F-EF95-6BEA-3653A7699FE3}"/>
          </ac:grpSpMkLst>
        </pc:grpChg>
      </pc:sldChg>
      <pc:sldChg chg="addSp delSp modSp mod">
        <pc:chgData name="Patrick Boily" userId="4ace92db-0572-4382-889e-50f73e2bf144" providerId="ADAL" clId="{40E7A5E6-8771-435C-9618-D40501A0EA05}" dt="2022-11-22T02:59:09.186" v="80"/>
        <pc:sldMkLst>
          <pc:docMk/>
          <pc:sldMk cId="2837434714" sldId="2666"/>
        </pc:sldMkLst>
        <pc:spChg chg="add mod">
          <ac:chgData name="Patrick Boily" userId="4ace92db-0572-4382-889e-50f73e2bf144" providerId="ADAL" clId="{40E7A5E6-8771-435C-9618-D40501A0EA05}" dt="2022-11-22T02:59:09.186" v="80"/>
          <ac:spMkLst>
            <pc:docMk/>
            <pc:sldMk cId="2837434714" sldId="2666"/>
            <ac:spMk id="4" creationId="{38731FEF-5A74-8841-4C19-925EEAB60541}"/>
          </ac:spMkLst>
        </pc:spChg>
        <pc:grpChg chg="del">
          <ac:chgData name="Patrick Boily" userId="4ace92db-0572-4382-889e-50f73e2bf144" providerId="ADAL" clId="{40E7A5E6-8771-435C-9618-D40501A0EA05}" dt="2022-11-22T02:59:08.905" v="79" actId="478"/>
          <ac:grpSpMkLst>
            <pc:docMk/>
            <pc:sldMk cId="2837434714" sldId="2666"/>
            <ac:grpSpMk id="6" creationId="{473548BD-143F-EF95-6BEA-3653A7699FE3}"/>
          </ac:grpSpMkLst>
        </pc:grpChg>
      </pc:sldChg>
      <pc:sldChg chg="addSp modSp">
        <pc:chgData name="Patrick Boily" userId="4ace92db-0572-4382-889e-50f73e2bf144" providerId="ADAL" clId="{40E7A5E6-8771-435C-9618-D40501A0EA05}" dt="2022-11-22T02:59:04.932" v="78"/>
        <pc:sldMkLst>
          <pc:docMk/>
          <pc:sldMk cId="3219145410" sldId="2667"/>
        </pc:sldMkLst>
        <pc:spChg chg="add mod">
          <ac:chgData name="Patrick Boily" userId="4ace92db-0572-4382-889e-50f73e2bf144" providerId="ADAL" clId="{40E7A5E6-8771-435C-9618-D40501A0EA05}" dt="2022-11-22T02:59:04.932" v="78"/>
          <ac:spMkLst>
            <pc:docMk/>
            <pc:sldMk cId="3219145410" sldId="2667"/>
            <ac:spMk id="4" creationId="{F8E44E73-A14D-419F-6208-7B72F0B578E1}"/>
          </ac:spMkLst>
        </pc:spChg>
      </pc:sldChg>
    </pc:docChg>
  </pc:docChgLst>
  <pc:docChgLst>
    <pc:chgData name="Patrick Boily" userId="4ace92db-0572-4382-889e-50f73e2bf144" providerId="ADAL" clId="{95B54AB3-0BEC-B144-8B24-F34EEE1EE995}"/>
    <pc:docChg chg="undo custSel modSld">
      <pc:chgData name="Patrick Boily" userId="4ace92db-0572-4382-889e-50f73e2bf144" providerId="ADAL" clId="{95B54AB3-0BEC-B144-8B24-F34EEE1EE995}" dt="2022-10-20T19:23:46.529" v="57" actId="113"/>
      <pc:docMkLst>
        <pc:docMk/>
      </pc:docMkLst>
      <pc:sldChg chg="addSp delSp modSp mod">
        <pc:chgData name="Patrick Boily" userId="4ace92db-0572-4382-889e-50f73e2bf144" providerId="ADAL" clId="{95B54AB3-0BEC-B144-8B24-F34EEE1EE995}" dt="2022-10-04T16:52:26.705" v="9" actId="478"/>
        <pc:sldMkLst>
          <pc:docMk/>
          <pc:sldMk cId="2184285351" sldId="256"/>
        </pc:sldMkLst>
        <pc:spChg chg="add del">
          <ac:chgData name="Patrick Boily" userId="4ace92db-0572-4382-889e-50f73e2bf144" providerId="ADAL" clId="{95B54AB3-0BEC-B144-8B24-F34EEE1EE995}" dt="2022-10-04T16:52:25.997" v="8" actId="478"/>
          <ac:spMkLst>
            <pc:docMk/>
            <pc:sldMk cId="2184285351" sldId="256"/>
            <ac:spMk id="2" creationId="{B9C3832C-BCDA-E3C3-CB00-3F27D7C5CA6A}"/>
          </ac:spMkLst>
        </pc:spChg>
        <pc:spChg chg="add del">
          <ac:chgData name="Patrick Boily" userId="4ace92db-0572-4382-889e-50f73e2bf144" providerId="ADAL" clId="{95B54AB3-0BEC-B144-8B24-F34EEE1EE995}" dt="2022-10-04T16:52:26.705" v="9" actId="478"/>
          <ac:spMkLst>
            <pc:docMk/>
            <pc:sldMk cId="2184285351" sldId="256"/>
            <ac:spMk id="3" creationId="{C8479DEA-3B5C-761C-445F-28962B1ADE29}"/>
          </ac:spMkLst>
        </pc:spChg>
        <pc:spChg chg="add del mod">
          <ac:chgData name="Patrick Boily" userId="4ace92db-0572-4382-889e-50f73e2bf144" providerId="ADAL" clId="{95B54AB3-0BEC-B144-8B24-F34EEE1EE995}" dt="2022-10-04T16:52:26.705" v="9" actId="478"/>
          <ac:spMkLst>
            <pc:docMk/>
            <pc:sldMk cId="2184285351" sldId="256"/>
            <ac:spMk id="6" creationId="{1999A160-B592-BF23-E85E-E7FD8003C8CC}"/>
          </ac:spMkLst>
        </pc:spChg>
        <pc:spChg chg="add del mod">
          <ac:chgData name="Patrick Boily" userId="4ace92db-0572-4382-889e-50f73e2bf144" providerId="ADAL" clId="{95B54AB3-0BEC-B144-8B24-F34EEE1EE995}" dt="2022-10-04T16:52:25.997" v="8" actId="478"/>
          <ac:spMkLst>
            <pc:docMk/>
            <pc:sldMk cId="2184285351" sldId="256"/>
            <ac:spMk id="8" creationId="{7193D466-955D-2239-8CAB-9530D09E9820}"/>
          </ac:spMkLst>
        </pc:spChg>
        <pc:picChg chg="add del">
          <ac:chgData name="Patrick Boily" userId="4ace92db-0572-4382-889e-50f73e2bf144" providerId="ADAL" clId="{95B54AB3-0BEC-B144-8B24-F34EEE1EE995}" dt="2022-10-04T15:58:30.926" v="3" actId="478"/>
          <ac:picMkLst>
            <pc:docMk/>
            <pc:sldMk cId="2184285351" sldId="256"/>
            <ac:picMk id="4" creationId="{77F6CAFE-E8D0-F08F-5CD7-59A539299818}"/>
          </ac:picMkLst>
        </pc:picChg>
      </pc:sldChg>
      <pc:sldChg chg="modSp mod">
        <pc:chgData name="Patrick Boily" userId="4ace92db-0572-4382-889e-50f73e2bf144" providerId="ADAL" clId="{95B54AB3-0BEC-B144-8B24-F34EEE1EE995}" dt="2022-10-20T16:39:54.076" v="53" actId="1035"/>
        <pc:sldMkLst>
          <pc:docMk/>
          <pc:sldMk cId="1374145970" sldId="267"/>
        </pc:sldMkLst>
        <pc:spChg chg="mod">
          <ac:chgData name="Patrick Boily" userId="4ace92db-0572-4382-889e-50f73e2bf144" providerId="ADAL" clId="{95B54AB3-0BEC-B144-8B24-F34EEE1EE995}" dt="2022-10-20T16:39:54.076" v="53" actId="1035"/>
          <ac:spMkLst>
            <pc:docMk/>
            <pc:sldMk cId="1374145970" sldId="267"/>
            <ac:spMk id="38" creationId="{B73912AF-1CF5-482D-9053-FC6B4E15C9E0}"/>
          </ac:spMkLst>
        </pc:spChg>
        <pc:spChg chg="mod">
          <ac:chgData name="Patrick Boily" userId="4ace92db-0572-4382-889e-50f73e2bf144" providerId="ADAL" clId="{95B54AB3-0BEC-B144-8B24-F34EEE1EE995}" dt="2022-10-20T16:39:54.076" v="53" actId="1035"/>
          <ac:spMkLst>
            <pc:docMk/>
            <pc:sldMk cId="1374145970" sldId="267"/>
            <ac:spMk id="41" creationId="{308903A0-0BD5-4529-A87A-7E8886EB0AA6}"/>
          </ac:spMkLst>
        </pc:spChg>
        <pc:spChg chg="mod">
          <ac:chgData name="Patrick Boily" userId="4ace92db-0572-4382-889e-50f73e2bf144" providerId="ADAL" clId="{95B54AB3-0BEC-B144-8B24-F34EEE1EE995}" dt="2022-10-20T16:39:54.076" v="53" actId="1035"/>
          <ac:spMkLst>
            <pc:docMk/>
            <pc:sldMk cId="1374145970" sldId="267"/>
            <ac:spMk id="45" creationId="{17656B05-1791-450E-818F-1E1A085E15CD}"/>
          </ac:spMkLst>
        </pc:spChg>
      </pc:sldChg>
      <pc:sldChg chg="modSp mod">
        <pc:chgData name="Patrick Boily" userId="4ace92db-0572-4382-889e-50f73e2bf144" providerId="ADAL" clId="{95B54AB3-0BEC-B144-8B24-F34EEE1EE995}" dt="2022-10-20T16:44:32.396" v="54" actId="2711"/>
        <pc:sldMkLst>
          <pc:docMk/>
          <pc:sldMk cId="2305037130" sldId="303"/>
        </pc:sldMkLst>
        <pc:spChg chg="mod">
          <ac:chgData name="Patrick Boily" userId="4ace92db-0572-4382-889e-50f73e2bf144" providerId="ADAL" clId="{95B54AB3-0BEC-B144-8B24-F34EEE1EE995}" dt="2022-10-20T16:44:32.396" v="54" actId="2711"/>
          <ac:spMkLst>
            <pc:docMk/>
            <pc:sldMk cId="2305037130" sldId="303"/>
            <ac:spMk id="2" creationId="{00000000-0000-0000-0000-000000000000}"/>
          </ac:spMkLst>
        </pc:spChg>
      </pc:sldChg>
      <pc:sldChg chg="modSp mod">
        <pc:chgData name="Patrick Boily" userId="4ace92db-0572-4382-889e-50f73e2bf144" providerId="ADAL" clId="{95B54AB3-0BEC-B144-8B24-F34EEE1EE995}" dt="2022-10-20T19:23:46.529" v="57" actId="113"/>
        <pc:sldMkLst>
          <pc:docMk/>
          <pc:sldMk cId="237912260" sldId="345"/>
        </pc:sldMkLst>
        <pc:spChg chg="mod">
          <ac:chgData name="Patrick Boily" userId="4ace92db-0572-4382-889e-50f73e2bf144" providerId="ADAL" clId="{95B54AB3-0BEC-B144-8B24-F34EEE1EE995}" dt="2022-10-20T19:23:46.529" v="57" actId="113"/>
          <ac:spMkLst>
            <pc:docMk/>
            <pc:sldMk cId="237912260" sldId="345"/>
            <ac:spMk id="3" creationId="{00000000-0000-0000-0000-000000000000}"/>
          </ac:spMkLst>
        </pc:spChg>
      </pc:sldChg>
      <pc:sldChg chg="modSp mod">
        <pc:chgData name="Patrick Boily" userId="4ace92db-0572-4382-889e-50f73e2bf144" providerId="ADAL" clId="{95B54AB3-0BEC-B144-8B24-F34EEE1EE995}" dt="2022-10-20T16:13:04.209" v="51" actId="1038"/>
        <pc:sldMkLst>
          <pc:docMk/>
          <pc:sldMk cId="2975997793" sldId="357"/>
        </pc:sldMkLst>
        <pc:spChg chg="mod">
          <ac:chgData name="Patrick Boily" userId="4ace92db-0572-4382-889e-50f73e2bf144" providerId="ADAL" clId="{95B54AB3-0BEC-B144-8B24-F34EEE1EE995}" dt="2022-10-20T16:13:04.209" v="51" actId="1038"/>
          <ac:spMkLst>
            <pc:docMk/>
            <pc:sldMk cId="2975997793" sldId="357"/>
            <ac:spMk id="9" creationId="{00000000-0000-0000-0000-000000000000}"/>
          </ac:spMkLst>
        </pc:spChg>
        <pc:spChg chg="mod">
          <ac:chgData name="Patrick Boily" userId="4ace92db-0572-4382-889e-50f73e2bf144" providerId="ADAL" clId="{95B54AB3-0BEC-B144-8B24-F34EEE1EE995}" dt="2022-10-20T16:11:54.629" v="46" actId="207"/>
          <ac:spMkLst>
            <pc:docMk/>
            <pc:sldMk cId="2975997793" sldId="357"/>
            <ac:spMk id="18" creationId="{7A279A47-DF2E-2946-BCE6-419E45E226D6}"/>
          </ac:spMkLst>
        </pc:spChg>
        <pc:spChg chg="mod">
          <ac:chgData name="Patrick Boily" userId="4ace92db-0572-4382-889e-50f73e2bf144" providerId="ADAL" clId="{95B54AB3-0BEC-B144-8B24-F34EEE1EE995}" dt="2022-10-20T16:12:14.933" v="47" actId="207"/>
          <ac:spMkLst>
            <pc:docMk/>
            <pc:sldMk cId="2975997793" sldId="357"/>
            <ac:spMk id="19" creationId="{42E3E5D5-595B-0E4C-BCBA-CDC6CEC92742}"/>
          </ac:spMkLst>
        </pc:spChg>
        <pc:spChg chg="mod">
          <ac:chgData name="Patrick Boily" userId="4ace92db-0572-4382-889e-50f73e2bf144" providerId="ADAL" clId="{95B54AB3-0BEC-B144-8B24-F34EEE1EE995}" dt="2022-10-20T16:12:27.238" v="48" actId="207"/>
          <ac:spMkLst>
            <pc:docMk/>
            <pc:sldMk cId="2975997793" sldId="357"/>
            <ac:spMk id="20" creationId="{9C4AE516-0AA0-0A43-93DE-1D0CE676DDA7}"/>
          </ac:spMkLst>
        </pc:spChg>
      </pc:sldChg>
      <pc:sldChg chg="modSp modAnim">
        <pc:chgData name="Patrick Boily" userId="4ace92db-0572-4382-889e-50f73e2bf144" providerId="ADAL" clId="{95B54AB3-0BEC-B144-8B24-F34EEE1EE995}" dt="2022-10-18T13:51:27.075" v="17" actId="20577"/>
        <pc:sldMkLst>
          <pc:docMk/>
          <pc:sldMk cId="686998416" sldId="1239"/>
        </pc:sldMkLst>
        <pc:spChg chg="mod">
          <ac:chgData name="Patrick Boily" userId="4ace92db-0572-4382-889e-50f73e2bf144" providerId="ADAL" clId="{95B54AB3-0BEC-B144-8B24-F34EEE1EE995}" dt="2022-10-18T13:51:27.075" v="17" actId="20577"/>
          <ac:spMkLst>
            <pc:docMk/>
            <pc:sldMk cId="686998416" sldId="1239"/>
            <ac:spMk id="3" creationId="{00000000-0000-0000-0000-000000000000}"/>
          </ac:spMkLst>
        </pc:spChg>
      </pc:sldChg>
      <pc:sldChg chg="modSp mod">
        <pc:chgData name="Patrick Boily" userId="4ace92db-0572-4382-889e-50f73e2bf144" providerId="ADAL" clId="{95B54AB3-0BEC-B144-8B24-F34EEE1EE995}" dt="2022-10-18T16:01:09.475" v="35" actId="20577"/>
        <pc:sldMkLst>
          <pc:docMk/>
          <pc:sldMk cId="753133702" sldId="1284"/>
        </pc:sldMkLst>
        <pc:spChg chg="mod">
          <ac:chgData name="Patrick Boily" userId="4ace92db-0572-4382-889e-50f73e2bf144" providerId="ADAL" clId="{95B54AB3-0BEC-B144-8B24-F34EEE1EE995}" dt="2022-10-18T16:01:09.475" v="35" actId="20577"/>
          <ac:spMkLst>
            <pc:docMk/>
            <pc:sldMk cId="753133702" sldId="1284"/>
            <ac:spMk id="3" creationId="{00000000-0000-0000-0000-000000000000}"/>
          </ac:spMkLst>
        </pc:spChg>
      </pc:sldChg>
      <pc:sldChg chg="modSp mod">
        <pc:chgData name="Patrick Boily" userId="4ace92db-0572-4382-889e-50f73e2bf144" providerId="ADAL" clId="{95B54AB3-0BEC-B144-8B24-F34EEE1EE995}" dt="2022-10-18T16:35:40.344" v="38" actId="20577"/>
        <pc:sldMkLst>
          <pc:docMk/>
          <pc:sldMk cId="175678430" sldId="1287"/>
        </pc:sldMkLst>
        <pc:spChg chg="mod">
          <ac:chgData name="Patrick Boily" userId="4ace92db-0572-4382-889e-50f73e2bf144" providerId="ADAL" clId="{95B54AB3-0BEC-B144-8B24-F34EEE1EE995}" dt="2022-10-18T16:35:40.344" v="38" actId="20577"/>
          <ac:spMkLst>
            <pc:docMk/>
            <pc:sldMk cId="175678430" sldId="1287"/>
            <ac:spMk id="3" creationId="{00000000-0000-0000-0000-000000000000}"/>
          </ac:spMkLst>
        </pc:spChg>
      </pc:sldChg>
      <pc:sldChg chg="modSp mod">
        <pc:chgData name="Patrick Boily" userId="4ace92db-0572-4382-889e-50f73e2bf144" providerId="ADAL" clId="{95B54AB3-0BEC-B144-8B24-F34EEE1EE995}" dt="2022-10-20T13:48:11.045" v="39" actId="20577"/>
        <pc:sldMkLst>
          <pc:docMk/>
          <pc:sldMk cId="297804887" sldId="2043"/>
        </pc:sldMkLst>
        <pc:spChg chg="mod">
          <ac:chgData name="Patrick Boily" userId="4ace92db-0572-4382-889e-50f73e2bf144" providerId="ADAL" clId="{95B54AB3-0BEC-B144-8B24-F34EEE1EE995}" dt="2022-10-20T13:48:11.045" v="39" actId="20577"/>
          <ac:spMkLst>
            <pc:docMk/>
            <pc:sldMk cId="297804887" sldId="2043"/>
            <ac:spMk id="3" creationId="{00000000-0000-0000-0000-000000000000}"/>
          </ac:spMkLst>
        </pc:spChg>
      </pc:sldChg>
      <pc:sldChg chg="modSp mod">
        <pc:chgData name="Patrick Boily" userId="4ace92db-0572-4382-889e-50f73e2bf144" providerId="ADAL" clId="{95B54AB3-0BEC-B144-8B24-F34EEE1EE995}" dt="2022-10-20T13:48:30.923" v="44" actId="14100"/>
        <pc:sldMkLst>
          <pc:docMk/>
          <pc:sldMk cId="2870997768" sldId="2048"/>
        </pc:sldMkLst>
        <pc:spChg chg="mod">
          <ac:chgData name="Patrick Boily" userId="4ace92db-0572-4382-889e-50f73e2bf144" providerId="ADAL" clId="{95B54AB3-0BEC-B144-8B24-F34EEE1EE995}" dt="2022-10-20T13:48:30.923" v="44" actId="14100"/>
          <ac:spMkLst>
            <pc:docMk/>
            <pc:sldMk cId="2870997768" sldId="2048"/>
            <ac:spMk id="3" creationId="{00000000-0000-0000-0000-000000000000}"/>
          </ac:spMkLst>
        </pc:spChg>
      </pc:sldChg>
      <pc:sldChg chg="modSp mod">
        <pc:chgData name="Patrick Boily" userId="4ace92db-0572-4382-889e-50f73e2bf144" providerId="ADAL" clId="{95B54AB3-0BEC-B144-8B24-F34EEE1EE995}" dt="2022-10-20T15:54:31.063" v="45" actId="113"/>
        <pc:sldMkLst>
          <pc:docMk/>
          <pc:sldMk cId="3895868126" sldId="2557"/>
        </pc:sldMkLst>
        <pc:spChg chg="mod">
          <ac:chgData name="Patrick Boily" userId="4ace92db-0572-4382-889e-50f73e2bf144" providerId="ADAL" clId="{95B54AB3-0BEC-B144-8B24-F34EEE1EE995}" dt="2022-10-20T15:54:31.063" v="45" actId="113"/>
          <ac:spMkLst>
            <pc:docMk/>
            <pc:sldMk cId="3895868126" sldId="2557"/>
            <ac:spMk id="3" creationId="{9F29C379-A938-FCA2-D713-6475E10DF3EA}"/>
          </ac:spMkLst>
        </pc:spChg>
      </pc:sldChg>
      <pc:sldChg chg="modSp mod">
        <pc:chgData name="Patrick Boily" userId="4ace92db-0572-4382-889e-50f73e2bf144" providerId="ADAL" clId="{95B54AB3-0BEC-B144-8B24-F34EEE1EE995}" dt="2022-10-18T14:13:27.569" v="18" actId="20577"/>
        <pc:sldMkLst>
          <pc:docMk/>
          <pc:sldMk cId="1039894337" sldId="2648"/>
        </pc:sldMkLst>
        <pc:spChg chg="mod">
          <ac:chgData name="Patrick Boily" userId="4ace92db-0572-4382-889e-50f73e2bf144" providerId="ADAL" clId="{95B54AB3-0BEC-B144-8B24-F34EEE1EE995}" dt="2022-10-18T14:13:27.569" v="18" actId="20577"/>
          <ac:spMkLst>
            <pc:docMk/>
            <pc:sldMk cId="1039894337" sldId="2648"/>
            <ac:spMk id="3" creationId="{9923674A-1B39-CA20-E500-3CF4E4096674}"/>
          </ac:spMkLst>
        </pc:spChg>
      </pc:sldChg>
      <pc:sldChg chg="modSp mod">
        <pc:chgData name="Patrick Boily" userId="4ace92db-0572-4382-889e-50f73e2bf144" providerId="ADAL" clId="{95B54AB3-0BEC-B144-8B24-F34EEE1EE995}" dt="2022-10-20T16:53:27.938" v="56" actId="20577"/>
        <pc:sldMkLst>
          <pc:docMk/>
          <pc:sldMk cId="4081160422" sldId="2665"/>
        </pc:sldMkLst>
        <pc:spChg chg="mod">
          <ac:chgData name="Patrick Boily" userId="4ace92db-0572-4382-889e-50f73e2bf144" providerId="ADAL" clId="{95B54AB3-0BEC-B144-8B24-F34EEE1EE995}" dt="2022-10-20T16:53:27.938" v="56" actId="20577"/>
          <ac:spMkLst>
            <pc:docMk/>
            <pc:sldMk cId="4081160422" sldId="2665"/>
            <ac:spMk id="3" creationId="{9F29C379-A938-FCA2-D713-6475E10DF3EA}"/>
          </ac:spMkLst>
        </pc:spChg>
      </pc:sldChg>
    </pc:docChg>
  </pc:docChgLst>
  <pc:docChgLst>
    <pc:chgData name="Patrick Boily" userId="4ace92db-0572-4382-889e-50f73e2bf144" providerId="ADAL" clId="{41AFF8AF-63D3-4816-AFCD-5BB2CEE5CDF5}"/>
    <pc:docChg chg="undo custSel addSld delSld modSld sldOrd modMainMaster">
      <pc:chgData name="Patrick Boily" userId="4ace92db-0572-4382-889e-50f73e2bf144" providerId="ADAL" clId="{41AFF8AF-63D3-4816-AFCD-5BB2CEE5CDF5}" dt="2022-07-09T16:02:34.817" v="9731" actId="20577"/>
      <pc:docMkLst>
        <pc:docMk/>
      </pc:docMkLst>
      <pc:sldChg chg="modSp mod">
        <pc:chgData name="Patrick Boily" userId="4ace92db-0572-4382-889e-50f73e2bf144" providerId="ADAL" clId="{41AFF8AF-63D3-4816-AFCD-5BB2CEE5CDF5}" dt="2022-07-08T15:41:48.225" v="2026" actId="20577"/>
        <pc:sldMkLst>
          <pc:docMk/>
          <pc:sldMk cId="2184285351" sldId="256"/>
        </pc:sldMkLst>
        <pc:spChg chg="mod">
          <ac:chgData name="Patrick Boily" userId="4ace92db-0572-4382-889e-50f73e2bf144" providerId="ADAL" clId="{41AFF8AF-63D3-4816-AFCD-5BB2CEE5CDF5}" dt="2022-07-08T15:41:48.225" v="2026" actId="20577"/>
          <ac:spMkLst>
            <pc:docMk/>
            <pc:sldMk cId="2184285351" sldId="256"/>
            <ac:spMk id="3" creationId="{C8479DEA-3B5C-761C-445F-28962B1ADE29}"/>
          </ac:spMkLst>
        </pc:spChg>
      </pc:sldChg>
      <pc:sldChg chg="addSp delSp modSp new mod">
        <pc:chgData name="Patrick Boily" userId="4ace92db-0572-4382-889e-50f73e2bf144" providerId="ADAL" clId="{41AFF8AF-63D3-4816-AFCD-5BB2CEE5CDF5}" dt="2022-07-09T14:39:32.363" v="6061" actId="20577"/>
        <pc:sldMkLst>
          <pc:docMk/>
          <pc:sldMk cId="1924616460" sldId="257"/>
        </pc:sldMkLst>
        <pc:spChg chg="mod">
          <ac:chgData name="Patrick Boily" userId="4ace92db-0572-4382-889e-50f73e2bf144" providerId="ADAL" clId="{41AFF8AF-63D3-4816-AFCD-5BB2CEE5CDF5}" dt="2022-07-09T14:39:32.363" v="6061" actId="20577"/>
          <ac:spMkLst>
            <pc:docMk/>
            <pc:sldMk cId="1924616460" sldId="257"/>
            <ac:spMk id="2" creationId="{0E066EA3-C323-4729-47AC-406C2535D7E9}"/>
          </ac:spMkLst>
        </pc:spChg>
        <pc:spChg chg="mod">
          <ac:chgData name="Patrick Boily" userId="4ace92db-0572-4382-889e-50f73e2bf144" providerId="ADAL" clId="{41AFF8AF-63D3-4816-AFCD-5BB2CEE5CDF5}" dt="2022-07-08T17:16:46.363" v="2036" actId="20577"/>
          <ac:spMkLst>
            <pc:docMk/>
            <pc:sldMk cId="1924616460" sldId="257"/>
            <ac:spMk id="3" creationId="{A60A5783-CB9F-C6C4-2B6D-DCD07C168ACA}"/>
          </ac:spMkLst>
        </pc:spChg>
        <pc:spChg chg="mod">
          <ac:chgData name="Patrick Boily" userId="4ace92db-0572-4382-889e-50f73e2bf144" providerId="ADAL" clId="{41AFF8AF-63D3-4816-AFCD-5BB2CEE5CDF5}" dt="2022-07-08T19:38:38.345" v="4578" actId="20577"/>
          <ac:spMkLst>
            <pc:docMk/>
            <pc:sldMk cId="1924616460" sldId="257"/>
            <ac:spMk id="4" creationId="{2B948215-6DC9-B661-FA7E-2106108B878B}"/>
          </ac:spMkLst>
        </pc:spChg>
        <pc:spChg chg="add del">
          <ac:chgData name="Patrick Boily" userId="4ace92db-0572-4382-889e-50f73e2bf144" providerId="ADAL" clId="{41AFF8AF-63D3-4816-AFCD-5BB2CEE5CDF5}" dt="2022-07-09T14:39:05.170" v="6046" actId="22"/>
          <ac:spMkLst>
            <pc:docMk/>
            <pc:sldMk cId="1924616460" sldId="257"/>
            <ac:spMk id="9" creationId="{95314F51-5F63-797C-55CE-D69D5D0069B2}"/>
          </ac:spMkLst>
        </pc:spChg>
        <pc:picChg chg="add mod">
          <ac:chgData name="Patrick Boily" userId="4ace92db-0572-4382-889e-50f73e2bf144" providerId="ADAL" clId="{41AFF8AF-63D3-4816-AFCD-5BB2CEE5CDF5}" dt="2022-07-08T14:06:54.858" v="139" actId="1076"/>
          <ac:picMkLst>
            <pc:docMk/>
            <pc:sldMk cId="1924616460" sldId="257"/>
            <ac:picMk id="7" creationId="{04C472F5-A620-EBA4-FB24-AA008753157E}"/>
          </ac:picMkLst>
        </pc:picChg>
      </pc:sldChg>
      <pc:sldChg chg="modSp add del mod chgLayout">
        <pc:chgData name="Patrick Boily" userId="4ace92db-0572-4382-889e-50f73e2bf144" providerId="ADAL" clId="{41AFF8AF-63D3-4816-AFCD-5BB2CEE5CDF5}" dt="2022-07-08T14:06:33.764" v="94" actId="47"/>
        <pc:sldMkLst>
          <pc:docMk/>
          <pc:sldMk cId="681514230" sldId="261"/>
        </pc:sldMkLst>
        <pc:spChg chg="mod ord">
          <ac:chgData name="Patrick Boily" userId="4ace92db-0572-4382-889e-50f73e2bf144" providerId="ADAL" clId="{41AFF8AF-63D3-4816-AFCD-5BB2CEE5CDF5}" dt="2022-07-08T14:03:26.276" v="38" actId="700"/>
          <ac:spMkLst>
            <pc:docMk/>
            <pc:sldMk cId="681514230" sldId="261"/>
            <ac:spMk id="2" creationId="{00000000-0000-0000-0000-000000000000}"/>
          </ac:spMkLst>
        </pc:spChg>
        <pc:spChg chg="mod ord">
          <ac:chgData name="Patrick Boily" userId="4ace92db-0572-4382-889e-50f73e2bf144" providerId="ADAL" clId="{41AFF8AF-63D3-4816-AFCD-5BB2CEE5CDF5}" dt="2022-07-08T14:03:43.491" v="40" actId="21"/>
          <ac:spMkLst>
            <pc:docMk/>
            <pc:sldMk cId="681514230" sldId="261"/>
            <ac:spMk id="3" creationId="{00000000-0000-0000-0000-000000000000}"/>
          </ac:spMkLst>
        </pc:spChg>
      </pc:sldChg>
      <pc:sldChg chg="modSp add mod chgLayout">
        <pc:chgData name="Patrick Boily" userId="4ace92db-0572-4382-889e-50f73e2bf144" providerId="ADAL" clId="{41AFF8AF-63D3-4816-AFCD-5BB2CEE5CDF5}" dt="2022-07-09T14:46:38.177" v="6397" actId="20577"/>
        <pc:sldMkLst>
          <pc:docMk/>
          <pc:sldMk cId="1351051659" sldId="262"/>
        </pc:sldMkLst>
        <pc:spChg chg="mod ord">
          <ac:chgData name="Patrick Boily" userId="4ace92db-0572-4382-889e-50f73e2bf144" providerId="ADAL" clId="{41AFF8AF-63D3-4816-AFCD-5BB2CEE5CDF5}" dt="2022-07-09T14:43:52.389" v="6283" actId="20577"/>
          <ac:spMkLst>
            <pc:docMk/>
            <pc:sldMk cId="1351051659" sldId="262"/>
            <ac:spMk id="2" creationId="{0E066EA3-C323-4729-47AC-406C2535D7E9}"/>
          </ac:spMkLst>
        </pc:spChg>
        <pc:spChg chg="mod ord">
          <ac:chgData name="Patrick Boily" userId="4ace92db-0572-4382-889e-50f73e2bf144" providerId="ADAL" clId="{41AFF8AF-63D3-4816-AFCD-5BB2CEE5CDF5}" dt="2022-07-09T14:46:38.177" v="6397" actId="20577"/>
          <ac:spMkLst>
            <pc:docMk/>
            <pc:sldMk cId="1351051659" sldId="262"/>
            <ac:spMk id="3" creationId="{A60A5783-CB9F-C6C4-2B6D-DCD07C168ACA}"/>
          </ac:spMkLst>
        </pc:spChg>
        <pc:spChg chg="mod ord">
          <ac:chgData name="Patrick Boily" userId="4ace92db-0572-4382-889e-50f73e2bf144" providerId="ADAL" clId="{41AFF8AF-63D3-4816-AFCD-5BB2CEE5CDF5}" dt="2022-07-08T19:38:32.185" v="4572" actId="20577"/>
          <ac:spMkLst>
            <pc:docMk/>
            <pc:sldMk cId="1351051659" sldId="262"/>
            <ac:spMk id="4" creationId="{2B948215-6DC9-B661-FA7E-2106108B878B}"/>
          </ac:spMkLst>
        </pc:spChg>
        <pc:spChg chg="mod ord">
          <ac:chgData name="Patrick Boily" userId="4ace92db-0572-4382-889e-50f73e2bf144" providerId="ADAL" clId="{41AFF8AF-63D3-4816-AFCD-5BB2CEE5CDF5}" dt="2022-07-08T14:07:55.725" v="153" actId="700"/>
          <ac:spMkLst>
            <pc:docMk/>
            <pc:sldMk cId="1351051659" sldId="262"/>
            <ac:spMk id="5" creationId="{FC36B490-BA2B-6182-B2F9-A1548BAADD45}"/>
          </ac:spMkLst>
        </pc:spChg>
        <pc:spChg chg="mod ord">
          <ac:chgData name="Patrick Boily" userId="4ace92db-0572-4382-889e-50f73e2bf144" providerId="ADAL" clId="{41AFF8AF-63D3-4816-AFCD-5BB2CEE5CDF5}" dt="2022-07-08T14:07:55.725" v="153" actId="700"/>
          <ac:spMkLst>
            <pc:docMk/>
            <pc:sldMk cId="1351051659" sldId="262"/>
            <ac:spMk id="6" creationId="{68EF467B-33C4-82AC-85EB-623DCD4E15EC}"/>
          </ac:spMkLst>
        </pc:spChg>
      </pc:sldChg>
      <pc:sldChg chg="new del">
        <pc:chgData name="Patrick Boily" userId="4ace92db-0572-4382-889e-50f73e2bf144" providerId="ADAL" clId="{41AFF8AF-63D3-4816-AFCD-5BB2CEE5CDF5}" dt="2022-07-08T14:10:45.802" v="179" actId="47"/>
        <pc:sldMkLst>
          <pc:docMk/>
          <pc:sldMk cId="1387684936" sldId="263"/>
        </pc:sldMkLst>
      </pc:sldChg>
      <pc:sldChg chg="addSp modSp new mod">
        <pc:chgData name="Patrick Boily" userId="4ace92db-0572-4382-889e-50f73e2bf144" providerId="ADAL" clId="{41AFF8AF-63D3-4816-AFCD-5BB2CEE5CDF5}" dt="2022-07-08T19:38:24.543" v="4566" actId="20577"/>
        <pc:sldMkLst>
          <pc:docMk/>
          <pc:sldMk cId="4242978530" sldId="263"/>
        </pc:sldMkLst>
        <pc:spChg chg="mod">
          <ac:chgData name="Patrick Boily" userId="4ace92db-0572-4382-889e-50f73e2bf144" providerId="ADAL" clId="{41AFF8AF-63D3-4816-AFCD-5BB2CEE5CDF5}" dt="2022-07-08T19:21:49.491" v="4341" actId="20577"/>
          <ac:spMkLst>
            <pc:docMk/>
            <pc:sldMk cId="4242978530" sldId="263"/>
            <ac:spMk id="2" creationId="{A7AE2D84-440D-97BF-32F4-71F07130A16E}"/>
          </ac:spMkLst>
        </pc:spChg>
        <pc:spChg chg="mod">
          <ac:chgData name="Patrick Boily" userId="4ace92db-0572-4382-889e-50f73e2bf144" providerId="ADAL" clId="{41AFF8AF-63D3-4816-AFCD-5BB2CEE5CDF5}" dt="2022-07-08T18:37:46.532" v="3602" actId="20577"/>
          <ac:spMkLst>
            <pc:docMk/>
            <pc:sldMk cId="4242978530" sldId="263"/>
            <ac:spMk id="3" creationId="{10171C20-DD03-8550-AD17-0C1B3DC33625}"/>
          </ac:spMkLst>
        </pc:spChg>
        <pc:spChg chg="add mod">
          <ac:chgData name="Patrick Boily" userId="4ace92db-0572-4382-889e-50f73e2bf144" providerId="ADAL" clId="{41AFF8AF-63D3-4816-AFCD-5BB2CEE5CDF5}" dt="2022-07-08T19:38:24.543" v="4566" actId="20577"/>
          <ac:spMkLst>
            <pc:docMk/>
            <pc:sldMk cId="4242978530" sldId="263"/>
            <ac:spMk id="4" creationId="{D61133D9-EBC8-609F-AD0E-A346B4EE3C17}"/>
          </ac:spMkLst>
        </pc:spChg>
        <pc:spChg chg="add mod">
          <ac:chgData name="Patrick Boily" userId="4ace92db-0572-4382-889e-50f73e2bf144" providerId="ADAL" clId="{41AFF8AF-63D3-4816-AFCD-5BB2CEE5CDF5}" dt="2022-07-08T19:34:38.899" v="4540"/>
          <ac:spMkLst>
            <pc:docMk/>
            <pc:sldMk cId="4242978530" sldId="263"/>
            <ac:spMk id="5" creationId="{F00C143E-6F8F-7B6A-39B2-7417DDFF2AEC}"/>
          </ac:spMkLst>
        </pc:spChg>
        <pc:spChg chg="add mod">
          <ac:chgData name="Patrick Boily" userId="4ace92db-0572-4382-889e-50f73e2bf144" providerId="ADAL" clId="{41AFF8AF-63D3-4816-AFCD-5BB2CEE5CDF5}" dt="2022-07-08T19:34:38.899" v="4540"/>
          <ac:spMkLst>
            <pc:docMk/>
            <pc:sldMk cId="4242978530" sldId="263"/>
            <ac:spMk id="6" creationId="{35645532-6CBE-E3BC-01DE-7CE41DDB9F68}"/>
          </ac:spMkLst>
        </pc:spChg>
      </pc:sldChg>
      <pc:sldChg chg="addSp delSp modSp add mod">
        <pc:chgData name="Patrick Boily" userId="4ace92db-0572-4382-889e-50f73e2bf144" providerId="ADAL" clId="{41AFF8AF-63D3-4816-AFCD-5BB2CEE5CDF5}" dt="2022-07-08T19:39:10.564" v="4580"/>
        <pc:sldMkLst>
          <pc:docMk/>
          <pc:sldMk cId="3336985790" sldId="264"/>
        </pc:sldMkLst>
        <pc:spChg chg="del mod">
          <ac:chgData name="Patrick Boily" userId="4ace92db-0572-4382-889e-50f73e2bf144" providerId="ADAL" clId="{41AFF8AF-63D3-4816-AFCD-5BB2CEE5CDF5}" dt="2022-07-08T18:31:53.146" v="3175" actId="478"/>
          <ac:spMkLst>
            <pc:docMk/>
            <pc:sldMk cId="3336985790" sldId="264"/>
            <ac:spMk id="3" creationId="{10171C20-DD03-8550-AD17-0C1B3DC33625}"/>
          </ac:spMkLst>
        </pc:spChg>
        <pc:spChg chg="add mod">
          <ac:chgData name="Patrick Boily" userId="4ace92db-0572-4382-889e-50f73e2bf144" providerId="ADAL" clId="{41AFF8AF-63D3-4816-AFCD-5BB2CEE5CDF5}" dt="2022-07-08T19:23:54.398" v="4455" actId="20577"/>
          <ac:spMkLst>
            <pc:docMk/>
            <pc:sldMk cId="3336985790" sldId="264"/>
            <ac:spMk id="5" creationId="{E9DC4CC4-D6CA-EF27-8ECB-808CE01E2A3C}"/>
          </ac:spMkLst>
        </pc:spChg>
        <pc:spChg chg="add mod">
          <ac:chgData name="Patrick Boily" userId="4ace92db-0572-4382-889e-50f73e2bf144" providerId="ADAL" clId="{41AFF8AF-63D3-4816-AFCD-5BB2CEE5CDF5}" dt="2022-07-08T19:39:10.564" v="4580"/>
          <ac:spMkLst>
            <pc:docMk/>
            <pc:sldMk cId="3336985790" sldId="264"/>
            <ac:spMk id="6" creationId="{6F054841-330A-40F5-3929-22BA930F9D92}"/>
          </ac:spMkLst>
        </pc:spChg>
        <pc:spChg chg="add mod">
          <ac:chgData name="Patrick Boily" userId="4ace92db-0572-4382-889e-50f73e2bf144" providerId="ADAL" clId="{41AFF8AF-63D3-4816-AFCD-5BB2CEE5CDF5}" dt="2022-07-08T19:39:10.564" v="4580"/>
          <ac:spMkLst>
            <pc:docMk/>
            <pc:sldMk cId="3336985790" sldId="264"/>
            <ac:spMk id="7" creationId="{1E264871-69E9-E736-7E12-5A48DB5745FF}"/>
          </ac:spMkLst>
        </pc:spChg>
        <pc:spChg chg="add mod">
          <ac:chgData name="Patrick Boily" userId="4ace92db-0572-4382-889e-50f73e2bf144" providerId="ADAL" clId="{41AFF8AF-63D3-4816-AFCD-5BB2CEE5CDF5}" dt="2022-07-08T19:39:10.564" v="4580"/>
          <ac:spMkLst>
            <pc:docMk/>
            <pc:sldMk cId="3336985790" sldId="264"/>
            <ac:spMk id="8" creationId="{2ADFF655-6A2B-BE35-7A92-EFD28316B291}"/>
          </ac:spMkLst>
        </pc:spChg>
      </pc:sldChg>
      <pc:sldChg chg="modSp add mod ord">
        <pc:chgData name="Patrick Boily" userId="4ace92db-0572-4382-889e-50f73e2bf144" providerId="ADAL" clId="{41AFF8AF-63D3-4816-AFCD-5BB2CEE5CDF5}" dt="2022-07-09T14:43:43.406" v="6271" actId="20577"/>
        <pc:sldMkLst>
          <pc:docMk/>
          <pc:sldMk cId="75125405" sldId="265"/>
        </pc:sldMkLst>
        <pc:spChg chg="mod">
          <ac:chgData name="Patrick Boily" userId="4ace92db-0572-4382-889e-50f73e2bf144" providerId="ADAL" clId="{41AFF8AF-63D3-4816-AFCD-5BB2CEE5CDF5}" dt="2022-07-09T14:39:27.661" v="6058" actId="20577"/>
          <ac:spMkLst>
            <pc:docMk/>
            <pc:sldMk cId="75125405" sldId="265"/>
            <ac:spMk id="2" creationId="{A7AE2D84-440D-97BF-32F4-71F07130A16E}"/>
          </ac:spMkLst>
        </pc:spChg>
        <pc:spChg chg="mod">
          <ac:chgData name="Patrick Boily" userId="4ace92db-0572-4382-889e-50f73e2bf144" providerId="ADAL" clId="{41AFF8AF-63D3-4816-AFCD-5BB2CEE5CDF5}" dt="2022-07-09T14:43:43.406" v="6271" actId="20577"/>
          <ac:spMkLst>
            <pc:docMk/>
            <pc:sldMk cId="75125405" sldId="265"/>
            <ac:spMk id="3" creationId="{10171C20-DD03-8550-AD17-0C1B3DC33625}"/>
          </ac:spMkLst>
        </pc:spChg>
      </pc:sldChg>
      <pc:sldChg chg="addSp modSp add del mod">
        <pc:chgData name="Patrick Boily" userId="4ace92db-0572-4382-889e-50f73e2bf144" providerId="ADAL" clId="{41AFF8AF-63D3-4816-AFCD-5BB2CEE5CDF5}" dt="2022-07-09T14:39:12.996" v="6047" actId="2696"/>
        <pc:sldMkLst>
          <pc:docMk/>
          <pc:sldMk cId="1747704148" sldId="265"/>
        </pc:sldMkLst>
        <pc:spChg chg="mod">
          <ac:chgData name="Patrick Boily" userId="4ace92db-0572-4382-889e-50f73e2bf144" providerId="ADAL" clId="{41AFF8AF-63D3-4816-AFCD-5BB2CEE5CDF5}" dt="2022-07-08T14:15:15.190" v="338" actId="20577"/>
          <ac:spMkLst>
            <pc:docMk/>
            <pc:sldMk cId="1747704148" sldId="265"/>
            <ac:spMk id="2" creationId="{A7AE2D84-440D-97BF-32F4-71F07130A16E}"/>
          </ac:spMkLst>
        </pc:spChg>
        <pc:spChg chg="mod">
          <ac:chgData name="Patrick Boily" userId="4ace92db-0572-4382-889e-50f73e2bf144" providerId="ADAL" clId="{41AFF8AF-63D3-4816-AFCD-5BB2CEE5CDF5}" dt="2022-07-09T14:38:25.241" v="6044" actId="113"/>
          <ac:spMkLst>
            <pc:docMk/>
            <pc:sldMk cId="1747704148" sldId="265"/>
            <ac:spMk id="3" creationId="{10171C20-DD03-8550-AD17-0C1B3DC33625}"/>
          </ac:spMkLst>
        </pc:spChg>
        <pc:spChg chg="add mod">
          <ac:chgData name="Patrick Boily" userId="4ace92db-0572-4382-889e-50f73e2bf144" providerId="ADAL" clId="{41AFF8AF-63D3-4816-AFCD-5BB2CEE5CDF5}" dt="2022-07-08T19:39:46.693" v="4584"/>
          <ac:spMkLst>
            <pc:docMk/>
            <pc:sldMk cId="1747704148" sldId="265"/>
            <ac:spMk id="4" creationId="{3C003A63-BD03-AA39-37E8-FE2B03610DE6}"/>
          </ac:spMkLst>
        </pc:spChg>
        <pc:spChg chg="add mod">
          <ac:chgData name="Patrick Boily" userId="4ace92db-0572-4382-889e-50f73e2bf144" providerId="ADAL" clId="{41AFF8AF-63D3-4816-AFCD-5BB2CEE5CDF5}" dt="2022-07-08T19:39:46.693" v="4584"/>
          <ac:spMkLst>
            <pc:docMk/>
            <pc:sldMk cId="1747704148" sldId="265"/>
            <ac:spMk id="5" creationId="{95258312-F40E-AF89-8C55-459E58E54DC0}"/>
          </ac:spMkLst>
        </pc:spChg>
        <pc:spChg chg="add mod">
          <ac:chgData name="Patrick Boily" userId="4ace92db-0572-4382-889e-50f73e2bf144" providerId="ADAL" clId="{41AFF8AF-63D3-4816-AFCD-5BB2CEE5CDF5}" dt="2022-07-08T19:39:46.693" v="4584"/>
          <ac:spMkLst>
            <pc:docMk/>
            <pc:sldMk cId="1747704148" sldId="265"/>
            <ac:spMk id="6" creationId="{1E3B3082-70F1-5D13-60F0-772C57E13D0B}"/>
          </ac:spMkLst>
        </pc:spChg>
      </pc:sldChg>
      <pc:sldChg chg="addSp modSp add mod">
        <pc:chgData name="Patrick Boily" userId="4ace92db-0572-4382-889e-50f73e2bf144" providerId="ADAL" clId="{41AFF8AF-63D3-4816-AFCD-5BB2CEE5CDF5}" dt="2022-07-09T15:21:13.853" v="8509" actId="20577"/>
        <pc:sldMkLst>
          <pc:docMk/>
          <pc:sldMk cId="3721190652" sldId="266"/>
        </pc:sldMkLst>
        <pc:spChg chg="mod">
          <ac:chgData name="Patrick Boily" userId="4ace92db-0572-4382-889e-50f73e2bf144" providerId="ADAL" clId="{41AFF8AF-63D3-4816-AFCD-5BB2CEE5CDF5}" dt="2022-07-09T15:04:43.459" v="7251" actId="20577"/>
          <ac:spMkLst>
            <pc:docMk/>
            <pc:sldMk cId="3721190652" sldId="266"/>
            <ac:spMk id="2" creationId="{A7AE2D84-440D-97BF-32F4-71F07130A16E}"/>
          </ac:spMkLst>
        </pc:spChg>
        <pc:spChg chg="mod">
          <ac:chgData name="Patrick Boily" userId="4ace92db-0572-4382-889e-50f73e2bf144" providerId="ADAL" clId="{41AFF8AF-63D3-4816-AFCD-5BB2CEE5CDF5}" dt="2022-07-09T15:21:13.853" v="8509" actId="20577"/>
          <ac:spMkLst>
            <pc:docMk/>
            <pc:sldMk cId="3721190652" sldId="266"/>
            <ac:spMk id="3" creationId="{10171C20-DD03-8550-AD17-0C1B3DC33625}"/>
          </ac:spMkLst>
        </pc:spChg>
        <pc:spChg chg="add mod">
          <ac:chgData name="Patrick Boily" userId="4ace92db-0572-4382-889e-50f73e2bf144" providerId="ADAL" clId="{41AFF8AF-63D3-4816-AFCD-5BB2CEE5CDF5}" dt="2022-07-08T19:39:50.223" v="4585"/>
          <ac:spMkLst>
            <pc:docMk/>
            <pc:sldMk cId="3721190652" sldId="266"/>
            <ac:spMk id="4" creationId="{E3AD2974-88D0-3DEE-D3B5-BA5CD3C17648}"/>
          </ac:spMkLst>
        </pc:spChg>
        <pc:spChg chg="add mod">
          <ac:chgData name="Patrick Boily" userId="4ace92db-0572-4382-889e-50f73e2bf144" providerId="ADAL" clId="{41AFF8AF-63D3-4816-AFCD-5BB2CEE5CDF5}" dt="2022-07-08T19:39:50.223" v="4585"/>
          <ac:spMkLst>
            <pc:docMk/>
            <pc:sldMk cId="3721190652" sldId="266"/>
            <ac:spMk id="5" creationId="{36AAE119-C60D-960F-B470-81FBD31CEFDC}"/>
          </ac:spMkLst>
        </pc:spChg>
        <pc:spChg chg="add mod">
          <ac:chgData name="Patrick Boily" userId="4ace92db-0572-4382-889e-50f73e2bf144" providerId="ADAL" clId="{41AFF8AF-63D3-4816-AFCD-5BB2CEE5CDF5}" dt="2022-07-08T19:39:50.223" v="4585"/>
          <ac:spMkLst>
            <pc:docMk/>
            <pc:sldMk cId="3721190652" sldId="266"/>
            <ac:spMk id="6" creationId="{E207FCCC-814F-9BCB-C5F0-B4B8C070C0DA}"/>
          </ac:spMkLst>
        </pc:spChg>
      </pc:sldChg>
      <pc:sldChg chg="addSp modSp add mod">
        <pc:chgData name="Patrick Boily" userId="4ace92db-0572-4382-889e-50f73e2bf144" providerId="ADAL" clId="{41AFF8AF-63D3-4816-AFCD-5BB2CEE5CDF5}" dt="2022-07-09T16:02:34.817" v="9731" actId="20577"/>
        <pc:sldMkLst>
          <pc:docMk/>
          <pc:sldMk cId="3661706873" sldId="267"/>
        </pc:sldMkLst>
        <pc:spChg chg="mod">
          <ac:chgData name="Patrick Boily" userId="4ace92db-0572-4382-889e-50f73e2bf144" providerId="ADAL" clId="{41AFF8AF-63D3-4816-AFCD-5BB2CEE5CDF5}" dt="2022-07-08T14:17:37.002" v="397" actId="20577"/>
          <ac:spMkLst>
            <pc:docMk/>
            <pc:sldMk cId="3661706873" sldId="267"/>
            <ac:spMk id="2" creationId="{A7AE2D84-440D-97BF-32F4-71F07130A16E}"/>
          </ac:spMkLst>
        </pc:spChg>
        <pc:spChg chg="mod">
          <ac:chgData name="Patrick Boily" userId="4ace92db-0572-4382-889e-50f73e2bf144" providerId="ADAL" clId="{41AFF8AF-63D3-4816-AFCD-5BB2CEE5CDF5}" dt="2022-07-09T16:02:34.817" v="9731" actId="20577"/>
          <ac:spMkLst>
            <pc:docMk/>
            <pc:sldMk cId="3661706873" sldId="267"/>
            <ac:spMk id="3" creationId="{10171C20-DD03-8550-AD17-0C1B3DC33625}"/>
          </ac:spMkLst>
        </pc:spChg>
        <pc:spChg chg="add mod">
          <ac:chgData name="Patrick Boily" userId="4ace92db-0572-4382-889e-50f73e2bf144" providerId="ADAL" clId="{41AFF8AF-63D3-4816-AFCD-5BB2CEE5CDF5}" dt="2022-07-08T19:39:55.024" v="4586"/>
          <ac:spMkLst>
            <pc:docMk/>
            <pc:sldMk cId="3661706873" sldId="267"/>
            <ac:spMk id="4" creationId="{CCA73ABB-C315-791E-13F4-21FA3DDFFAFB}"/>
          </ac:spMkLst>
        </pc:spChg>
        <pc:spChg chg="add mod">
          <ac:chgData name="Patrick Boily" userId="4ace92db-0572-4382-889e-50f73e2bf144" providerId="ADAL" clId="{41AFF8AF-63D3-4816-AFCD-5BB2CEE5CDF5}" dt="2022-07-08T19:39:55.024" v="4586"/>
          <ac:spMkLst>
            <pc:docMk/>
            <pc:sldMk cId="3661706873" sldId="267"/>
            <ac:spMk id="5" creationId="{653A37F0-CFF7-1FB6-5F94-2E69EE7886FE}"/>
          </ac:spMkLst>
        </pc:spChg>
        <pc:spChg chg="add mod">
          <ac:chgData name="Patrick Boily" userId="4ace92db-0572-4382-889e-50f73e2bf144" providerId="ADAL" clId="{41AFF8AF-63D3-4816-AFCD-5BB2CEE5CDF5}" dt="2022-07-08T19:39:55.024" v="4586"/>
          <ac:spMkLst>
            <pc:docMk/>
            <pc:sldMk cId="3661706873" sldId="267"/>
            <ac:spMk id="6" creationId="{B7B3C4C4-9045-24D6-BBF8-2992C5B0D56E}"/>
          </ac:spMkLst>
        </pc:spChg>
      </pc:sldChg>
      <pc:sldChg chg="addSp delSp modSp new mod chgLayout">
        <pc:chgData name="Patrick Boily" userId="4ace92db-0572-4382-889e-50f73e2bf144" providerId="ADAL" clId="{41AFF8AF-63D3-4816-AFCD-5BB2CEE5CDF5}" dt="2022-07-08T19:38:08.812" v="4556" actId="20577"/>
        <pc:sldMkLst>
          <pc:docMk/>
          <pc:sldMk cId="4160375317" sldId="268"/>
        </pc:sldMkLst>
        <pc:spChg chg="mod ord">
          <ac:chgData name="Patrick Boily" userId="4ace92db-0572-4382-889e-50f73e2bf144" providerId="ADAL" clId="{41AFF8AF-63D3-4816-AFCD-5BB2CEE5CDF5}" dt="2022-07-08T19:21:53.677" v="4347" actId="20577"/>
          <ac:spMkLst>
            <pc:docMk/>
            <pc:sldMk cId="4160375317" sldId="268"/>
            <ac:spMk id="2" creationId="{1011546E-683A-9C7A-9A1D-518FBC349A1C}"/>
          </ac:spMkLst>
        </pc:spChg>
        <pc:spChg chg="mod ord">
          <ac:chgData name="Patrick Boily" userId="4ace92db-0572-4382-889e-50f73e2bf144" providerId="ADAL" clId="{41AFF8AF-63D3-4816-AFCD-5BB2CEE5CDF5}" dt="2022-07-08T19:23:06.292" v="4432" actId="20577"/>
          <ac:spMkLst>
            <pc:docMk/>
            <pc:sldMk cId="4160375317" sldId="268"/>
            <ac:spMk id="3" creationId="{F21930F0-0603-1662-DBE3-BBC1E2D7061F}"/>
          </ac:spMkLst>
        </pc:spChg>
        <pc:spChg chg="add del">
          <ac:chgData name="Patrick Boily" userId="4ace92db-0572-4382-889e-50f73e2bf144" providerId="ADAL" clId="{41AFF8AF-63D3-4816-AFCD-5BB2CEE5CDF5}" dt="2022-07-08T15:30:11.917" v="1776" actId="22"/>
          <ac:spMkLst>
            <pc:docMk/>
            <pc:sldMk cId="4160375317" sldId="268"/>
            <ac:spMk id="5" creationId="{7ADC05E9-4E42-4606-B8DB-5B9EC505FDBE}"/>
          </ac:spMkLst>
        </pc:spChg>
        <pc:spChg chg="add mod">
          <ac:chgData name="Patrick Boily" userId="4ace92db-0572-4382-889e-50f73e2bf144" providerId="ADAL" clId="{41AFF8AF-63D3-4816-AFCD-5BB2CEE5CDF5}" dt="2022-07-08T19:38:08.812" v="4556" actId="20577"/>
          <ac:spMkLst>
            <pc:docMk/>
            <pc:sldMk cId="4160375317" sldId="268"/>
            <ac:spMk id="6" creationId="{B2E0D6F3-BE69-07A0-7CC4-396D0A92E8F6}"/>
          </ac:spMkLst>
        </pc:spChg>
        <pc:spChg chg="add mod">
          <ac:chgData name="Patrick Boily" userId="4ace92db-0572-4382-889e-50f73e2bf144" providerId="ADAL" clId="{41AFF8AF-63D3-4816-AFCD-5BB2CEE5CDF5}" dt="2022-07-08T19:34:44.338" v="4542"/>
          <ac:spMkLst>
            <pc:docMk/>
            <pc:sldMk cId="4160375317" sldId="268"/>
            <ac:spMk id="7" creationId="{A0E8020D-6830-AFDF-4A44-693F40A76A60}"/>
          </ac:spMkLst>
        </pc:spChg>
        <pc:spChg chg="add mod">
          <ac:chgData name="Patrick Boily" userId="4ace92db-0572-4382-889e-50f73e2bf144" providerId="ADAL" clId="{41AFF8AF-63D3-4816-AFCD-5BB2CEE5CDF5}" dt="2022-07-08T19:34:44.338" v="4542"/>
          <ac:spMkLst>
            <pc:docMk/>
            <pc:sldMk cId="4160375317" sldId="268"/>
            <ac:spMk id="8" creationId="{67FB1643-C909-CB63-D934-3A54A69F4486}"/>
          </ac:spMkLst>
        </pc:spChg>
      </pc:sldChg>
      <pc:sldChg chg="addSp modSp new mod">
        <pc:chgData name="Patrick Boily" userId="4ace92db-0572-4382-889e-50f73e2bf144" providerId="ADAL" clId="{41AFF8AF-63D3-4816-AFCD-5BB2CEE5CDF5}" dt="2022-07-08T19:42:54.180" v="4614" actId="20577"/>
        <pc:sldMkLst>
          <pc:docMk/>
          <pc:sldMk cId="1560796342" sldId="269"/>
        </pc:sldMkLst>
        <pc:spChg chg="mod">
          <ac:chgData name="Patrick Boily" userId="4ace92db-0572-4382-889e-50f73e2bf144" providerId="ADAL" clId="{41AFF8AF-63D3-4816-AFCD-5BB2CEE5CDF5}" dt="2022-07-08T19:23:12.606" v="4438" actId="20577"/>
          <ac:spMkLst>
            <pc:docMk/>
            <pc:sldMk cId="1560796342" sldId="269"/>
            <ac:spMk id="2" creationId="{A0FFCEDE-AB5B-2744-4B1D-8AE4BBCBD8FD}"/>
          </ac:spMkLst>
        </pc:spChg>
        <pc:spChg chg="mod">
          <ac:chgData name="Patrick Boily" userId="4ace92db-0572-4382-889e-50f73e2bf144" providerId="ADAL" clId="{41AFF8AF-63D3-4816-AFCD-5BB2CEE5CDF5}" dt="2022-07-08T19:42:54.180" v="4614" actId="20577"/>
          <ac:spMkLst>
            <pc:docMk/>
            <pc:sldMk cId="1560796342" sldId="269"/>
            <ac:spMk id="3" creationId="{6067DDE7-E45B-CE94-2406-D1A08EF11D9D}"/>
          </ac:spMkLst>
        </pc:spChg>
        <pc:spChg chg="mod">
          <ac:chgData name="Patrick Boily" userId="4ace92db-0572-4382-889e-50f73e2bf144" providerId="ADAL" clId="{41AFF8AF-63D3-4816-AFCD-5BB2CEE5CDF5}" dt="2022-07-08T18:35:40.402" v="3507" actId="20577"/>
          <ac:spMkLst>
            <pc:docMk/>
            <pc:sldMk cId="1560796342" sldId="269"/>
            <ac:spMk id="4" creationId="{7AFDB33F-5A9C-D0A0-7C92-FE311867CDE1}"/>
          </ac:spMkLst>
        </pc:spChg>
        <pc:spChg chg="add mod">
          <ac:chgData name="Patrick Boily" userId="4ace92db-0572-4382-889e-50f73e2bf144" providerId="ADAL" clId="{41AFF8AF-63D3-4816-AFCD-5BB2CEE5CDF5}" dt="2022-07-08T19:37:19.537" v="4548" actId="27636"/>
          <ac:spMkLst>
            <pc:docMk/>
            <pc:sldMk cId="1560796342" sldId="269"/>
            <ac:spMk id="5" creationId="{108333D5-2E3A-6A8D-4884-5D9354755822}"/>
          </ac:spMkLst>
        </pc:spChg>
        <pc:spChg chg="add mod">
          <ac:chgData name="Patrick Boily" userId="4ace92db-0572-4382-889e-50f73e2bf144" providerId="ADAL" clId="{41AFF8AF-63D3-4816-AFCD-5BB2CEE5CDF5}" dt="2022-07-08T19:34:58.895" v="4546" actId="1035"/>
          <ac:spMkLst>
            <pc:docMk/>
            <pc:sldMk cId="1560796342" sldId="269"/>
            <ac:spMk id="6" creationId="{CE85C952-B8E3-2784-742A-B1F006AEB027}"/>
          </ac:spMkLst>
        </pc:spChg>
        <pc:spChg chg="add mod">
          <ac:chgData name="Patrick Boily" userId="4ace92db-0572-4382-889e-50f73e2bf144" providerId="ADAL" clId="{41AFF8AF-63D3-4816-AFCD-5BB2CEE5CDF5}" dt="2022-07-08T19:34:58.895" v="4546" actId="1035"/>
          <ac:spMkLst>
            <pc:docMk/>
            <pc:sldMk cId="1560796342" sldId="269"/>
            <ac:spMk id="7" creationId="{349965E2-80AF-D00E-9A64-B82ABD01CC7E}"/>
          </ac:spMkLst>
        </pc:spChg>
      </pc:sldChg>
      <pc:sldChg chg="addSp modSp add">
        <pc:chgData name="Patrick Boily" userId="4ace92db-0572-4382-889e-50f73e2bf144" providerId="ADAL" clId="{41AFF8AF-63D3-4816-AFCD-5BB2CEE5CDF5}" dt="2022-07-08T19:39:33.713" v="4583"/>
        <pc:sldMkLst>
          <pc:docMk/>
          <pc:sldMk cId="1493469111" sldId="270"/>
        </pc:sldMkLst>
        <pc:spChg chg="add mod">
          <ac:chgData name="Patrick Boily" userId="4ace92db-0572-4382-889e-50f73e2bf144" providerId="ADAL" clId="{41AFF8AF-63D3-4816-AFCD-5BB2CEE5CDF5}" dt="2022-07-08T19:39:33.713" v="4583"/>
          <ac:spMkLst>
            <pc:docMk/>
            <pc:sldMk cId="1493469111" sldId="270"/>
            <ac:spMk id="5" creationId="{B1EE154B-07B1-9F0A-2637-DC4CA47E2769}"/>
          </ac:spMkLst>
        </pc:spChg>
        <pc:spChg chg="add mod">
          <ac:chgData name="Patrick Boily" userId="4ace92db-0572-4382-889e-50f73e2bf144" providerId="ADAL" clId="{41AFF8AF-63D3-4816-AFCD-5BB2CEE5CDF5}" dt="2022-07-08T19:39:33.713" v="4583"/>
          <ac:spMkLst>
            <pc:docMk/>
            <pc:sldMk cId="1493469111" sldId="270"/>
            <ac:spMk id="6" creationId="{B83B31D5-37D1-589C-1CC0-BEE78624077D}"/>
          </ac:spMkLst>
        </pc:spChg>
        <pc:spChg chg="add mod">
          <ac:chgData name="Patrick Boily" userId="4ace92db-0572-4382-889e-50f73e2bf144" providerId="ADAL" clId="{41AFF8AF-63D3-4816-AFCD-5BB2CEE5CDF5}" dt="2022-07-08T19:39:33.713" v="4583"/>
          <ac:spMkLst>
            <pc:docMk/>
            <pc:sldMk cId="1493469111" sldId="270"/>
            <ac:spMk id="7" creationId="{B41129E1-3FBA-596F-7601-6A758FC68FE6}"/>
          </ac:spMkLst>
        </pc:spChg>
      </pc:sldChg>
      <pc:sldChg chg="modSp new del mod">
        <pc:chgData name="Patrick Boily" userId="4ace92db-0572-4382-889e-50f73e2bf144" providerId="ADAL" clId="{41AFF8AF-63D3-4816-AFCD-5BB2CEE5CDF5}" dt="2022-07-08T18:20:07.904" v="2729" actId="2696"/>
        <pc:sldMkLst>
          <pc:docMk/>
          <pc:sldMk cId="3842040873" sldId="270"/>
        </pc:sldMkLst>
        <pc:spChg chg="mod">
          <ac:chgData name="Patrick Boily" userId="4ace92db-0572-4382-889e-50f73e2bf144" providerId="ADAL" clId="{41AFF8AF-63D3-4816-AFCD-5BB2CEE5CDF5}" dt="2022-07-08T18:19:54.022" v="2702" actId="20577"/>
          <ac:spMkLst>
            <pc:docMk/>
            <pc:sldMk cId="3842040873" sldId="270"/>
            <ac:spMk id="2" creationId="{65672AA4-F13C-7C87-C406-78454C0C2B56}"/>
          </ac:spMkLst>
        </pc:spChg>
        <pc:spChg chg="mod">
          <ac:chgData name="Patrick Boily" userId="4ace92db-0572-4382-889e-50f73e2bf144" providerId="ADAL" clId="{41AFF8AF-63D3-4816-AFCD-5BB2CEE5CDF5}" dt="2022-07-08T18:16:24.317" v="2501" actId="20577"/>
          <ac:spMkLst>
            <pc:docMk/>
            <pc:sldMk cId="3842040873" sldId="270"/>
            <ac:spMk id="3" creationId="{62A19C52-0F25-B642-63AC-06F0733A52DF}"/>
          </ac:spMkLst>
        </pc:spChg>
        <pc:spChg chg="mod">
          <ac:chgData name="Patrick Boily" userId="4ace92db-0572-4382-889e-50f73e2bf144" providerId="ADAL" clId="{41AFF8AF-63D3-4816-AFCD-5BB2CEE5CDF5}" dt="2022-07-08T18:19:36.226" v="2682" actId="20577"/>
          <ac:spMkLst>
            <pc:docMk/>
            <pc:sldMk cId="3842040873" sldId="270"/>
            <ac:spMk id="4" creationId="{8AE8566A-3D69-0414-272F-BD82E9DE8D84}"/>
          </ac:spMkLst>
        </pc:spChg>
      </pc:sldChg>
      <pc:sldChg chg="modSp new del mod">
        <pc:chgData name="Patrick Boily" userId="4ace92db-0572-4382-889e-50f73e2bf144" providerId="ADAL" clId="{41AFF8AF-63D3-4816-AFCD-5BB2CEE5CDF5}" dt="2022-07-08T18:20:07.904" v="2729" actId="2696"/>
        <pc:sldMkLst>
          <pc:docMk/>
          <pc:sldMk cId="1032151419" sldId="271"/>
        </pc:sldMkLst>
        <pc:spChg chg="mod">
          <ac:chgData name="Patrick Boily" userId="4ace92db-0572-4382-889e-50f73e2bf144" providerId="ADAL" clId="{41AFF8AF-63D3-4816-AFCD-5BB2CEE5CDF5}" dt="2022-07-08T18:20:03.128" v="2728" actId="20577"/>
          <ac:spMkLst>
            <pc:docMk/>
            <pc:sldMk cId="1032151419" sldId="271"/>
            <ac:spMk id="2" creationId="{8C70C38E-0CEA-F218-FE1C-1D76176D0B91}"/>
          </ac:spMkLst>
        </pc:spChg>
        <pc:spChg chg="mod">
          <ac:chgData name="Patrick Boily" userId="4ace92db-0572-4382-889e-50f73e2bf144" providerId="ADAL" clId="{41AFF8AF-63D3-4816-AFCD-5BB2CEE5CDF5}" dt="2022-07-08T18:13:11.599" v="2429" actId="20577"/>
          <ac:spMkLst>
            <pc:docMk/>
            <pc:sldMk cId="1032151419" sldId="271"/>
            <ac:spMk id="3" creationId="{FC13CF0B-7453-BC44-0D2F-6C0F0DBA2650}"/>
          </ac:spMkLst>
        </pc:spChg>
      </pc:sldChg>
      <pc:sldChg chg="addSp modSp add mod">
        <pc:chgData name="Patrick Boily" userId="4ace92db-0572-4382-889e-50f73e2bf144" providerId="ADAL" clId="{41AFF8AF-63D3-4816-AFCD-5BB2CEE5CDF5}" dt="2022-07-09T15:55:25.407" v="9015"/>
        <pc:sldMkLst>
          <pc:docMk/>
          <pc:sldMk cId="4020652903" sldId="271"/>
        </pc:sldMkLst>
        <pc:spChg chg="mod">
          <ac:chgData name="Patrick Boily" userId="4ace92db-0572-4382-889e-50f73e2bf144" providerId="ADAL" clId="{41AFF8AF-63D3-4816-AFCD-5BB2CEE5CDF5}" dt="2022-07-09T15:55:25.407" v="9015"/>
          <ac:spMkLst>
            <pc:docMk/>
            <pc:sldMk cId="4020652903" sldId="271"/>
            <ac:spMk id="3" creationId="{FC13CF0B-7453-BC44-0D2F-6C0F0DBA2650}"/>
          </ac:spMkLst>
        </pc:spChg>
        <pc:spChg chg="add mod">
          <ac:chgData name="Patrick Boily" userId="4ace92db-0572-4382-889e-50f73e2bf144" providerId="ADAL" clId="{41AFF8AF-63D3-4816-AFCD-5BB2CEE5CDF5}" dt="2022-07-08T19:39:18.178" v="4582"/>
          <ac:spMkLst>
            <pc:docMk/>
            <pc:sldMk cId="4020652903" sldId="271"/>
            <ac:spMk id="4" creationId="{DDEED0A1-F6CF-1CBE-ED14-B74100294B5E}"/>
          </ac:spMkLst>
        </pc:spChg>
        <pc:spChg chg="add mod">
          <ac:chgData name="Patrick Boily" userId="4ace92db-0572-4382-889e-50f73e2bf144" providerId="ADAL" clId="{41AFF8AF-63D3-4816-AFCD-5BB2CEE5CDF5}" dt="2022-07-08T19:39:18.178" v="4582"/>
          <ac:spMkLst>
            <pc:docMk/>
            <pc:sldMk cId="4020652903" sldId="271"/>
            <ac:spMk id="5" creationId="{7A979592-6228-28D2-AC04-FF92207B658A}"/>
          </ac:spMkLst>
        </pc:spChg>
        <pc:spChg chg="add mod">
          <ac:chgData name="Patrick Boily" userId="4ace92db-0572-4382-889e-50f73e2bf144" providerId="ADAL" clId="{41AFF8AF-63D3-4816-AFCD-5BB2CEE5CDF5}" dt="2022-07-08T19:39:18.178" v="4582"/>
          <ac:spMkLst>
            <pc:docMk/>
            <pc:sldMk cId="4020652903" sldId="271"/>
            <ac:spMk id="6" creationId="{66C912C8-EBC6-BA72-2ED6-1FA0C2FE384D}"/>
          </ac:spMkLst>
        </pc:spChg>
      </pc:sldChg>
      <pc:sldChg chg="addSp modSp new mod">
        <pc:chgData name="Patrick Boily" userId="4ace92db-0572-4382-889e-50f73e2bf144" providerId="ADAL" clId="{41AFF8AF-63D3-4816-AFCD-5BB2CEE5CDF5}" dt="2022-07-08T19:55:53.824" v="4679" actId="20577"/>
        <pc:sldMkLst>
          <pc:docMk/>
          <pc:sldMk cId="3749780656" sldId="272"/>
        </pc:sldMkLst>
        <pc:spChg chg="mod">
          <ac:chgData name="Patrick Boily" userId="4ace92db-0572-4382-889e-50f73e2bf144" providerId="ADAL" clId="{41AFF8AF-63D3-4816-AFCD-5BB2CEE5CDF5}" dt="2022-07-08T18:32:43.552" v="3277" actId="20577"/>
          <ac:spMkLst>
            <pc:docMk/>
            <pc:sldMk cId="3749780656" sldId="272"/>
            <ac:spMk id="2" creationId="{5086F5DE-A509-5B62-AB1A-543F47F5D1C7}"/>
          </ac:spMkLst>
        </pc:spChg>
        <pc:spChg chg="mod">
          <ac:chgData name="Patrick Boily" userId="4ace92db-0572-4382-889e-50f73e2bf144" providerId="ADAL" clId="{41AFF8AF-63D3-4816-AFCD-5BB2CEE5CDF5}" dt="2022-07-08T19:55:53.824" v="4679" actId="20577"/>
          <ac:spMkLst>
            <pc:docMk/>
            <pc:sldMk cId="3749780656" sldId="272"/>
            <ac:spMk id="3" creationId="{DAC9ED8B-7E67-F3A1-CD21-DAFFE94EA292}"/>
          </ac:spMkLst>
        </pc:spChg>
        <pc:spChg chg="add mod">
          <ac:chgData name="Patrick Boily" userId="4ace92db-0572-4382-889e-50f73e2bf144" providerId="ADAL" clId="{41AFF8AF-63D3-4816-AFCD-5BB2CEE5CDF5}" dt="2022-07-08T19:39:15.427" v="4581"/>
          <ac:spMkLst>
            <pc:docMk/>
            <pc:sldMk cId="3749780656" sldId="272"/>
            <ac:spMk id="4" creationId="{04F2F0F8-8CE2-5378-EB59-B350568AE009}"/>
          </ac:spMkLst>
        </pc:spChg>
        <pc:spChg chg="add mod">
          <ac:chgData name="Patrick Boily" userId="4ace92db-0572-4382-889e-50f73e2bf144" providerId="ADAL" clId="{41AFF8AF-63D3-4816-AFCD-5BB2CEE5CDF5}" dt="2022-07-08T19:39:15.427" v="4581"/>
          <ac:spMkLst>
            <pc:docMk/>
            <pc:sldMk cId="3749780656" sldId="272"/>
            <ac:spMk id="5" creationId="{392B5482-0454-8802-4546-FB3BFB018BAC}"/>
          </ac:spMkLst>
        </pc:spChg>
        <pc:spChg chg="add mod">
          <ac:chgData name="Patrick Boily" userId="4ace92db-0572-4382-889e-50f73e2bf144" providerId="ADAL" clId="{41AFF8AF-63D3-4816-AFCD-5BB2CEE5CDF5}" dt="2022-07-08T19:39:15.427" v="4581"/>
          <ac:spMkLst>
            <pc:docMk/>
            <pc:sldMk cId="3749780656" sldId="272"/>
            <ac:spMk id="6" creationId="{B7E35535-E68D-AE6E-730F-9B80943BDADF}"/>
          </ac:spMkLst>
        </pc:spChg>
      </pc:sldChg>
      <pc:sldChg chg="addSp modSp new mod">
        <pc:chgData name="Patrick Boily" userId="4ace92db-0572-4382-889e-50f73e2bf144" providerId="ADAL" clId="{41AFF8AF-63D3-4816-AFCD-5BB2CEE5CDF5}" dt="2022-07-08T19:39:07.388" v="4579"/>
        <pc:sldMkLst>
          <pc:docMk/>
          <pc:sldMk cId="3488605404" sldId="273"/>
        </pc:sldMkLst>
        <pc:spChg chg="add mod">
          <ac:chgData name="Patrick Boily" userId="4ace92db-0572-4382-889e-50f73e2bf144" providerId="ADAL" clId="{41AFF8AF-63D3-4816-AFCD-5BB2CEE5CDF5}" dt="2022-07-08T19:39:07.388" v="4579"/>
          <ac:spMkLst>
            <pc:docMk/>
            <pc:sldMk cId="3488605404" sldId="273"/>
            <ac:spMk id="4" creationId="{B2ECC43C-C6D8-BBBF-C72D-5C3F958B8F4F}"/>
          </ac:spMkLst>
        </pc:spChg>
        <pc:spChg chg="add mod">
          <ac:chgData name="Patrick Boily" userId="4ace92db-0572-4382-889e-50f73e2bf144" providerId="ADAL" clId="{41AFF8AF-63D3-4816-AFCD-5BB2CEE5CDF5}" dt="2022-07-08T19:39:07.388" v="4579"/>
          <ac:spMkLst>
            <pc:docMk/>
            <pc:sldMk cId="3488605404" sldId="273"/>
            <ac:spMk id="5" creationId="{889F558E-7E1F-D0E6-418E-5025A1555B82}"/>
          </ac:spMkLst>
        </pc:spChg>
        <pc:spChg chg="add mod">
          <ac:chgData name="Patrick Boily" userId="4ace92db-0572-4382-889e-50f73e2bf144" providerId="ADAL" clId="{41AFF8AF-63D3-4816-AFCD-5BB2CEE5CDF5}" dt="2022-07-08T19:39:07.388" v="4579"/>
          <ac:spMkLst>
            <pc:docMk/>
            <pc:sldMk cId="3488605404" sldId="273"/>
            <ac:spMk id="6" creationId="{A39C7B70-8773-D66E-CB9D-FB01513028B0}"/>
          </ac:spMkLst>
        </pc:spChg>
        <pc:picChg chg="add mod">
          <ac:chgData name="Patrick Boily" userId="4ace92db-0572-4382-889e-50f73e2bf144" providerId="ADAL" clId="{41AFF8AF-63D3-4816-AFCD-5BB2CEE5CDF5}" dt="2022-07-08T19:26:16.114" v="4461" actId="1076"/>
          <ac:picMkLst>
            <pc:docMk/>
            <pc:sldMk cId="3488605404" sldId="273"/>
            <ac:picMk id="3" creationId="{249D2CCA-F5AE-2686-4855-7D0053723FCA}"/>
          </ac:picMkLst>
        </pc:picChg>
      </pc:sldChg>
      <pc:sldChg chg="addSp modSp new mod">
        <pc:chgData name="Patrick Boily" userId="4ace92db-0572-4382-889e-50f73e2bf144" providerId="ADAL" clId="{41AFF8AF-63D3-4816-AFCD-5BB2CEE5CDF5}" dt="2022-07-08T19:39:59.313" v="4587"/>
        <pc:sldMkLst>
          <pc:docMk/>
          <pc:sldMk cId="2851115564" sldId="274"/>
        </pc:sldMkLst>
        <pc:spChg chg="add mod">
          <ac:chgData name="Patrick Boily" userId="4ace92db-0572-4382-889e-50f73e2bf144" providerId="ADAL" clId="{41AFF8AF-63D3-4816-AFCD-5BB2CEE5CDF5}" dt="2022-07-08T19:39:59.313" v="4587"/>
          <ac:spMkLst>
            <pc:docMk/>
            <pc:sldMk cId="2851115564" sldId="274"/>
            <ac:spMk id="4" creationId="{8CEDA09C-3A9B-681D-02E9-4658289032FB}"/>
          </ac:spMkLst>
        </pc:spChg>
        <pc:spChg chg="add mod">
          <ac:chgData name="Patrick Boily" userId="4ace92db-0572-4382-889e-50f73e2bf144" providerId="ADAL" clId="{41AFF8AF-63D3-4816-AFCD-5BB2CEE5CDF5}" dt="2022-07-08T19:39:59.313" v="4587"/>
          <ac:spMkLst>
            <pc:docMk/>
            <pc:sldMk cId="2851115564" sldId="274"/>
            <ac:spMk id="5" creationId="{836F1392-D44D-1627-C7EF-7F155E361E0E}"/>
          </ac:spMkLst>
        </pc:spChg>
        <pc:spChg chg="add mod">
          <ac:chgData name="Patrick Boily" userId="4ace92db-0572-4382-889e-50f73e2bf144" providerId="ADAL" clId="{41AFF8AF-63D3-4816-AFCD-5BB2CEE5CDF5}" dt="2022-07-08T19:39:59.313" v="4587"/>
          <ac:spMkLst>
            <pc:docMk/>
            <pc:sldMk cId="2851115564" sldId="274"/>
            <ac:spMk id="6" creationId="{3298FD90-32F7-40F3-24AF-51CAF0CFDDD3}"/>
          </ac:spMkLst>
        </pc:spChg>
        <pc:picChg chg="add mod">
          <ac:chgData name="Patrick Boily" userId="4ace92db-0572-4382-889e-50f73e2bf144" providerId="ADAL" clId="{41AFF8AF-63D3-4816-AFCD-5BB2CEE5CDF5}" dt="2022-07-08T19:27:55.857" v="4468" actId="1076"/>
          <ac:picMkLst>
            <pc:docMk/>
            <pc:sldMk cId="2851115564" sldId="274"/>
            <ac:picMk id="3" creationId="{0AB6B55E-5BEC-4088-B357-723FA3BC11CA}"/>
          </ac:picMkLst>
        </pc:picChg>
      </pc:sldChg>
      <pc:sldChg chg="addSp modSp new mod">
        <pc:chgData name="Patrick Boily" userId="4ace92db-0572-4382-889e-50f73e2bf144" providerId="ADAL" clId="{41AFF8AF-63D3-4816-AFCD-5BB2CEE5CDF5}" dt="2022-07-08T19:40:05.133" v="4588"/>
        <pc:sldMkLst>
          <pc:docMk/>
          <pc:sldMk cId="1487377319" sldId="275"/>
        </pc:sldMkLst>
        <pc:spChg chg="add mod">
          <ac:chgData name="Patrick Boily" userId="4ace92db-0572-4382-889e-50f73e2bf144" providerId="ADAL" clId="{41AFF8AF-63D3-4816-AFCD-5BB2CEE5CDF5}" dt="2022-07-08T19:40:05.133" v="4588"/>
          <ac:spMkLst>
            <pc:docMk/>
            <pc:sldMk cId="1487377319" sldId="275"/>
            <ac:spMk id="4" creationId="{73C087E9-2598-D69A-1DD9-66EDC9F6B091}"/>
          </ac:spMkLst>
        </pc:spChg>
        <pc:spChg chg="add mod">
          <ac:chgData name="Patrick Boily" userId="4ace92db-0572-4382-889e-50f73e2bf144" providerId="ADAL" clId="{41AFF8AF-63D3-4816-AFCD-5BB2CEE5CDF5}" dt="2022-07-08T19:40:05.133" v="4588"/>
          <ac:spMkLst>
            <pc:docMk/>
            <pc:sldMk cId="1487377319" sldId="275"/>
            <ac:spMk id="5" creationId="{1EF8A22A-58D0-484D-EEE9-1FF19D74CE4F}"/>
          </ac:spMkLst>
        </pc:spChg>
        <pc:spChg chg="add mod">
          <ac:chgData name="Patrick Boily" userId="4ace92db-0572-4382-889e-50f73e2bf144" providerId="ADAL" clId="{41AFF8AF-63D3-4816-AFCD-5BB2CEE5CDF5}" dt="2022-07-08T19:40:05.133" v="4588"/>
          <ac:spMkLst>
            <pc:docMk/>
            <pc:sldMk cId="1487377319" sldId="275"/>
            <ac:spMk id="6" creationId="{6BAA4638-51A8-9CB4-A85A-B8C1024EA25E}"/>
          </ac:spMkLst>
        </pc:spChg>
        <pc:picChg chg="add mod">
          <ac:chgData name="Patrick Boily" userId="4ace92db-0572-4382-889e-50f73e2bf144" providerId="ADAL" clId="{41AFF8AF-63D3-4816-AFCD-5BB2CEE5CDF5}" dt="2022-07-08T19:29:00.493" v="4474" actId="1076"/>
          <ac:picMkLst>
            <pc:docMk/>
            <pc:sldMk cId="1487377319" sldId="275"/>
            <ac:picMk id="3" creationId="{978274A8-48DF-2FC5-A341-8D57AD64D47F}"/>
          </ac:picMkLst>
        </pc:picChg>
      </pc:sldChg>
      <pc:sldChg chg="addSp modSp new mod ord">
        <pc:chgData name="Patrick Boily" userId="4ace92db-0572-4382-889e-50f73e2bf144" providerId="ADAL" clId="{41AFF8AF-63D3-4816-AFCD-5BB2CEE5CDF5}" dt="2022-07-08T19:38:17.035" v="4560" actId="20577"/>
        <pc:sldMkLst>
          <pc:docMk/>
          <pc:sldMk cId="3572341929" sldId="276"/>
        </pc:sldMkLst>
        <pc:spChg chg="add mod">
          <ac:chgData name="Patrick Boily" userId="4ace92db-0572-4382-889e-50f73e2bf144" providerId="ADAL" clId="{41AFF8AF-63D3-4816-AFCD-5BB2CEE5CDF5}" dt="2022-07-08T19:38:17.035" v="4560" actId="20577"/>
          <ac:spMkLst>
            <pc:docMk/>
            <pc:sldMk cId="3572341929" sldId="276"/>
            <ac:spMk id="4" creationId="{61BCD88B-536B-55D4-5BD3-CFA1515F9BC0}"/>
          </ac:spMkLst>
        </pc:spChg>
        <pc:spChg chg="add mod">
          <ac:chgData name="Patrick Boily" userId="4ace92db-0572-4382-889e-50f73e2bf144" providerId="ADAL" clId="{41AFF8AF-63D3-4816-AFCD-5BB2CEE5CDF5}" dt="2022-07-08T19:34:41.584" v="4541"/>
          <ac:spMkLst>
            <pc:docMk/>
            <pc:sldMk cId="3572341929" sldId="276"/>
            <ac:spMk id="5" creationId="{82C5C7F5-82A9-2169-B6F0-C9975DEC5131}"/>
          </ac:spMkLst>
        </pc:spChg>
        <pc:spChg chg="add mod">
          <ac:chgData name="Patrick Boily" userId="4ace92db-0572-4382-889e-50f73e2bf144" providerId="ADAL" clId="{41AFF8AF-63D3-4816-AFCD-5BB2CEE5CDF5}" dt="2022-07-08T19:34:41.584" v="4541"/>
          <ac:spMkLst>
            <pc:docMk/>
            <pc:sldMk cId="3572341929" sldId="276"/>
            <ac:spMk id="6" creationId="{E36CE4D4-BC25-DB9E-3214-C581EA920D4E}"/>
          </ac:spMkLst>
        </pc:spChg>
        <pc:picChg chg="add mod">
          <ac:chgData name="Patrick Boily" userId="4ace92db-0572-4382-889e-50f73e2bf144" providerId="ADAL" clId="{41AFF8AF-63D3-4816-AFCD-5BB2CEE5CDF5}" dt="2022-07-08T19:31:09.548" v="4513" actId="1035"/>
          <ac:picMkLst>
            <pc:docMk/>
            <pc:sldMk cId="3572341929" sldId="276"/>
            <ac:picMk id="3" creationId="{CE092CC9-2F6C-F2D2-3818-D3281A7B7C50}"/>
          </ac:picMkLst>
        </pc:picChg>
      </pc:sldChg>
      <pc:sldChg chg="modSp add mod">
        <pc:chgData name="Patrick Boily" userId="4ace92db-0572-4382-889e-50f73e2bf144" providerId="ADAL" clId="{41AFF8AF-63D3-4816-AFCD-5BB2CEE5CDF5}" dt="2022-07-08T20:29:00.707" v="5203" actId="113"/>
        <pc:sldMkLst>
          <pc:docMk/>
          <pc:sldMk cId="748404642" sldId="277"/>
        </pc:sldMkLst>
        <pc:spChg chg="mod">
          <ac:chgData name="Patrick Boily" userId="4ace92db-0572-4382-889e-50f73e2bf144" providerId="ADAL" clId="{41AFF8AF-63D3-4816-AFCD-5BB2CEE5CDF5}" dt="2022-07-08T20:29:00.707" v="5203" actId="113"/>
          <ac:spMkLst>
            <pc:docMk/>
            <pc:sldMk cId="748404642" sldId="277"/>
            <ac:spMk id="5" creationId="{E9DC4CC4-D6CA-EF27-8ECB-808CE01E2A3C}"/>
          </ac:spMkLst>
        </pc:spChg>
      </pc:sldChg>
      <pc:sldChg chg="modSp add mod">
        <pc:chgData name="Patrick Boily" userId="4ace92db-0572-4382-889e-50f73e2bf144" providerId="ADAL" clId="{41AFF8AF-63D3-4816-AFCD-5BB2CEE5CDF5}" dt="2022-07-09T15:22:30.346" v="8615" actId="20577"/>
        <pc:sldMkLst>
          <pc:docMk/>
          <pc:sldMk cId="3307693822" sldId="278"/>
        </pc:sldMkLst>
        <pc:spChg chg="mod">
          <ac:chgData name="Patrick Boily" userId="4ace92db-0572-4382-889e-50f73e2bf144" providerId="ADAL" clId="{41AFF8AF-63D3-4816-AFCD-5BB2CEE5CDF5}" dt="2022-07-09T15:22:30.346" v="8615" actId="20577"/>
          <ac:spMkLst>
            <pc:docMk/>
            <pc:sldMk cId="3307693822" sldId="278"/>
            <ac:spMk id="3" creationId="{FC13CF0B-7453-BC44-0D2F-6C0F0DBA2650}"/>
          </ac:spMkLst>
        </pc:spChg>
      </pc:sldChg>
      <pc:sldChg chg="modSp add mod">
        <pc:chgData name="Patrick Boily" userId="4ace92db-0572-4382-889e-50f73e2bf144" providerId="ADAL" clId="{41AFF8AF-63D3-4816-AFCD-5BB2CEE5CDF5}" dt="2022-07-09T15:55:39.370" v="9016" actId="20577"/>
        <pc:sldMkLst>
          <pc:docMk/>
          <pc:sldMk cId="1454101222" sldId="279"/>
        </pc:sldMkLst>
        <pc:spChg chg="mod">
          <ac:chgData name="Patrick Boily" userId="4ace92db-0572-4382-889e-50f73e2bf144" providerId="ADAL" clId="{41AFF8AF-63D3-4816-AFCD-5BB2CEE5CDF5}" dt="2022-07-09T15:55:39.370" v="9016" actId="20577"/>
          <ac:spMkLst>
            <pc:docMk/>
            <pc:sldMk cId="1454101222" sldId="279"/>
            <ac:spMk id="3" creationId="{10171C20-DD03-8550-AD17-0C1B3DC33625}"/>
          </ac:spMkLst>
        </pc:spChg>
      </pc:sldChg>
      <pc:sldChg chg="modSp new mod">
        <pc:chgData name="Patrick Boily" userId="4ace92db-0572-4382-889e-50f73e2bf144" providerId="ADAL" clId="{41AFF8AF-63D3-4816-AFCD-5BB2CEE5CDF5}" dt="2022-07-09T15:53:18.116" v="8992" actId="113"/>
        <pc:sldMkLst>
          <pc:docMk/>
          <pc:sldMk cId="4269138739" sldId="280"/>
        </pc:sldMkLst>
        <pc:spChg chg="mod">
          <ac:chgData name="Patrick Boily" userId="4ace92db-0572-4382-889e-50f73e2bf144" providerId="ADAL" clId="{41AFF8AF-63D3-4816-AFCD-5BB2CEE5CDF5}" dt="2022-07-09T15:28:47.356" v="8675" actId="20577"/>
          <ac:spMkLst>
            <pc:docMk/>
            <pc:sldMk cId="4269138739" sldId="280"/>
            <ac:spMk id="2" creationId="{1FDF835C-EB2B-85B1-A7DB-D380540B687F}"/>
          </ac:spMkLst>
        </pc:spChg>
        <pc:spChg chg="mod">
          <ac:chgData name="Patrick Boily" userId="4ace92db-0572-4382-889e-50f73e2bf144" providerId="ADAL" clId="{41AFF8AF-63D3-4816-AFCD-5BB2CEE5CDF5}" dt="2022-07-09T15:53:18.116" v="8992" actId="113"/>
          <ac:spMkLst>
            <pc:docMk/>
            <pc:sldMk cId="4269138739" sldId="280"/>
            <ac:spMk id="3" creationId="{A39CA1D5-5344-E97D-D9F0-9C04F9C89995}"/>
          </ac:spMkLst>
        </pc:spChg>
      </pc:sldChg>
      <pc:sldMasterChg chg="addSp delSp modSp mod modSldLayout">
        <pc:chgData name="Patrick Boily" userId="4ace92db-0572-4382-889e-50f73e2bf144" providerId="ADAL" clId="{41AFF8AF-63D3-4816-AFCD-5BB2CEE5CDF5}" dt="2022-07-08T15:38:07.221" v="2023" actId="242"/>
        <pc:sldMasterMkLst>
          <pc:docMk/>
          <pc:sldMasterMk cId="2749339868" sldId="2147483672"/>
        </pc:sldMasterMkLst>
        <pc:spChg chg="add del mod">
          <ac:chgData name="Patrick Boily" userId="4ace92db-0572-4382-889e-50f73e2bf144" providerId="ADAL" clId="{41AFF8AF-63D3-4816-AFCD-5BB2CEE5CDF5}" dt="2022-07-08T15:38:07.221" v="2023" actId="242"/>
          <ac:spMkLst>
            <pc:docMk/>
            <pc:sldMasterMk cId="2749339868" sldId="2147483672"/>
            <ac:spMk id="3" creationId="{00000000-0000-0000-0000-000000000000}"/>
          </ac:spMkLst>
        </pc:spChg>
        <pc:spChg chg="add del mod">
          <ac:chgData name="Patrick Boily" userId="4ace92db-0572-4382-889e-50f73e2bf144" providerId="ADAL" clId="{41AFF8AF-63D3-4816-AFCD-5BB2CEE5CDF5}" dt="2022-07-08T14:59:00.034" v="1220"/>
          <ac:spMkLst>
            <pc:docMk/>
            <pc:sldMasterMk cId="2749339868" sldId="2147483672"/>
            <ac:spMk id="11" creationId="{0EFC9F05-6978-5490-05E4-C04F5A9CCB93}"/>
          </ac:spMkLst>
        </pc:spChg>
        <pc:sldLayoutChg chg="modSp mod">
          <pc:chgData name="Patrick Boily" userId="4ace92db-0572-4382-889e-50f73e2bf144" providerId="ADAL" clId="{41AFF8AF-63D3-4816-AFCD-5BB2CEE5CDF5}" dt="2022-07-08T13:58:19.425" v="13" actId="255"/>
          <pc:sldLayoutMkLst>
            <pc:docMk/>
            <pc:sldMasterMk cId="2749339868" sldId="2147483672"/>
            <pc:sldLayoutMk cId="1613187457" sldId="2147483673"/>
          </pc:sldLayoutMkLst>
          <pc:spChg chg="mod">
            <ac:chgData name="Patrick Boily" userId="4ace92db-0572-4382-889e-50f73e2bf144" providerId="ADAL" clId="{41AFF8AF-63D3-4816-AFCD-5BB2CEE5CDF5}" dt="2022-07-08T13:58:19.425" v="13" actId="255"/>
            <ac:spMkLst>
              <pc:docMk/>
              <pc:sldMasterMk cId="2749339868" sldId="2147483672"/>
              <pc:sldLayoutMk cId="1613187457" sldId="2147483673"/>
              <ac:spMk id="3" creationId="{00000000-0000-0000-0000-000000000000}"/>
            </ac:spMkLst>
          </pc:spChg>
        </pc:sldLayoutChg>
        <pc:sldLayoutChg chg="modSp mod">
          <pc:chgData name="Patrick Boily" userId="4ace92db-0572-4382-889e-50f73e2bf144" providerId="ADAL" clId="{41AFF8AF-63D3-4816-AFCD-5BB2CEE5CDF5}" dt="2022-07-08T15:37:59.865" v="2022" actId="242"/>
          <pc:sldLayoutMkLst>
            <pc:docMk/>
            <pc:sldMasterMk cId="2749339868" sldId="2147483672"/>
            <pc:sldLayoutMk cId="3080353080" sldId="2147483674"/>
          </pc:sldLayoutMkLst>
          <pc:spChg chg="mod">
            <ac:chgData name="Patrick Boily" userId="4ace92db-0572-4382-889e-50f73e2bf144" providerId="ADAL" clId="{41AFF8AF-63D3-4816-AFCD-5BB2CEE5CDF5}" dt="2022-07-08T15:37:59.865" v="2022" actId="242"/>
            <ac:spMkLst>
              <pc:docMk/>
              <pc:sldMasterMk cId="2749339868" sldId="2147483672"/>
              <pc:sldLayoutMk cId="3080353080" sldId="2147483674"/>
              <ac:spMk id="3" creationId="{00000000-0000-0000-0000-000000000000}"/>
            </ac:spMkLst>
          </pc:spChg>
        </pc:sldLayoutChg>
        <pc:sldLayoutChg chg="modSp">
          <pc:chgData name="Patrick Boily" userId="4ace92db-0572-4382-889e-50f73e2bf144" providerId="ADAL" clId="{41AFF8AF-63D3-4816-AFCD-5BB2CEE5CDF5}" dt="2022-07-08T13:58:38.027" v="14" actId="113"/>
          <pc:sldLayoutMkLst>
            <pc:docMk/>
            <pc:sldMasterMk cId="2749339868" sldId="2147483672"/>
            <pc:sldLayoutMk cId="95763635" sldId="2147483675"/>
          </pc:sldLayoutMkLst>
          <pc:spChg chg="mod">
            <ac:chgData name="Patrick Boily" userId="4ace92db-0572-4382-889e-50f73e2bf144" providerId="ADAL" clId="{41AFF8AF-63D3-4816-AFCD-5BB2CEE5CDF5}" dt="2022-07-08T13:58:38.027" v="14" actId="113"/>
            <ac:spMkLst>
              <pc:docMk/>
              <pc:sldMasterMk cId="2749339868" sldId="2147483672"/>
              <pc:sldLayoutMk cId="95763635" sldId="2147483675"/>
              <ac:spMk id="2" creationId="{00000000-0000-0000-0000-000000000000}"/>
            </ac:spMkLst>
          </pc:spChg>
          <pc:spChg chg="mod">
            <ac:chgData name="Patrick Boily" userId="4ace92db-0572-4382-889e-50f73e2bf144" providerId="ADAL" clId="{41AFF8AF-63D3-4816-AFCD-5BB2CEE5CDF5}" dt="2022-07-08T13:58:09.597" v="12" actId="255"/>
            <ac:spMkLst>
              <pc:docMk/>
              <pc:sldMasterMk cId="2749339868" sldId="2147483672"/>
              <pc:sldLayoutMk cId="95763635" sldId="2147483675"/>
              <ac:spMk id="3" creationId="{00000000-0000-0000-0000-000000000000}"/>
            </ac:spMkLst>
          </pc:spChg>
        </pc:sldLayoutChg>
        <pc:sldLayoutChg chg="addSp delSp modSp mod">
          <pc:chgData name="Patrick Boily" userId="4ace92db-0572-4382-889e-50f73e2bf144" providerId="ADAL" clId="{41AFF8AF-63D3-4816-AFCD-5BB2CEE5CDF5}" dt="2022-07-08T15:20:30.315" v="1224" actId="14100"/>
          <pc:sldLayoutMkLst>
            <pc:docMk/>
            <pc:sldMasterMk cId="2749339868" sldId="2147483672"/>
            <pc:sldLayoutMk cId="2633825223" sldId="2147483676"/>
          </pc:sldLayoutMkLst>
          <pc:spChg chg="add del mod">
            <ac:chgData name="Patrick Boily" userId="4ace92db-0572-4382-889e-50f73e2bf144" providerId="ADAL" clId="{41AFF8AF-63D3-4816-AFCD-5BB2CEE5CDF5}" dt="2022-07-08T15:20:25.153" v="1223" actId="14100"/>
            <ac:spMkLst>
              <pc:docMk/>
              <pc:sldMasterMk cId="2749339868" sldId="2147483672"/>
              <pc:sldLayoutMk cId="2633825223" sldId="2147483676"/>
              <ac:spMk id="3" creationId="{00000000-0000-0000-0000-000000000000}"/>
            </ac:spMkLst>
          </pc:spChg>
          <pc:spChg chg="mod">
            <ac:chgData name="Patrick Boily" userId="4ace92db-0572-4382-889e-50f73e2bf144" providerId="ADAL" clId="{41AFF8AF-63D3-4816-AFCD-5BB2CEE5CDF5}" dt="2022-07-08T15:20:30.315" v="1224" actId="14100"/>
            <ac:spMkLst>
              <pc:docMk/>
              <pc:sldMasterMk cId="2749339868" sldId="2147483672"/>
              <pc:sldLayoutMk cId="2633825223" sldId="2147483676"/>
              <ac:spMk id="4" creationId="{00000000-0000-0000-0000-000000000000}"/>
            </ac:spMkLst>
          </pc:spChg>
        </pc:sldLayoutChg>
        <pc:sldLayoutChg chg="modSp mod">
          <pc:chgData name="Patrick Boily" userId="4ace92db-0572-4382-889e-50f73e2bf144" providerId="ADAL" clId="{41AFF8AF-63D3-4816-AFCD-5BB2CEE5CDF5}" dt="2022-07-08T14:12:00.227" v="197" actId="20577"/>
          <pc:sldLayoutMkLst>
            <pc:docMk/>
            <pc:sldMasterMk cId="2749339868" sldId="2147483672"/>
            <pc:sldLayoutMk cId="270172521" sldId="2147483677"/>
          </pc:sldLayoutMkLst>
          <pc:spChg chg="mod">
            <ac:chgData name="Patrick Boily" userId="4ace92db-0572-4382-889e-50f73e2bf144" providerId="ADAL" clId="{41AFF8AF-63D3-4816-AFCD-5BB2CEE5CDF5}" dt="2022-07-08T13:58:47.144" v="15" actId="255"/>
            <ac:spMkLst>
              <pc:docMk/>
              <pc:sldMasterMk cId="2749339868" sldId="2147483672"/>
              <pc:sldLayoutMk cId="270172521" sldId="2147483677"/>
              <ac:spMk id="3" creationId="{00000000-0000-0000-0000-000000000000}"/>
            </ac:spMkLst>
          </pc:spChg>
          <pc:spChg chg="mod">
            <ac:chgData name="Patrick Boily" userId="4ace92db-0572-4382-889e-50f73e2bf144" providerId="ADAL" clId="{41AFF8AF-63D3-4816-AFCD-5BB2CEE5CDF5}" dt="2022-07-08T14:11:56.230" v="194" actId="20577"/>
            <ac:spMkLst>
              <pc:docMk/>
              <pc:sldMasterMk cId="2749339868" sldId="2147483672"/>
              <pc:sldLayoutMk cId="270172521" sldId="2147483677"/>
              <ac:spMk id="4" creationId="{00000000-0000-0000-0000-000000000000}"/>
            </ac:spMkLst>
          </pc:spChg>
          <pc:spChg chg="mod">
            <ac:chgData name="Patrick Boily" userId="4ace92db-0572-4382-889e-50f73e2bf144" providerId="ADAL" clId="{41AFF8AF-63D3-4816-AFCD-5BB2CEE5CDF5}" dt="2022-07-08T13:58:51.755" v="16" actId="255"/>
            <ac:spMkLst>
              <pc:docMk/>
              <pc:sldMasterMk cId="2749339868" sldId="2147483672"/>
              <pc:sldLayoutMk cId="270172521" sldId="2147483677"/>
              <ac:spMk id="5" creationId="{00000000-0000-0000-0000-000000000000}"/>
            </ac:spMkLst>
          </pc:spChg>
          <pc:spChg chg="mod">
            <ac:chgData name="Patrick Boily" userId="4ace92db-0572-4382-889e-50f73e2bf144" providerId="ADAL" clId="{41AFF8AF-63D3-4816-AFCD-5BB2CEE5CDF5}" dt="2022-07-08T14:12:00.227" v="197" actId="20577"/>
            <ac:spMkLst>
              <pc:docMk/>
              <pc:sldMasterMk cId="2749339868" sldId="2147483672"/>
              <pc:sldLayoutMk cId="270172521" sldId="2147483677"/>
              <ac:spMk id="6" creationId="{00000000-0000-0000-0000-000000000000}"/>
            </ac:spMkLst>
          </pc:spChg>
        </pc:sldLayoutChg>
        <pc:sldLayoutChg chg="modSp mod">
          <pc:chgData name="Patrick Boily" userId="4ace92db-0572-4382-889e-50f73e2bf144" providerId="ADAL" clId="{41AFF8AF-63D3-4816-AFCD-5BB2CEE5CDF5}" dt="2022-07-08T14:12:08.875" v="200" actId="20577"/>
          <pc:sldLayoutMkLst>
            <pc:docMk/>
            <pc:sldMasterMk cId="2749339868" sldId="2147483672"/>
            <pc:sldLayoutMk cId="4051017737" sldId="2147483680"/>
          </pc:sldLayoutMkLst>
          <pc:spChg chg="mod">
            <ac:chgData name="Patrick Boily" userId="4ace92db-0572-4382-889e-50f73e2bf144" providerId="ADAL" clId="{41AFF8AF-63D3-4816-AFCD-5BB2CEE5CDF5}" dt="2022-07-08T14:12:08.875" v="200" actId="20577"/>
            <ac:spMkLst>
              <pc:docMk/>
              <pc:sldMasterMk cId="2749339868" sldId="2147483672"/>
              <pc:sldLayoutMk cId="4051017737" sldId="2147483680"/>
              <ac:spMk id="3" creationId="{00000000-0000-0000-0000-000000000000}"/>
            </ac:spMkLst>
          </pc:spChg>
        </pc:sldLayoutChg>
        <pc:sldLayoutChg chg="modSp mod">
          <pc:chgData name="Patrick Boily" userId="4ace92db-0572-4382-889e-50f73e2bf144" providerId="ADAL" clId="{41AFF8AF-63D3-4816-AFCD-5BB2CEE5CDF5}" dt="2022-07-08T13:59:05.214" v="18" actId="1076"/>
          <pc:sldLayoutMkLst>
            <pc:docMk/>
            <pc:sldMasterMk cId="2749339868" sldId="2147483672"/>
            <pc:sldLayoutMk cId="2686587028" sldId="2147483681"/>
          </pc:sldLayoutMkLst>
          <pc:spChg chg="mod">
            <ac:chgData name="Patrick Boily" userId="4ace92db-0572-4382-889e-50f73e2bf144" providerId="ADAL" clId="{41AFF8AF-63D3-4816-AFCD-5BB2CEE5CDF5}" dt="2022-07-08T13:59:05.214" v="18" actId="1076"/>
            <ac:spMkLst>
              <pc:docMk/>
              <pc:sldMasterMk cId="2749339868" sldId="2147483672"/>
              <pc:sldLayoutMk cId="2686587028" sldId="2147483681"/>
              <ac:spMk id="8" creationId="{00000000-0000-0000-0000-000000000000}"/>
            </ac:spMkLst>
          </pc:spChg>
        </pc:sldLayoutChg>
        <pc:sldLayoutChg chg="modSp mod">
          <pc:chgData name="Patrick Boily" userId="4ace92db-0572-4382-889e-50f73e2bf144" providerId="ADAL" clId="{41AFF8AF-63D3-4816-AFCD-5BB2CEE5CDF5}" dt="2022-07-08T14:58:56.884" v="1216" actId="14100"/>
          <pc:sldLayoutMkLst>
            <pc:docMk/>
            <pc:sldMasterMk cId="2749339868" sldId="2147483672"/>
            <pc:sldLayoutMk cId="2277185538" sldId="2147483682"/>
          </pc:sldLayoutMkLst>
          <pc:spChg chg="mod">
            <ac:chgData name="Patrick Boily" userId="4ace92db-0572-4382-889e-50f73e2bf144" providerId="ADAL" clId="{41AFF8AF-63D3-4816-AFCD-5BB2CEE5CDF5}" dt="2022-07-08T14:58:56.884" v="1216" actId="14100"/>
            <ac:spMkLst>
              <pc:docMk/>
              <pc:sldMasterMk cId="2749339868" sldId="2147483672"/>
              <pc:sldLayoutMk cId="2277185538" sldId="2147483682"/>
              <ac:spMk id="3" creationId="{00000000-0000-0000-0000-000000000000}"/>
            </ac:spMkLst>
          </pc:spChg>
        </pc:sldLayoutChg>
        <pc:sldLayoutChg chg="modSp mod">
          <pc:chgData name="Patrick Boily" userId="4ace92db-0572-4382-889e-50f73e2bf144" providerId="ADAL" clId="{41AFF8AF-63D3-4816-AFCD-5BB2CEE5CDF5}" dt="2022-07-08T14:12:26.316" v="202" actId="20577"/>
          <pc:sldLayoutMkLst>
            <pc:docMk/>
            <pc:sldMasterMk cId="2749339868" sldId="2147483672"/>
            <pc:sldLayoutMk cId="768668148" sldId="2147483683"/>
          </pc:sldLayoutMkLst>
          <pc:spChg chg="mod">
            <ac:chgData name="Patrick Boily" userId="4ace92db-0572-4382-889e-50f73e2bf144" providerId="ADAL" clId="{41AFF8AF-63D3-4816-AFCD-5BB2CEE5CDF5}" dt="2022-07-08T14:12:26.316" v="202" actId="20577"/>
            <ac:spMkLst>
              <pc:docMk/>
              <pc:sldMasterMk cId="2749339868" sldId="2147483672"/>
              <pc:sldLayoutMk cId="768668148" sldId="2147483683"/>
              <ac:spMk id="3" creationId="{00000000-0000-0000-0000-000000000000}"/>
            </ac:spMkLst>
          </pc:spChg>
        </pc:sldLayoutChg>
      </pc:sldMasterChg>
    </pc:docChg>
  </pc:docChgLst>
  <pc:docChgLst>
    <pc:chgData name="Patrick Boily" userId="4ace92db-0572-4382-889e-50f73e2bf144" providerId="ADAL" clId="{05CE8692-F0CF-48F4-95A6-C7D0734D6A87}"/>
    <pc:docChg chg="undo custSel delSld modSld modSection">
      <pc:chgData name="Patrick Boily" userId="4ace92db-0572-4382-889e-50f73e2bf144" providerId="ADAL" clId="{05CE8692-F0CF-48F4-95A6-C7D0734D6A87}" dt="2022-10-19T14:43:32.635" v="260"/>
      <pc:docMkLst>
        <pc:docMk/>
      </pc:docMkLst>
      <pc:sldChg chg="modSp mod">
        <pc:chgData name="Patrick Boily" userId="4ace92db-0572-4382-889e-50f73e2bf144" providerId="ADAL" clId="{05CE8692-F0CF-48F4-95A6-C7D0734D6A87}" dt="2022-10-16T06:54:51.485" v="202" actId="255"/>
        <pc:sldMkLst>
          <pc:docMk/>
          <pc:sldMk cId="4051797393" sldId="1241"/>
        </pc:sldMkLst>
        <pc:spChg chg="mod">
          <ac:chgData name="Patrick Boily" userId="4ace92db-0572-4382-889e-50f73e2bf144" providerId="ADAL" clId="{05CE8692-F0CF-48F4-95A6-C7D0734D6A87}" dt="2022-10-16T06:54:51.485" v="202" actId="255"/>
          <ac:spMkLst>
            <pc:docMk/>
            <pc:sldMk cId="4051797393" sldId="1241"/>
            <ac:spMk id="3" creationId="{00000000-0000-0000-0000-000000000000}"/>
          </ac:spMkLst>
        </pc:spChg>
      </pc:sldChg>
      <pc:sldChg chg="modSp mod">
        <pc:chgData name="Patrick Boily" userId="4ace92db-0572-4382-889e-50f73e2bf144" providerId="ADAL" clId="{05CE8692-F0CF-48F4-95A6-C7D0734D6A87}" dt="2022-10-16T15:39:17.961" v="238" actId="20577"/>
        <pc:sldMkLst>
          <pc:docMk/>
          <pc:sldMk cId="3010612081" sldId="1961"/>
        </pc:sldMkLst>
        <pc:spChg chg="mod">
          <ac:chgData name="Patrick Boily" userId="4ace92db-0572-4382-889e-50f73e2bf144" providerId="ADAL" clId="{05CE8692-F0CF-48F4-95A6-C7D0734D6A87}" dt="2022-10-16T15:39:17.961" v="238" actId="20577"/>
          <ac:spMkLst>
            <pc:docMk/>
            <pc:sldMk cId="3010612081" sldId="1961"/>
            <ac:spMk id="3" creationId="{06D89974-B9BF-E242-98A8-1DC6B62FB7EB}"/>
          </ac:spMkLst>
        </pc:spChg>
      </pc:sldChg>
      <pc:sldChg chg="modSp mod">
        <pc:chgData name="Patrick Boily" userId="4ace92db-0572-4382-889e-50f73e2bf144" providerId="ADAL" clId="{05CE8692-F0CF-48F4-95A6-C7D0734D6A87}" dt="2022-10-16T06:55:04.056" v="203" actId="255"/>
        <pc:sldMkLst>
          <pc:docMk/>
          <pc:sldMk cId="2418050142" sldId="2102"/>
        </pc:sldMkLst>
        <pc:spChg chg="mod">
          <ac:chgData name="Patrick Boily" userId="4ace92db-0572-4382-889e-50f73e2bf144" providerId="ADAL" clId="{05CE8692-F0CF-48F4-95A6-C7D0734D6A87}" dt="2022-10-16T06:55:04.056" v="203" actId="255"/>
          <ac:spMkLst>
            <pc:docMk/>
            <pc:sldMk cId="2418050142" sldId="2102"/>
            <ac:spMk id="3" creationId="{00000000-0000-0000-0000-000000000000}"/>
          </ac:spMkLst>
        </pc:spChg>
      </pc:sldChg>
      <pc:sldChg chg="modSp mod">
        <pc:chgData name="Patrick Boily" userId="4ace92db-0572-4382-889e-50f73e2bf144" providerId="ADAL" clId="{05CE8692-F0CF-48F4-95A6-C7D0734D6A87}" dt="2022-10-16T01:15:54.852" v="172" actId="20577"/>
        <pc:sldMkLst>
          <pc:docMk/>
          <pc:sldMk cId="2879394103" sldId="2402"/>
        </pc:sldMkLst>
        <pc:spChg chg="mod">
          <ac:chgData name="Patrick Boily" userId="4ace92db-0572-4382-889e-50f73e2bf144" providerId="ADAL" clId="{05CE8692-F0CF-48F4-95A6-C7D0734D6A87}" dt="2022-10-16T01:15:54.852" v="172" actId="20577"/>
          <ac:spMkLst>
            <pc:docMk/>
            <pc:sldMk cId="2879394103" sldId="2402"/>
            <ac:spMk id="6" creationId="{0D0D3A08-413F-D1E2-EC2C-F755A9F57264}"/>
          </ac:spMkLst>
        </pc:spChg>
      </pc:sldChg>
      <pc:sldChg chg="modSp mod">
        <pc:chgData name="Patrick Boily" userId="4ace92db-0572-4382-889e-50f73e2bf144" providerId="ADAL" clId="{05CE8692-F0CF-48F4-95A6-C7D0734D6A87}" dt="2022-10-16T01:31:28.539" v="185" actId="20577"/>
        <pc:sldMkLst>
          <pc:docMk/>
          <pc:sldMk cId="3427463909" sldId="2423"/>
        </pc:sldMkLst>
        <pc:spChg chg="mod">
          <ac:chgData name="Patrick Boily" userId="4ace92db-0572-4382-889e-50f73e2bf144" providerId="ADAL" clId="{05CE8692-F0CF-48F4-95A6-C7D0734D6A87}" dt="2022-10-16T01:31:28.539" v="185" actId="20577"/>
          <ac:spMkLst>
            <pc:docMk/>
            <pc:sldMk cId="3427463909" sldId="2423"/>
            <ac:spMk id="3" creationId="{9F29C379-A938-FCA2-D713-6475E10DF3EA}"/>
          </ac:spMkLst>
        </pc:spChg>
      </pc:sldChg>
      <pc:sldChg chg="modSp mod">
        <pc:chgData name="Patrick Boily" userId="4ace92db-0572-4382-889e-50f73e2bf144" providerId="ADAL" clId="{05CE8692-F0CF-48F4-95A6-C7D0734D6A87}" dt="2022-10-16T02:08:55.808" v="186" actId="20577"/>
        <pc:sldMkLst>
          <pc:docMk/>
          <pc:sldMk cId="1567546941" sldId="2427"/>
        </pc:sldMkLst>
        <pc:spChg chg="mod">
          <ac:chgData name="Patrick Boily" userId="4ace92db-0572-4382-889e-50f73e2bf144" providerId="ADAL" clId="{05CE8692-F0CF-48F4-95A6-C7D0734D6A87}" dt="2022-10-16T02:08:55.808" v="186" actId="20577"/>
          <ac:spMkLst>
            <pc:docMk/>
            <pc:sldMk cId="1567546941" sldId="2427"/>
            <ac:spMk id="3" creationId="{9F29C379-A938-FCA2-D713-6475E10DF3EA}"/>
          </ac:spMkLst>
        </pc:spChg>
      </pc:sldChg>
      <pc:sldChg chg="modSp mod">
        <pc:chgData name="Patrick Boily" userId="4ace92db-0572-4382-889e-50f73e2bf144" providerId="ADAL" clId="{05CE8692-F0CF-48F4-95A6-C7D0734D6A87}" dt="2022-10-16T02:49:14.453" v="188" actId="20577"/>
        <pc:sldMkLst>
          <pc:docMk/>
          <pc:sldMk cId="909640512" sldId="2435"/>
        </pc:sldMkLst>
        <pc:spChg chg="mod">
          <ac:chgData name="Patrick Boily" userId="4ace92db-0572-4382-889e-50f73e2bf144" providerId="ADAL" clId="{05CE8692-F0CF-48F4-95A6-C7D0734D6A87}" dt="2022-10-16T02:49:14.453" v="188" actId="20577"/>
          <ac:spMkLst>
            <pc:docMk/>
            <pc:sldMk cId="909640512" sldId="2435"/>
            <ac:spMk id="9" creationId="{7454217B-75DC-BACD-8266-2DDF48C9CA9A}"/>
          </ac:spMkLst>
        </pc:spChg>
      </pc:sldChg>
      <pc:sldChg chg="modSp mod">
        <pc:chgData name="Patrick Boily" userId="4ace92db-0572-4382-889e-50f73e2bf144" providerId="ADAL" clId="{05CE8692-F0CF-48F4-95A6-C7D0734D6A87}" dt="2022-10-16T06:19:50.021" v="200" actId="255"/>
        <pc:sldMkLst>
          <pc:docMk/>
          <pc:sldMk cId="1151463068" sldId="2460"/>
        </pc:sldMkLst>
        <pc:spChg chg="mod">
          <ac:chgData name="Patrick Boily" userId="4ace92db-0572-4382-889e-50f73e2bf144" providerId="ADAL" clId="{05CE8692-F0CF-48F4-95A6-C7D0734D6A87}" dt="2022-10-16T06:19:50.021" v="200" actId="255"/>
          <ac:spMkLst>
            <pc:docMk/>
            <pc:sldMk cId="1151463068" sldId="2460"/>
            <ac:spMk id="8" creationId="{A6826D1E-9B33-E37E-4DF1-F53203358E9F}"/>
          </ac:spMkLst>
        </pc:spChg>
      </pc:sldChg>
      <pc:sldChg chg="modSp mod">
        <pc:chgData name="Patrick Boily" userId="4ace92db-0572-4382-889e-50f73e2bf144" providerId="ADAL" clId="{05CE8692-F0CF-48F4-95A6-C7D0734D6A87}" dt="2022-10-16T06:19:43.531" v="199" actId="255"/>
        <pc:sldMkLst>
          <pc:docMk/>
          <pc:sldMk cId="1955657904" sldId="2461"/>
        </pc:sldMkLst>
        <pc:spChg chg="mod">
          <ac:chgData name="Patrick Boily" userId="4ace92db-0572-4382-889e-50f73e2bf144" providerId="ADAL" clId="{05CE8692-F0CF-48F4-95A6-C7D0734D6A87}" dt="2022-10-16T06:19:43.531" v="199" actId="255"/>
          <ac:spMkLst>
            <pc:docMk/>
            <pc:sldMk cId="1955657904" sldId="2461"/>
            <ac:spMk id="2" creationId="{1F7B936F-FEB4-65E2-D74D-B64461644BAD}"/>
          </ac:spMkLst>
        </pc:spChg>
      </pc:sldChg>
      <pc:sldChg chg="modSp mod">
        <pc:chgData name="Patrick Boily" userId="4ace92db-0572-4382-889e-50f73e2bf144" providerId="ADAL" clId="{05CE8692-F0CF-48F4-95A6-C7D0734D6A87}" dt="2022-10-16T06:19:34.059" v="198" actId="255"/>
        <pc:sldMkLst>
          <pc:docMk/>
          <pc:sldMk cId="3065193236" sldId="2462"/>
        </pc:sldMkLst>
        <pc:spChg chg="mod">
          <ac:chgData name="Patrick Boily" userId="4ace92db-0572-4382-889e-50f73e2bf144" providerId="ADAL" clId="{05CE8692-F0CF-48F4-95A6-C7D0734D6A87}" dt="2022-10-16T06:19:34.059" v="198" actId="255"/>
          <ac:spMkLst>
            <pc:docMk/>
            <pc:sldMk cId="3065193236" sldId="2462"/>
            <ac:spMk id="2" creationId="{1F7B936F-FEB4-65E2-D74D-B64461644BAD}"/>
          </ac:spMkLst>
        </pc:spChg>
      </pc:sldChg>
      <pc:sldChg chg="modSp mod">
        <pc:chgData name="Patrick Boily" userId="4ace92db-0572-4382-889e-50f73e2bf144" providerId="ADAL" clId="{05CE8692-F0CF-48F4-95A6-C7D0734D6A87}" dt="2022-10-16T06:19:01.884" v="195" actId="255"/>
        <pc:sldMkLst>
          <pc:docMk/>
          <pc:sldMk cId="2843192167" sldId="2467"/>
        </pc:sldMkLst>
        <pc:spChg chg="mod">
          <ac:chgData name="Patrick Boily" userId="4ace92db-0572-4382-889e-50f73e2bf144" providerId="ADAL" clId="{05CE8692-F0CF-48F4-95A6-C7D0734D6A87}" dt="2022-10-16T06:19:01.884" v="195" actId="255"/>
          <ac:spMkLst>
            <pc:docMk/>
            <pc:sldMk cId="2843192167" sldId="2467"/>
            <ac:spMk id="2" creationId="{1F7B936F-FEB4-65E2-D74D-B64461644BAD}"/>
          </ac:spMkLst>
        </pc:spChg>
      </pc:sldChg>
      <pc:sldChg chg="modSp mod">
        <pc:chgData name="Patrick Boily" userId="4ace92db-0572-4382-889e-50f73e2bf144" providerId="ADAL" clId="{05CE8692-F0CF-48F4-95A6-C7D0734D6A87}" dt="2022-10-16T15:33:58.519" v="204"/>
        <pc:sldMkLst>
          <pc:docMk/>
          <pc:sldMk cId="3984611202" sldId="2487"/>
        </pc:sldMkLst>
        <pc:spChg chg="mod">
          <ac:chgData name="Patrick Boily" userId="4ace92db-0572-4382-889e-50f73e2bf144" providerId="ADAL" clId="{05CE8692-F0CF-48F4-95A6-C7D0734D6A87}" dt="2022-10-16T15:33:58.519" v="204"/>
          <ac:spMkLst>
            <pc:docMk/>
            <pc:sldMk cId="3984611202" sldId="2487"/>
            <ac:spMk id="6" creationId="{0D0D3A08-413F-D1E2-EC2C-F755A9F57264}"/>
          </ac:spMkLst>
        </pc:spChg>
      </pc:sldChg>
      <pc:sldChg chg="modSp mod">
        <pc:chgData name="Patrick Boily" userId="4ace92db-0572-4382-889e-50f73e2bf144" providerId="ADAL" clId="{05CE8692-F0CF-48F4-95A6-C7D0734D6A87}" dt="2022-10-19T14:43:20.862" v="259" actId="20577"/>
        <pc:sldMkLst>
          <pc:docMk/>
          <pc:sldMk cId="3346926481" sldId="2555"/>
        </pc:sldMkLst>
        <pc:spChg chg="mod">
          <ac:chgData name="Patrick Boily" userId="4ace92db-0572-4382-889e-50f73e2bf144" providerId="ADAL" clId="{05CE8692-F0CF-48F4-95A6-C7D0734D6A87}" dt="2022-10-19T14:43:20.862" v="259" actId="20577"/>
          <ac:spMkLst>
            <pc:docMk/>
            <pc:sldMk cId="3346926481" sldId="2555"/>
            <ac:spMk id="4" creationId="{7808A161-B256-B08C-D488-A2ABDA9602A6}"/>
          </ac:spMkLst>
        </pc:spChg>
      </pc:sldChg>
      <pc:sldChg chg="modSp mod">
        <pc:chgData name="Patrick Boily" userId="4ace92db-0572-4382-889e-50f73e2bf144" providerId="ADAL" clId="{05CE8692-F0CF-48F4-95A6-C7D0734D6A87}" dt="2022-10-19T14:43:32.635" v="260"/>
        <pc:sldMkLst>
          <pc:docMk/>
          <pc:sldMk cId="1923519662" sldId="2556"/>
        </pc:sldMkLst>
        <pc:spChg chg="mod">
          <ac:chgData name="Patrick Boily" userId="4ace92db-0572-4382-889e-50f73e2bf144" providerId="ADAL" clId="{05CE8692-F0CF-48F4-95A6-C7D0734D6A87}" dt="2022-10-19T14:43:32.635" v="260"/>
          <ac:spMkLst>
            <pc:docMk/>
            <pc:sldMk cId="1923519662" sldId="2556"/>
            <ac:spMk id="4" creationId="{7808A161-B256-B08C-D488-A2ABDA9602A6}"/>
          </ac:spMkLst>
        </pc:spChg>
      </pc:sldChg>
      <pc:sldChg chg="modSp mod">
        <pc:chgData name="Patrick Boily" userId="4ace92db-0572-4382-889e-50f73e2bf144" providerId="ADAL" clId="{05CE8692-F0CF-48F4-95A6-C7D0734D6A87}" dt="2022-09-19T01:36:41.532" v="170" actId="6549"/>
        <pc:sldMkLst>
          <pc:docMk/>
          <pc:sldMk cId="793489001" sldId="2591"/>
        </pc:sldMkLst>
        <pc:spChg chg="mod">
          <ac:chgData name="Patrick Boily" userId="4ace92db-0572-4382-889e-50f73e2bf144" providerId="ADAL" clId="{05CE8692-F0CF-48F4-95A6-C7D0734D6A87}" dt="2022-09-19T01:36:03.296" v="44" actId="6549"/>
          <ac:spMkLst>
            <pc:docMk/>
            <pc:sldMk cId="793489001" sldId="2591"/>
            <ac:spMk id="3" creationId="{BAA5868D-9B96-6D9B-6A1C-31D94F466B6A}"/>
          </ac:spMkLst>
        </pc:spChg>
        <pc:spChg chg="mod">
          <ac:chgData name="Patrick Boily" userId="4ace92db-0572-4382-889e-50f73e2bf144" providerId="ADAL" clId="{05CE8692-F0CF-48F4-95A6-C7D0734D6A87}" dt="2022-09-19T01:36:41.532" v="170" actId="6549"/>
          <ac:spMkLst>
            <pc:docMk/>
            <pc:sldMk cId="793489001" sldId="2591"/>
            <ac:spMk id="6" creationId="{CF93A88D-2BDB-8E5F-7D7B-FA2FDBD7BF9F}"/>
          </ac:spMkLst>
        </pc:spChg>
      </pc:sldChg>
      <pc:sldChg chg="modSp mod">
        <pc:chgData name="Patrick Boily" userId="4ace92db-0572-4382-889e-50f73e2bf144" providerId="ADAL" clId="{05CE8692-F0CF-48F4-95A6-C7D0734D6A87}" dt="2022-10-16T01:23:17.135" v="176" actId="20577"/>
        <pc:sldMkLst>
          <pc:docMk/>
          <pc:sldMk cId="1533327114" sldId="2603"/>
        </pc:sldMkLst>
        <pc:spChg chg="mod">
          <ac:chgData name="Patrick Boily" userId="4ace92db-0572-4382-889e-50f73e2bf144" providerId="ADAL" clId="{05CE8692-F0CF-48F4-95A6-C7D0734D6A87}" dt="2022-10-16T01:23:17.135" v="176" actId="20577"/>
          <ac:spMkLst>
            <pc:docMk/>
            <pc:sldMk cId="1533327114" sldId="2603"/>
            <ac:spMk id="6" creationId="{A713F5A6-F41D-EC1E-D38B-D1DACB7BAA36}"/>
          </ac:spMkLst>
        </pc:spChg>
      </pc:sldChg>
      <pc:sldChg chg="modSp mod">
        <pc:chgData name="Patrick Boily" userId="4ace92db-0572-4382-889e-50f73e2bf144" providerId="ADAL" clId="{05CE8692-F0CF-48F4-95A6-C7D0734D6A87}" dt="2022-10-16T04:06:15.118" v="194" actId="20577"/>
        <pc:sldMkLst>
          <pc:docMk/>
          <pc:sldMk cId="2699917332" sldId="2630"/>
        </pc:sldMkLst>
        <pc:spChg chg="mod">
          <ac:chgData name="Patrick Boily" userId="4ace92db-0572-4382-889e-50f73e2bf144" providerId="ADAL" clId="{05CE8692-F0CF-48F4-95A6-C7D0734D6A87}" dt="2022-10-16T04:06:15.118" v="194" actId="20577"/>
          <ac:spMkLst>
            <pc:docMk/>
            <pc:sldMk cId="2699917332" sldId="2630"/>
            <ac:spMk id="3" creationId="{9F29C379-A938-FCA2-D713-6475E10DF3EA}"/>
          </ac:spMkLst>
        </pc:spChg>
      </pc:sldChg>
      <pc:sldChg chg="modSp mod">
        <pc:chgData name="Patrick Boily" userId="4ace92db-0572-4382-889e-50f73e2bf144" providerId="ADAL" clId="{05CE8692-F0CF-48F4-95A6-C7D0734D6A87}" dt="2022-10-16T06:51:40.873" v="201" actId="2711"/>
        <pc:sldMkLst>
          <pc:docMk/>
          <pc:sldMk cId="1351227415" sldId="2634"/>
        </pc:sldMkLst>
        <pc:spChg chg="mod">
          <ac:chgData name="Patrick Boily" userId="4ace92db-0572-4382-889e-50f73e2bf144" providerId="ADAL" clId="{05CE8692-F0CF-48F4-95A6-C7D0734D6A87}" dt="2022-10-16T06:51:40.873" v="201" actId="2711"/>
          <ac:spMkLst>
            <pc:docMk/>
            <pc:sldMk cId="1351227415" sldId="2634"/>
            <ac:spMk id="27" creationId="{9EED42E5-52B1-E28B-0696-84692E71623F}"/>
          </ac:spMkLst>
        </pc:spChg>
      </pc:sldChg>
      <pc:sldChg chg="del">
        <pc:chgData name="Patrick Boily" userId="4ace92db-0572-4382-889e-50f73e2bf144" providerId="ADAL" clId="{05CE8692-F0CF-48F4-95A6-C7D0734D6A87}" dt="2022-10-16T19:57:15.666" v="239" actId="47"/>
        <pc:sldMkLst>
          <pc:docMk/>
          <pc:sldMk cId="2912536240" sldId="2636"/>
        </pc:sldMkLst>
      </pc:sldChg>
      <pc:sldChg chg="modSp mod">
        <pc:chgData name="Patrick Boily" userId="4ace92db-0572-4382-889e-50f73e2bf144" providerId="ADAL" clId="{05CE8692-F0CF-48F4-95A6-C7D0734D6A87}" dt="2022-09-19T01:34:19.506" v="2" actId="20577"/>
        <pc:sldMkLst>
          <pc:docMk/>
          <pc:sldMk cId="279841557" sldId="2644"/>
        </pc:sldMkLst>
        <pc:spChg chg="mod">
          <ac:chgData name="Patrick Boily" userId="4ace92db-0572-4382-889e-50f73e2bf144" providerId="ADAL" clId="{05CE8692-F0CF-48F4-95A6-C7D0734D6A87}" dt="2022-09-19T01:34:19.506" v="2" actId="20577"/>
          <ac:spMkLst>
            <pc:docMk/>
            <pc:sldMk cId="279841557" sldId="2644"/>
            <ac:spMk id="3" creationId="{9568AD7B-0638-5596-4CE3-8AE8C2F6D55C}"/>
          </ac:spMkLst>
        </pc:spChg>
      </pc:sldChg>
      <pc:sldChg chg="modSp mod">
        <pc:chgData name="Patrick Boily" userId="4ace92db-0572-4382-889e-50f73e2bf144" providerId="ADAL" clId="{05CE8692-F0CF-48F4-95A6-C7D0734D6A87}" dt="2022-09-19T01:34:06.868" v="0" actId="120"/>
        <pc:sldMkLst>
          <pc:docMk/>
          <pc:sldMk cId="285325082" sldId="2661"/>
        </pc:sldMkLst>
        <pc:spChg chg="mod">
          <ac:chgData name="Patrick Boily" userId="4ace92db-0572-4382-889e-50f73e2bf144" providerId="ADAL" clId="{05CE8692-F0CF-48F4-95A6-C7D0734D6A87}" dt="2022-09-19T01:34:06.868" v="0" actId="120"/>
          <ac:spMkLst>
            <pc:docMk/>
            <pc:sldMk cId="285325082" sldId="2661"/>
            <ac:spMk id="3" creationId="{9568AD7B-0638-5596-4CE3-8AE8C2F6D55C}"/>
          </ac:spMkLst>
        </pc:spChg>
      </pc:sldChg>
    </pc:docChg>
  </pc:docChgLst>
  <pc:docChgLst>
    <pc:chgData name="Patrick Boily" userId="4ace92db-0572-4382-889e-50f73e2bf144" providerId="ADAL" clId="{11787768-C445-4DB6-A542-7D5C3825DB51}"/>
    <pc:docChg chg="undo redo custSel addSld delSld modSld sldOrd modMainMaster addSection modSection">
      <pc:chgData name="Patrick Boily" userId="4ace92db-0572-4382-889e-50f73e2bf144" providerId="ADAL" clId="{11787768-C445-4DB6-A542-7D5C3825DB51}" dt="2022-08-22T04:03:18.613" v="16597" actId="20577"/>
      <pc:docMkLst>
        <pc:docMk/>
      </pc:docMkLst>
      <pc:sldChg chg="addSp delSp modSp mod setBg modClrScheme setClrOvrMap chgLayout">
        <pc:chgData name="Patrick Boily" userId="4ace92db-0572-4382-889e-50f73e2bf144" providerId="ADAL" clId="{11787768-C445-4DB6-A542-7D5C3825DB51}" dt="2022-08-11T02:21:11.167" v="2659"/>
        <pc:sldMkLst>
          <pc:docMk/>
          <pc:sldMk cId="2184285351" sldId="256"/>
        </pc:sldMkLst>
        <pc:spChg chg="mod ord">
          <ac:chgData name="Patrick Boily" userId="4ace92db-0572-4382-889e-50f73e2bf144" providerId="ADAL" clId="{11787768-C445-4DB6-A542-7D5C3825DB51}" dt="2022-08-11T02:04:04.921" v="2656" actId="26606"/>
          <ac:spMkLst>
            <pc:docMk/>
            <pc:sldMk cId="2184285351" sldId="256"/>
            <ac:spMk id="2" creationId="{B9C3832C-BCDA-E3C3-CB00-3F27D7C5CA6A}"/>
          </ac:spMkLst>
        </pc:spChg>
        <pc:spChg chg="mod ord">
          <ac:chgData name="Patrick Boily" userId="4ace92db-0572-4382-889e-50f73e2bf144" providerId="ADAL" clId="{11787768-C445-4DB6-A542-7D5C3825DB51}" dt="2022-08-11T02:04:04.921" v="2656" actId="26606"/>
          <ac:spMkLst>
            <pc:docMk/>
            <pc:sldMk cId="2184285351" sldId="256"/>
            <ac:spMk id="3" creationId="{C8479DEA-3B5C-761C-445F-28962B1ADE29}"/>
          </ac:spMkLst>
        </pc:spChg>
        <pc:spChg chg="add del mod ord">
          <ac:chgData name="Patrick Boily" userId="4ace92db-0572-4382-889e-50f73e2bf144" providerId="ADAL" clId="{11787768-C445-4DB6-A542-7D5C3825DB51}" dt="2022-07-30T03:04:55.235" v="1386" actId="700"/>
          <ac:spMkLst>
            <pc:docMk/>
            <pc:sldMk cId="2184285351" sldId="256"/>
            <ac:spMk id="4" creationId="{22672EBB-7242-56D6-0119-FE6CA5E07C26}"/>
          </ac:spMkLst>
        </pc:spChg>
        <pc:spChg chg="add">
          <ac:chgData name="Patrick Boily" userId="4ace92db-0572-4382-889e-50f73e2bf144" providerId="ADAL" clId="{11787768-C445-4DB6-A542-7D5C3825DB51}" dt="2022-08-11T02:04:04.921" v="2656" actId="26606"/>
          <ac:spMkLst>
            <pc:docMk/>
            <pc:sldMk cId="2184285351" sldId="256"/>
            <ac:spMk id="11" creationId="{C4E89C94-E462-4566-A15A-32835FD68BCD}"/>
          </ac:spMkLst>
        </pc:spChg>
        <pc:spChg chg="add">
          <ac:chgData name="Patrick Boily" userId="4ace92db-0572-4382-889e-50f73e2bf144" providerId="ADAL" clId="{11787768-C445-4DB6-A542-7D5C3825DB51}" dt="2022-08-11T02:04:04.921" v="2656" actId="26606"/>
          <ac:spMkLst>
            <pc:docMk/>
            <pc:sldMk cId="2184285351" sldId="256"/>
            <ac:spMk id="13" creationId="{E25F4A20-71FB-4A26-92E2-89DED49264CA}"/>
          </ac:spMkLst>
        </pc:spChg>
        <pc:picChg chg="add mod ord">
          <ac:chgData name="Patrick Boily" userId="4ace92db-0572-4382-889e-50f73e2bf144" providerId="ADAL" clId="{11787768-C445-4DB6-A542-7D5C3825DB51}" dt="2022-08-11T02:21:11.167" v="2659"/>
          <ac:picMkLst>
            <pc:docMk/>
            <pc:sldMk cId="2184285351" sldId="256"/>
            <ac:picMk id="4" creationId="{77F6CAFE-E8D0-F08F-5CD7-59A539299818}"/>
          </ac:picMkLst>
        </pc:picChg>
        <pc:cxnChg chg="add">
          <ac:chgData name="Patrick Boily" userId="4ace92db-0572-4382-889e-50f73e2bf144" providerId="ADAL" clId="{11787768-C445-4DB6-A542-7D5C3825DB51}" dt="2022-08-11T02:04:04.921" v="2656" actId="26606"/>
          <ac:cxnSpMkLst>
            <pc:docMk/>
            <pc:sldMk cId="2184285351" sldId="256"/>
            <ac:cxnSpMk id="9" creationId="{4071767D-5FF7-4508-B8B7-BB60FF3AB250}"/>
          </ac:cxnSpMkLst>
        </pc:cxnChg>
      </pc:sldChg>
      <pc:sldChg chg="addSp delSp modSp mod ord chgLayout">
        <pc:chgData name="Patrick Boily" userId="4ace92db-0572-4382-889e-50f73e2bf144" providerId="ADAL" clId="{11787768-C445-4DB6-A542-7D5C3825DB51}" dt="2022-07-30T18:06:10.599" v="2570" actId="2711"/>
        <pc:sldMkLst>
          <pc:docMk/>
          <pc:sldMk cId="1924616460" sldId="257"/>
        </pc:sldMkLst>
        <pc:spChg chg="mod ord">
          <ac:chgData name="Patrick Boily" userId="4ace92db-0572-4382-889e-50f73e2bf144" providerId="ADAL" clId="{11787768-C445-4DB6-A542-7D5C3825DB51}" dt="2022-07-30T03:09:55.210" v="1442" actId="700"/>
          <ac:spMkLst>
            <pc:docMk/>
            <pc:sldMk cId="1924616460" sldId="257"/>
            <ac:spMk id="2" creationId="{0E066EA3-C323-4729-47AC-406C2535D7E9}"/>
          </ac:spMkLst>
        </pc:spChg>
        <pc:spChg chg="mod ord">
          <ac:chgData name="Patrick Boily" userId="4ace92db-0572-4382-889e-50f73e2bf144" providerId="ADAL" clId="{11787768-C445-4DB6-A542-7D5C3825DB51}" dt="2022-07-30T03:09:55.210" v="1442" actId="700"/>
          <ac:spMkLst>
            <pc:docMk/>
            <pc:sldMk cId="1924616460" sldId="257"/>
            <ac:spMk id="3" creationId="{A60A5783-CB9F-C6C4-2B6D-DCD07C168ACA}"/>
          </ac:spMkLst>
        </pc:spChg>
        <pc:spChg chg="del">
          <ac:chgData name="Patrick Boily" userId="4ace92db-0572-4382-889e-50f73e2bf144" providerId="ADAL" clId="{11787768-C445-4DB6-A542-7D5C3825DB51}" dt="2022-07-30T02:29:19.706" v="359" actId="478"/>
          <ac:spMkLst>
            <pc:docMk/>
            <pc:sldMk cId="1924616460" sldId="257"/>
            <ac:spMk id="4" creationId="{2B948215-6DC9-B661-FA7E-2106108B878B}"/>
          </ac:spMkLst>
        </pc:spChg>
        <pc:spChg chg="del">
          <ac:chgData name="Patrick Boily" userId="4ace92db-0572-4382-889e-50f73e2bf144" providerId="ADAL" clId="{11787768-C445-4DB6-A542-7D5C3825DB51}" dt="2022-07-30T02:29:19.706" v="359" actId="478"/>
          <ac:spMkLst>
            <pc:docMk/>
            <pc:sldMk cId="1924616460" sldId="257"/>
            <ac:spMk id="5" creationId="{FC36B490-BA2B-6182-B2F9-A1548BAADD45}"/>
          </ac:spMkLst>
        </pc:spChg>
        <pc:spChg chg="del">
          <ac:chgData name="Patrick Boily" userId="4ace92db-0572-4382-889e-50f73e2bf144" providerId="ADAL" clId="{11787768-C445-4DB6-A542-7D5C3825DB51}" dt="2022-07-30T02:29:19.706" v="359" actId="478"/>
          <ac:spMkLst>
            <pc:docMk/>
            <pc:sldMk cId="1924616460" sldId="257"/>
            <ac:spMk id="6" creationId="{68EF467B-33C4-82AC-85EB-623DCD4E15EC}"/>
          </ac:spMkLst>
        </pc:spChg>
        <pc:spChg chg="add del mod">
          <ac:chgData name="Patrick Boily" userId="4ace92db-0572-4382-889e-50f73e2bf144" providerId="ADAL" clId="{11787768-C445-4DB6-A542-7D5C3825DB51}" dt="2022-07-30T03:09:59.967" v="1443" actId="478"/>
          <ac:spMkLst>
            <pc:docMk/>
            <pc:sldMk cId="1924616460" sldId="257"/>
            <ac:spMk id="8" creationId="{4ACE6B26-EA24-B5B0-676E-593BEB76AE7B}"/>
          </ac:spMkLst>
        </pc:spChg>
        <pc:spChg chg="add del mod ord">
          <ac:chgData name="Patrick Boily" userId="4ace92db-0572-4382-889e-50f73e2bf144" providerId="ADAL" clId="{11787768-C445-4DB6-A542-7D5C3825DB51}" dt="2022-07-30T03:10:04.074" v="1444" actId="478"/>
          <ac:spMkLst>
            <pc:docMk/>
            <pc:sldMk cId="1924616460" sldId="257"/>
            <ac:spMk id="9" creationId="{D5277FE4-B9A8-E9FC-1733-E47EEBDFD6A5}"/>
          </ac:spMkLst>
        </pc:spChg>
        <pc:spChg chg="del">
          <ac:chgData name="Patrick Boily" userId="4ace92db-0572-4382-889e-50f73e2bf144" providerId="ADAL" clId="{11787768-C445-4DB6-A542-7D5C3825DB51}" dt="2022-07-30T03:06:44.434" v="1414" actId="478"/>
          <ac:spMkLst>
            <pc:docMk/>
            <pc:sldMk cId="1924616460" sldId="257"/>
            <ac:spMk id="10" creationId="{77D95717-D8E4-5F48-7A82-9BD68B863C4F}"/>
          </ac:spMkLst>
        </pc:spChg>
        <pc:spChg chg="add mod">
          <ac:chgData name="Patrick Boily" userId="4ace92db-0572-4382-889e-50f73e2bf144" providerId="ADAL" clId="{11787768-C445-4DB6-A542-7D5C3825DB51}" dt="2022-07-30T03:10:05.099" v="1445"/>
          <ac:spMkLst>
            <pc:docMk/>
            <pc:sldMk cId="1924616460" sldId="257"/>
            <ac:spMk id="11" creationId="{443DCD0B-0B1F-DF11-89E3-97F63D2649DA}"/>
          </ac:spMkLst>
        </pc:spChg>
        <pc:spChg chg="add mod">
          <ac:chgData name="Patrick Boily" userId="4ace92db-0572-4382-889e-50f73e2bf144" providerId="ADAL" clId="{11787768-C445-4DB6-A542-7D5C3825DB51}" dt="2022-07-30T18:06:10.599" v="2570" actId="2711"/>
          <ac:spMkLst>
            <pc:docMk/>
            <pc:sldMk cId="1924616460" sldId="257"/>
            <ac:spMk id="12" creationId="{DE498236-7191-B44C-1623-E9C5236E7C8A}"/>
          </ac:spMkLst>
        </pc:spChg>
      </pc:sldChg>
      <pc:sldChg chg="addSp delSp modSp mod ord modClrScheme chgLayout">
        <pc:chgData name="Patrick Boily" userId="4ace92db-0572-4382-889e-50f73e2bf144" providerId="ADAL" clId="{11787768-C445-4DB6-A542-7D5C3825DB51}" dt="2022-08-11T02:58:49.058" v="3015"/>
        <pc:sldMkLst>
          <pc:docMk/>
          <pc:sldMk cId="1351051659" sldId="262"/>
        </pc:sldMkLst>
        <pc:spChg chg="mod ord">
          <ac:chgData name="Patrick Boily" userId="4ace92db-0572-4382-889e-50f73e2bf144" providerId="ADAL" clId="{11787768-C445-4DB6-A542-7D5C3825DB51}" dt="2022-07-30T03:06:21.789" v="1411" actId="700"/>
          <ac:spMkLst>
            <pc:docMk/>
            <pc:sldMk cId="1351051659" sldId="262"/>
            <ac:spMk id="2" creationId="{0E066EA3-C323-4729-47AC-406C2535D7E9}"/>
          </ac:spMkLst>
        </pc:spChg>
        <pc:spChg chg="mod ord">
          <ac:chgData name="Patrick Boily" userId="4ace92db-0572-4382-889e-50f73e2bf144" providerId="ADAL" clId="{11787768-C445-4DB6-A542-7D5C3825DB51}" dt="2022-08-11T02:58:49.058" v="3015"/>
          <ac:spMkLst>
            <pc:docMk/>
            <pc:sldMk cId="1351051659" sldId="262"/>
            <ac:spMk id="3" creationId="{A60A5783-CB9F-C6C4-2B6D-DCD07C168ACA}"/>
          </ac:spMkLst>
        </pc:spChg>
        <pc:spChg chg="mod ord">
          <ac:chgData name="Patrick Boily" userId="4ace92db-0572-4382-889e-50f73e2bf144" providerId="ADAL" clId="{11787768-C445-4DB6-A542-7D5C3825DB51}" dt="2022-07-30T03:06:21.789" v="1411" actId="700"/>
          <ac:spMkLst>
            <pc:docMk/>
            <pc:sldMk cId="1351051659" sldId="262"/>
            <ac:spMk id="4" creationId="{2B948215-6DC9-B661-FA7E-2106108B878B}"/>
          </ac:spMkLst>
        </pc:spChg>
        <pc:spChg chg="del mod ord">
          <ac:chgData name="Patrick Boily" userId="4ace92db-0572-4382-889e-50f73e2bf144" providerId="ADAL" clId="{11787768-C445-4DB6-A542-7D5C3825DB51}" dt="2022-07-30T02:28:16.338" v="353" actId="478"/>
          <ac:spMkLst>
            <pc:docMk/>
            <pc:sldMk cId="1351051659" sldId="262"/>
            <ac:spMk id="5" creationId="{FC36B490-BA2B-6182-B2F9-A1548BAADD45}"/>
          </ac:spMkLst>
        </pc:spChg>
        <pc:spChg chg="mod ord">
          <ac:chgData name="Patrick Boily" userId="4ace92db-0572-4382-889e-50f73e2bf144" providerId="ADAL" clId="{11787768-C445-4DB6-A542-7D5C3825DB51}" dt="2022-07-30T03:06:21.789" v="1411" actId="700"/>
          <ac:spMkLst>
            <pc:docMk/>
            <pc:sldMk cId="1351051659" sldId="262"/>
            <ac:spMk id="6" creationId="{68EF467B-33C4-82AC-85EB-623DCD4E15EC}"/>
          </ac:spMkLst>
        </pc:spChg>
        <pc:spChg chg="add del mod ord">
          <ac:chgData name="Patrick Boily" userId="4ace92db-0572-4382-889e-50f73e2bf144" providerId="ADAL" clId="{11787768-C445-4DB6-A542-7D5C3825DB51}" dt="2022-07-30T02:22:27.318" v="175" actId="700"/>
          <ac:spMkLst>
            <pc:docMk/>
            <pc:sldMk cId="1351051659" sldId="262"/>
            <ac:spMk id="7" creationId="{507D41CE-E545-69E4-62CF-FEF6BFF13F57}"/>
          </ac:spMkLst>
        </pc:spChg>
        <pc:spChg chg="add del mod ord">
          <ac:chgData name="Patrick Boily" userId="4ace92db-0572-4382-889e-50f73e2bf144" providerId="ADAL" clId="{11787768-C445-4DB6-A542-7D5C3825DB51}" dt="2022-07-30T02:22:27.318" v="175" actId="700"/>
          <ac:spMkLst>
            <pc:docMk/>
            <pc:sldMk cId="1351051659" sldId="262"/>
            <ac:spMk id="8" creationId="{209AB116-AE85-E4B5-7A28-80460E28F605}"/>
          </ac:spMkLst>
        </pc:spChg>
        <pc:spChg chg="add del mod ord">
          <ac:chgData name="Patrick Boily" userId="4ace92db-0572-4382-889e-50f73e2bf144" providerId="ADAL" clId="{11787768-C445-4DB6-A542-7D5C3825DB51}" dt="2022-07-30T02:22:27.318" v="175" actId="700"/>
          <ac:spMkLst>
            <pc:docMk/>
            <pc:sldMk cId="1351051659" sldId="262"/>
            <ac:spMk id="9" creationId="{7AEAEFB2-3187-8A41-F85B-926210B19F15}"/>
          </ac:spMkLst>
        </pc:spChg>
        <pc:spChg chg="add mod ord">
          <ac:chgData name="Patrick Boily" userId="4ace92db-0572-4382-889e-50f73e2bf144" providerId="ADAL" clId="{11787768-C445-4DB6-A542-7D5C3825DB51}" dt="2022-07-30T15:45:15.496" v="1918" actId="11"/>
          <ac:spMkLst>
            <pc:docMk/>
            <pc:sldMk cId="1351051659" sldId="262"/>
            <ac:spMk id="10" creationId="{D495CB66-C4FC-80CB-75FB-1DAAD3DD85E4}"/>
          </ac:spMkLst>
        </pc:spChg>
      </pc:sldChg>
      <pc:sldChg chg="addSp delSp modSp mod chgLayout">
        <pc:chgData name="Patrick Boily" userId="4ace92db-0572-4382-889e-50f73e2bf144" providerId="ADAL" clId="{11787768-C445-4DB6-A542-7D5C3825DB51}" dt="2022-07-30T03:09:25.367" v="1441"/>
        <pc:sldMkLst>
          <pc:docMk/>
          <pc:sldMk cId="777184541" sldId="263"/>
        </pc:sldMkLst>
        <pc:spChg chg="mod ord">
          <ac:chgData name="Patrick Boily" userId="4ace92db-0572-4382-889e-50f73e2bf144" providerId="ADAL" clId="{11787768-C445-4DB6-A542-7D5C3825DB51}" dt="2022-07-30T03:08:50.130" v="1435" actId="700"/>
          <ac:spMkLst>
            <pc:docMk/>
            <pc:sldMk cId="777184541" sldId="263"/>
            <ac:spMk id="2" creationId="{FB0E3D82-FD44-8EF3-519F-89AFEC2ACA2C}"/>
          </ac:spMkLst>
        </pc:spChg>
        <pc:spChg chg="mod ord">
          <ac:chgData name="Patrick Boily" userId="4ace92db-0572-4382-889e-50f73e2bf144" providerId="ADAL" clId="{11787768-C445-4DB6-A542-7D5C3825DB51}" dt="2022-07-30T03:08:50.130" v="1435" actId="700"/>
          <ac:spMkLst>
            <pc:docMk/>
            <pc:sldMk cId="777184541" sldId="263"/>
            <ac:spMk id="3" creationId="{CD2527E6-98F9-0679-FEDF-28E53E87FFD9}"/>
          </ac:spMkLst>
        </pc:spChg>
        <pc:spChg chg="add del mod">
          <ac:chgData name="Patrick Boily" userId="4ace92db-0572-4382-889e-50f73e2bf144" providerId="ADAL" clId="{11787768-C445-4DB6-A542-7D5C3825DB51}" dt="2022-07-30T03:09:18.063" v="1437" actId="478"/>
          <ac:spMkLst>
            <pc:docMk/>
            <pc:sldMk cId="777184541" sldId="263"/>
            <ac:spMk id="4" creationId="{1EC36CF0-E0B8-9D49-2483-DC43900B456E}"/>
          </ac:spMkLst>
        </pc:spChg>
        <pc:spChg chg="add del mod ord">
          <ac:chgData name="Patrick Boily" userId="4ace92db-0572-4382-889e-50f73e2bf144" providerId="ADAL" clId="{11787768-C445-4DB6-A542-7D5C3825DB51}" dt="2022-07-30T03:09:24.531" v="1440" actId="478"/>
          <ac:spMkLst>
            <pc:docMk/>
            <pc:sldMk cId="777184541" sldId="263"/>
            <ac:spMk id="5" creationId="{54B2893A-5834-6C34-53F5-F0A7C87B645F}"/>
          </ac:spMkLst>
        </pc:spChg>
        <pc:spChg chg="del mod ord">
          <ac:chgData name="Patrick Boily" userId="4ace92db-0572-4382-889e-50f73e2bf144" providerId="ADAL" clId="{11787768-C445-4DB6-A542-7D5C3825DB51}" dt="2022-07-30T03:08:20.948" v="1433" actId="478"/>
          <ac:spMkLst>
            <pc:docMk/>
            <pc:sldMk cId="777184541" sldId="263"/>
            <ac:spMk id="6" creationId="{B46B67D2-BCF4-CB39-E660-A4A267432528}"/>
          </ac:spMkLst>
        </pc:spChg>
        <pc:spChg chg="add mod">
          <ac:chgData name="Patrick Boily" userId="4ace92db-0572-4382-889e-50f73e2bf144" providerId="ADAL" clId="{11787768-C445-4DB6-A542-7D5C3825DB51}" dt="2022-07-30T03:09:25.367" v="1441"/>
          <ac:spMkLst>
            <pc:docMk/>
            <pc:sldMk cId="777184541" sldId="263"/>
            <ac:spMk id="7" creationId="{86BF777E-8398-8AC3-23B5-C1066C6D45AF}"/>
          </ac:spMkLst>
        </pc:spChg>
        <pc:spChg chg="add mod">
          <ac:chgData name="Patrick Boily" userId="4ace92db-0572-4382-889e-50f73e2bf144" providerId="ADAL" clId="{11787768-C445-4DB6-A542-7D5C3825DB51}" dt="2022-07-30T03:09:25.367" v="1441"/>
          <ac:spMkLst>
            <pc:docMk/>
            <pc:sldMk cId="777184541" sldId="263"/>
            <ac:spMk id="8" creationId="{E3B2BA69-1499-64AB-C790-2A03C31FDC4B}"/>
          </ac:spMkLst>
        </pc:spChg>
      </pc:sldChg>
      <pc:sldChg chg="addSp delSp modSp add mod chgLayout">
        <pc:chgData name="Patrick Boily" userId="4ace92db-0572-4382-889e-50f73e2bf144" providerId="ADAL" clId="{11787768-C445-4DB6-A542-7D5C3825DB51}" dt="2022-07-30T15:46:56.253" v="1979" actId="255"/>
        <pc:sldMkLst>
          <pc:docMk/>
          <pc:sldMk cId="359798605" sldId="264"/>
        </pc:sldMkLst>
        <pc:spChg chg="mod ord">
          <ac:chgData name="Patrick Boily" userId="4ace92db-0572-4382-889e-50f73e2bf144" providerId="ADAL" clId="{11787768-C445-4DB6-A542-7D5C3825DB51}" dt="2022-07-30T15:46:56.253" v="1979" actId="255"/>
          <ac:spMkLst>
            <pc:docMk/>
            <pc:sldMk cId="359798605" sldId="264"/>
            <ac:spMk id="2" creationId="{FB0E3D82-FD44-8EF3-519F-89AFEC2ACA2C}"/>
          </ac:spMkLst>
        </pc:spChg>
        <pc:spChg chg="mod ord">
          <ac:chgData name="Patrick Boily" userId="4ace92db-0572-4382-889e-50f73e2bf144" providerId="ADAL" clId="{11787768-C445-4DB6-A542-7D5C3825DB51}" dt="2022-07-30T04:23:48.286" v="1882" actId="207"/>
          <ac:spMkLst>
            <pc:docMk/>
            <pc:sldMk cId="359798605" sldId="264"/>
            <ac:spMk id="3" creationId="{CD2527E6-98F9-0679-FEDF-28E53E87FFD9}"/>
          </ac:spMkLst>
        </pc:spChg>
        <pc:spChg chg="add del mod">
          <ac:chgData name="Patrick Boily" userId="4ace92db-0572-4382-889e-50f73e2bf144" providerId="ADAL" clId="{11787768-C445-4DB6-A542-7D5C3825DB51}" dt="2022-07-30T03:06:35.617" v="1413" actId="478"/>
          <ac:spMkLst>
            <pc:docMk/>
            <pc:sldMk cId="359798605" sldId="264"/>
            <ac:spMk id="4" creationId="{7F0A72BD-0297-79E3-AE88-D10032A31885}"/>
          </ac:spMkLst>
        </pc:spChg>
        <pc:spChg chg="add mod ord">
          <ac:chgData name="Patrick Boily" userId="4ace92db-0572-4382-889e-50f73e2bf144" providerId="ADAL" clId="{11787768-C445-4DB6-A542-7D5C3825DB51}" dt="2022-07-30T03:06:27.745" v="1412" actId="700"/>
          <ac:spMkLst>
            <pc:docMk/>
            <pc:sldMk cId="359798605" sldId="264"/>
            <ac:spMk id="5" creationId="{609EC5F7-6615-431D-4F06-30720EF21C7C}"/>
          </ac:spMkLst>
        </pc:spChg>
        <pc:spChg chg="mod ord">
          <ac:chgData name="Patrick Boily" userId="4ace92db-0572-4382-889e-50f73e2bf144" providerId="ADAL" clId="{11787768-C445-4DB6-A542-7D5C3825DB51}" dt="2022-07-30T03:06:27.745" v="1412" actId="700"/>
          <ac:spMkLst>
            <pc:docMk/>
            <pc:sldMk cId="359798605" sldId="264"/>
            <ac:spMk id="6" creationId="{177B30BD-831A-EF6E-2EA3-E198AC42BA18}"/>
          </ac:spMkLst>
        </pc:spChg>
      </pc:sldChg>
      <pc:sldChg chg="addSp delSp modSp add mod ord modClrScheme chgLayout">
        <pc:chgData name="Patrick Boily" userId="4ace92db-0572-4382-889e-50f73e2bf144" providerId="ADAL" clId="{11787768-C445-4DB6-A542-7D5C3825DB51}" dt="2022-08-20T21:18:53.955" v="11456" actId="20577"/>
        <pc:sldMkLst>
          <pc:docMk/>
          <pc:sldMk cId="704351583" sldId="265"/>
        </pc:sldMkLst>
        <pc:spChg chg="mod ord">
          <ac:chgData name="Patrick Boily" userId="4ace92db-0572-4382-889e-50f73e2bf144" providerId="ADAL" clId="{11787768-C445-4DB6-A542-7D5C3825DB51}" dt="2022-07-30T02:21:32.452" v="134" actId="700"/>
          <ac:spMkLst>
            <pc:docMk/>
            <pc:sldMk cId="704351583" sldId="265"/>
            <ac:spMk id="2" creationId="{0E066EA3-C323-4729-47AC-406C2535D7E9}"/>
          </ac:spMkLst>
        </pc:spChg>
        <pc:spChg chg="mod ord">
          <ac:chgData name="Patrick Boily" userId="4ace92db-0572-4382-889e-50f73e2bf144" providerId="ADAL" clId="{11787768-C445-4DB6-A542-7D5C3825DB51}" dt="2022-08-20T21:18:53.955" v="11456" actId="20577"/>
          <ac:spMkLst>
            <pc:docMk/>
            <pc:sldMk cId="704351583" sldId="265"/>
            <ac:spMk id="3" creationId="{A60A5783-CB9F-C6C4-2B6D-DCD07C168ACA}"/>
          </ac:spMkLst>
        </pc:spChg>
        <pc:spChg chg="del mod ord">
          <ac:chgData name="Patrick Boily" userId="4ace92db-0572-4382-889e-50f73e2bf144" providerId="ADAL" clId="{11787768-C445-4DB6-A542-7D5C3825DB51}" dt="2022-07-30T02:29:46.304" v="362" actId="478"/>
          <ac:spMkLst>
            <pc:docMk/>
            <pc:sldMk cId="704351583" sldId="265"/>
            <ac:spMk id="4" creationId="{2B948215-6DC9-B661-FA7E-2106108B878B}"/>
          </ac:spMkLst>
        </pc:spChg>
        <pc:spChg chg="del mod ord">
          <ac:chgData name="Patrick Boily" userId="4ace92db-0572-4382-889e-50f73e2bf144" providerId="ADAL" clId="{11787768-C445-4DB6-A542-7D5C3825DB51}" dt="2022-07-30T02:29:46.304" v="362" actId="478"/>
          <ac:spMkLst>
            <pc:docMk/>
            <pc:sldMk cId="704351583" sldId="265"/>
            <ac:spMk id="5" creationId="{FC36B490-BA2B-6182-B2F9-A1548BAADD45}"/>
          </ac:spMkLst>
        </pc:spChg>
        <pc:spChg chg="del mod ord">
          <ac:chgData name="Patrick Boily" userId="4ace92db-0572-4382-889e-50f73e2bf144" providerId="ADAL" clId="{11787768-C445-4DB6-A542-7D5C3825DB51}" dt="2022-07-30T02:29:46.304" v="362" actId="478"/>
          <ac:spMkLst>
            <pc:docMk/>
            <pc:sldMk cId="704351583" sldId="265"/>
            <ac:spMk id="6" creationId="{68EF467B-33C4-82AC-85EB-623DCD4E15EC}"/>
          </ac:spMkLst>
        </pc:spChg>
        <pc:spChg chg="add mod ord">
          <ac:chgData name="Patrick Boily" userId="4ace92db-0572-4382-889e-50f73e2bf144" providerId="ADAL" clId="{11787768-C445-4DB6-A542-7D5C3825DB51}" dt="2022-07-30T03:44:36.118" v="1785" actId="255"/>
          <ac:spMkLst>
            <pc:docMk/>
            <pc:sldMk cId="704351583" sldId="265"/>
            <ac:spMk id="8" creationId="{CB2E55E4-9A89-5A97-9A8F-DFB975A601BF}"/>
          </ac:spMkLst>
        </pc:spChg>
        <pc:spChg chg="add del mod">
          <ac:chgData name="Patrick Boily" userId="4ace92db-0572-4382-889e-50f73e2bf144" providerId="ADAL" clId="{11787768-C445-4DB6-A542-7D5C3825DB51}" dt="2022-07-30T03:10:23.121" v="1448" actId="478"/>
          <ac:spMkLst>
            <pc:docMk/>
            <pc:sldMk cId="704351583" sldId="265"/>
            <ac:spMk id="9" creationId="{032B1FB1-BDFF-4058-8C5B-70C6F4659FAF}"/>
          </ac:spMkLst>
        </pc:spChg>
        <pc:spChg chg="add del mod">
          <ac:chgData name="Patrick Boily" userId="4ace92db-0572-4382-889e-50f73e2bf144" providerId="ADAL" clId="{11787768-C445-4DB6-A542-7D5C3825DB51}" dt="2022-07-30T03:10:27.281" v="1449" actId="478"/>
          <ac:spMkLst>
            <pc:docMk/>
            <pc:sldMk cId="704351583" sldId="265"/>
            <ac:spMk id="10" creationId="{F18740CF-1E09-B664-4A94-E22B0C311BEC}"/>
          </ac:spMkLst>
        </pc:spChg>
        <pc:spChg chg="del">
          <ac:chgData name="Patrick Boily" userId="4ace92db-0572-4382-889e-50f73e2bf144" providerId="ADAL" clId="{11787768-C445-4DB6-A542-7D5C3825DB51}" dt="2022-07-30T03:10:19.766" v="1447" actId="478"/>
          <ac:spMkLst>
            <pc:docMk/>
            <pc:sldMk cId="704351583" sldId="265"/>
            <ac:spMk id="11" creationId="{8069E3F4-BB62-AFF9-3562-AACE0A60604A}"/>
          </ac:spMkLst>
        </pc:spChg>
        <pc:spChg chg="add mod">
          <ac:chgData name="Patrick Boily" userId="4ace92db-0572-4382-889e-50f73e2bf144" providerId="ADAL" clId="{11787768-C445-4DB6-A542-7D5C3825DB51}" dt="2022-08-11T02:33:17.489" v="2660" actId="2711"/>
          <ac:spMkLst>
            <pc:docMk/>
            <pc:sldMk cId="704351583" sldId="265"/>
            <ac:spMk id="12" creationId="{D91FEA49-2426-8BD1-25B9-B17E9F6D1B07}"/>
          </ac:spMkLst>
        </pc:spChg>
        <pc:spChg chg="add mod">
          <ac:chgData name="Patrick Boily" userId="4ace92db-0572-4382-889e-50f73e2bf144" providerId="ADAL" clId="{11787768-C445-4DB6-A542-7D5C3825DB51}" dt="2022-07-30T03:11:15.452" v="1458" actId="20577"/>
          <ac:spMkLst>
            <pc:docMk/>
            <pc:sldMk cId="704351583" sldId="265"/>
            <ac:spMk id="13" creationId="{385A21FC-0F47-AD13-EBB3-38330427CC08}"/>
          </ac:spMkLst>
        </pc:spChg>
        <pc:picChg chg="del">
          <ac:chgData name="Patrick Boily" userId="4ace92db-0572-4382-889e-50f73e2bf144" providerId="ADAL" clId="{11787768-C445-4DB6-A542-7D5C3825DB51}" dt="2022-07-30T02:21:20.148" v="133" actId="478"/>
          <ac:picMkLst>
            <pc:docMk/>
            <pc:sldMk cId="704351583" sldId="265"/>
            <ac:picMk id="7" creationId="{04C472F5-A620-EBA4-FB24-AA008753157E}"/>
          </ac:picMkLst>
        </pc:picChg>
      </pc:sldChg>
      <pc:sldChg chg="addSp delSp modSp new mod modClrScheme chgLayout">
        <pc:chgData name="Patrick Boily" userId="4ace92db-0572-4382-889e-50f73e2bf144" providerId="ADAL" clId="{11787768-C445-4DB6-A542-7D5C3825DB51}" dt="2022-08-11T02:49:00.192" v="2869" actId="20577"/>
        <pc:sldMkLst>
          <pc:docMk/>
          <pc:sldMk cId="1385873416" sldId="266"/>
        </pc:sldMkLst>
        <pc:spChg chg="mod ord">
          <ac:chgData name="Patrick Boily" userId="4ace92db-0572-4382-889e-50f73e2bf144" providerId="ADAL" clId="{11787768-C445-4DB6-A542-7D5C3825DB51}" dt="2022-08-11T02:49:00.192" v="2869" actId="20577"/>
          <ac:spMkLst>
            <pc:docMk/>
            <pc:sldMk cId="1385873416" sldId="266"/>
            <ac:spMk id="2" creationId="{88AE57F3-5CE0-794B-F999-1B9BEE9DA6D5}"/>
          </ac:spMkLst>
        </pc:spChg>
        <pc:spChg chg="mod ord">
          <ac:chgData name="Patrick Boily" userId="4ace92db-0572-4382-889e-50f73e2bf144" providerId="ADAL" clId="{11787768-C445-4DB6-A542-7D5C3825DB51}" dt="2022-07-30T03:15:05.745" v="1556" actId="242"/>
          <ac:spMkLst>
            <pc:docMk/>
            <pc:sldMk cId="1385873416" sldId="266"/>
            <ac:spMk id="3" creationId="{769660C1-5066-8F2C-231E-35ED4D83CF16}"/>
          </ac:spMkLst>
        </pc:spChg>
        <pc:spChg chg="add del mod ord">
          <ac:chgData name="Patrick Boily" userId="4ace92db-0572-4382-889e-50f73e2bf144" providerId="ADAL" clId="{11787768-C445-4DB6-A542-7D5C3825DB51}" dt="2022-07-30T03:04:02.173" v="1378" actId="478"/>
          <ac:spMkLst>
            <pc:docMk/>
            <pc:sldMk cId="1385873416" sldId="266"/>
            <ac:spMk id="4" creationId="{986E9C0B-8450-56B1-28BD-A772C519B1AD}"/>
          </ac:spMkLst>
        </pc:spChg>
        <pc:spChg chg="add del mod ord">
          <ac:chgData name="Patrick Boily" userId="4ace92db-0572-4382-889e-50f73e2bf144" providerId="ADAL" clId="{11787768-C445-4DB6-A542-7D5C3825DB51}" dt="2022-07-30T03:03:52.866" v="1376" actId="700"/>
          <ac:spMkLst>
            <pc:docMk/>
            <pc:sldMk cId="1385873416" sldId="266"/>
            <ac:spMk id="5" creationId="{C89B652E-8FEC-72E5-617D-67FAA7778913}"/>
          </ac:spMkLst>
        </pc:spChg>
        <pc:spChg chg="add del mod ord">
          <ac:chgData name="Patrick Boily" userId="4ace92db-0572-4382-889e-50f73e2bf144" providerId="ADAL" clId="{11787768-C445-4DB6-A542-7D5C3825DB51}" dt="2022-07-30T03:03:52.866" v="1376" actId="700"/>
          <ac:spMkLst>
            <pc:docMk/>
            <pc:sldMk cId="1385873416" sldId="266"/>
            <ac:spMk id="6" creationId="{EEB5C459-CE42-6FCE-9895-69EC8151EAEA}"/>
          </ac:spMkLst>
        </pc:spChg>
      </pc:sldChg>
      <pc:sldChg chg="addSp delSp modSp add mod ord chgLayout">
        <pc:chgData name="Patrick Boily" userId="4ace92db-0572-4382-889e-50f73e2bf144" providerId="ADAL" clId="{11787768-C445-4DB6-A542-7D5C3825DB51}" dt="2022-08-22T01:44:57.274" v="15075"/>
        <pc:sldMkLst>
          <pc:docMk/>
          <pc:sldMk cId="1374145970" sldId="267"/>
        </pc:sldMkLst>
        <pc:spChg chg="mod ord">
          <ac:chgData name="Patrick Boily" userId="4ace92db-0572-4382-889e-50f73e2bf144" providerId="ADAL" clId="{11787768-C445-4DB6-A542-7D5C3825DB51}" dt="2022-08-22T00:22:10.444" v="14213" actId="20577"/>
          <ac:spMkLst>
            <pc:docMk/>
            <pc:sldMk cId="1374145970" sldId="267"/>
            <ac:spMk id="2" creationId="{00000000-0000-0000-0000-000000000000}"/>
          </ac:spMkLst>
        </pc:spChg>
        <pc:spChg chg="add del mod ord">
          <ac:chgData name="Patrick Boily" userId="4ace92db-0572-4382-889e-50f73e2bf144" providerId="ADAL" clId="{11787768-C445-4DB6-A542-7D5C3825DB51}" dt="2022-08-22T00:12:27.052" v="13931" actId="478"/>
          <ac:spMkLst>
            <pc:docMk/>
            <pc:sldMk cId="1374145970" sldId="267"/>
            <ac:spMk id="3" creationId="{50B17BB5-4B92-5FB4-5295-C2E435852410}"/>
          </ac:spMkLst>
        </pc:spChg>
        <pc:spChg chg="add mod">
          <ac:chgData name="Patrick Boily" userId="4ace92db-0572-4382-889e-50f73e2bf144" providerId="ADAL" clId="{11787768-C445-4DB6-A542-7D5C3825DB51}" dt="2022-08-22T00:20:50.021" v="14189"/>
          <ac:spMkLst>
            <pc:docMk/>
            <pc:sldMk cId="1374145970" sldId="267"/>
            <ac:spMk id="4" creationId="{BA35B1C9-5A99-60B8-A0BD-90883AFA2E96}"/>
          </ac:spMkLst>
        </pc:spChg>
        <pc:spChg chg="add mod">
          <ac:chgData name="Patrick Boily" userId="4ace92db-0572-4382-889e-50f73e2bf144" providerId="ADAL" clId="{11787768-C445-4DB6-A542-7D5C3825DB51}" dt="2022-08-22T00:20:50.021" v="14189"/>
          <ac:spMkLst>
            <pc:docMk/>
            <pc:sldMk cId="1374145970" sldId="267"/>
            <ac:spMk id="5" creationId="{B4180542-59A0-E213-AC4E-2ECF1F0B5D11}"/>
          </ac:spMkLst>
        </pc:spChg>
        <pc:spChg chg="mod">
          <ac:chgData name="Patrick Boily" userId="4ace92db-0572-4382-889e-50f73e2bf144" providerId="ADAL" clId="{11787768-C445-4DB6-A542-7D5C3825DB51}" dt="2022-08-22T00:20:50.021" v="14189"/>
          <ac:spMkLst>
            <pc:docMk/>
            <pc:sldMk cId="1374145970" sldId="267"/>
            <ac:spMk id="11" creationId="{8F4F6D1A-3625-20E6-C177-4A1A29AC3F10}"/>
          </ac:spMkLst>
        </pc:spChg>
        <pc:spChg chg="mod">
          <ac:chgData name="Patrick Boily" userId="4ace92db-0572-4382-889e-50f73e2bf144" providerId="ADAL" clId="{11787768-C445-4DB6-A542-7D5C3825DB51}" dt="2022-08-22T00:20:50.021" v="14189"/>
          <ac:spMkLst>
            <pc:docMk/>
            <pc:sldMk cId="1374145970" sldId="267"/>
            <ac:spMk id="13" creationId="{54164D8F-E547-946F-6F8E-59267083EB3C}"/>
          </ac:spMkLst>
        </pc:spChg>
        <pc:spChg chg="mod">
          <ac:chgData name="Patrick Boily" userId="4ace92db-0572-4382-889e-50f73e2bf144" providerId="ADAL" clId="{11787768-C445-4DB6-A542-7D5C3825DB51}" dt="2022-08-22T00:25:37.473" v="14341" actId="1076"/>
          <ac:spMkLst>
            <pc:docMk/>
            <pc:sldMk cId="1374145970" sldId="267"/>
            <ac:spMk id="25" creationId="{F50340DC-7079-472E-AE29-CF55607980B0}"/>
          </ac:spMkLst>
        </pc:spChg>
        <pc:spChg chg="del">
          <ac:chgData name="Patrick Boily" userId="4ace92db-0572-4382-889e-50f73e2bf144" providerId="ADAL" clId="{11787768-C445-4DB6-A542-7D5C3825DB51}" dt="2022-08-22T00:18:56.490" v="14142" actId="478"/>
          <ac:spMkLst>
            <pc:docMk/>
            <pc:sldMk cId="1374145970" sldId="267"/>
            <ac:spMk id="29" creationId="{D51BDF2C-DF6A-4D95-89C6-13B33B0C13BA}"/>
          </ac:spMkLst>
        </pc:spChg>
        <pc:spChg chg="mod">
          <ac:chgData name="Patrick Boily" userId="4ace92db-0572-4382-889e-50f73e2bf144" providerId="ADAL" clId="{11787768-C445-4DB6-A542-7D5C3825DB51}" dt="2022-08-22T01:40:09.161" v="15015" actId="1036"/>
          <ac:spMkLst>
            <pc:docMk/>
            <pc:sldMk cId="1374145970" sldId="267"/>
            <ac:spMk id="38" creationId="{B73912AF-1CF5-482D-9053-FC6B4E15C9E0}"/>
          </ac:spMkLst>
        </pc:spChg>
        <pc:spChg chg="mod">
          <ac:chgData name="Patrick Boily" userId="4ace92db-0572-4382-889e-50f73e2bf144" providerId="ADAL" clId="{11787768-C445-4DB6-A542-7D5C3825DB51}" dt="2022-08-22T00:24:57.408" v="14335" actId="1036"/>
          <ac:spMkLst>
            <pc:docMk/>
            <pc:sldMk cId="1374145970" sldId="267"/>
            <ac:spMk id="39" creationId="{32717FC5-3FCA-4D1B-AD8E-EAEF775AB543}"/>
          </ac:spMkLst>
        </pc:spChg>
        <pc:spChg chg="mod">
          <ac:chgData name="Patrick Boily" userId="4ace92db-0572-4382-889e-50f73e2bf144" providerId="ADAL" clId="{11787768-C445-4DB6-A542-7D5C3825DB51}" dt="2022-08-22T01:39:37.012" v="14985" actId="12789"/>
          <ac:spMkLst>
            <pc:docMk/>
            <pc:sldMk cId="1374145970" sldId="267"/>
            <ac:spMk id="40" creationId="{CF4A1B6F-E599-4EFE-B1B5-4CD3E4CA7B32}"/>
          </ac:spMkLst>
        </pc:spChg>
        <pc:spChg chg="mod">
          <ac:chgData name="Patrick Boily" userId="4ace92db-0572-4382-889e-50f73e2bf144" providerId="ADAL" clId="{11787768-C445-4DB6-A542-7D5C3825DB51}" dt="2022-08-22T01:40:09.161" v="15015" actId="1036"/>
          <ac:spMkLst>
            <pc:docMk/>
            <pc:sldMk cId="1374145970" sldId="267"/>
            <ac:spMk id="41" creationId="{308903A0-0BD5-4529-A87A-7E8886EB0AA6}"/>
          </ac:spMkLst>
        </pc:spChg>
        <pc:spChg chg="mod">
          <ac:chgData name="Patrick Boily" userId="4ace92db-0572-4382-889e-50f73e2bf144" providerId="ADAL" clId="{11787768-C445-4DB6-A542-7D5C3825DB51}" dt="2022-08-22T01:39:37.012" v="14985" actId="12789"/>
          <ac:spMkLst>
            <pc:docMk/>
            <pc:sldMk cId="1374145970" sldId="267"/>
            <ac:spMk id="43" creationId="{F22CA6E7-5137-47B9-A764-A763329CF9BB}"/>
          </ac:spMkLst>
        </pc:spChg>
        <pc:spChg chg="mod">
          <ac:chgData name="Patrick Boily" userId="4ace92db-0572-4382-889e-50f73e2bf144" providerId="ADAL" clId="{11787768-C445-4DB6-A542-7D5C3825DB51}" dt="2022-08-22T01:39:37.012" v="14985" actId="12789"/>
          <ac:spMkLst>
            <pc:docMk/>
            <pc:sldMk cId="1374145970" sldId="267"/>
            <ac:spMk id="44" creationId="{9FAFE135-C05B-4DFB-8EFB-AE9FE7DAD08D}"/>
          </ac:spMkLst>
        </pc:spChg>
        <pc:spChg chg="mod">
          <ac:chgData name="Patrick Boily" userId="4ace92db-0572-4382-889e-50f73e2bf144" providerId="ADAL" clId="{11787768-C445-4DB6-A542-7D5C3825DB51}" dt="2022-08-22T01:40:09.161" v="15015" actId="1036"/>
          <ac:spMkLst>
            <pc:docMk/>
            <pc:sldMk cId="1374145970" sldId="267"/>
            <ac:spMk id="45" creationId="{17656B05-1791-450E-818F-1E1A085E15CD}"/>
          </ac:spMkLst>
        </pc:spChg>
        <pc:grpChg chg="add mod">
          <ac:chgData name="Patrick Boily" userId="4ace92db-0572-4382-889e-50f73e2bf144" providerId="ADAL" clId="{11787768-C445-4DB6-A542-7D5C3825DB51}" dt="2022-08-22T00:20:50.021" v="14189"/>
          <ac:grpSpMkLst>
            <pc:docMk/>
            <pc:sldMk cId="1374145970" sldId="267"/>
            <ac:grpSpMk id="9" creationId="{6E365BF6-07DC-0DFB-C5FA-62FFD5C795D4}"/>
          </ac:grpSpMkLst>
        </pc:grpChg>
        <pc:picChg chg="mod">
          <ac:chgData name="Patrick Boily" userId="4ace92db-0572-4382-889e-50f73e2bf144" providerId="ADAL" clId="{11787768-C445-4DB6-A542-7D5C3825DB51}" dt="2022-08-22T00:23:59.872" v="14323" actId="1035"/>
          <ac:picMkLst>
            <pc:docMk/>
            <pc:sldMk cId="1374145970" sldId="267"/>
            <ac:picMk id="6" creationId="{4F2A8C05-AB40-4C53-8F4D-102A84CB1A1C}"/>
          </ac:picMkLst>
        </pc:picChg>
        <pc:picChg chg="mod">
          <ac:chgData name="Patrick Boily" userId="4ace92db-0572-4382-889e-50f73e2bf144" providerId="ADAL" clId="{11787768-C445-4DB6-A542-7D5C3825DB51}" dt="2022-08-22T01:39:28.660" v="14984" actId="12789"/>
          <ac:picMkLst>
            <pc:docMk/>
            <pc:sldMk cId="1374145970" sldId="267"/>
            <ac:picMk id="7" creationId="{ABAB730A-1F3F-4964-874E-49B8B973A10D}"/>
          </ac:picMkLst>
        </pc:picChg>
        <pc:picChg chg="mod">
          <ac:chgData name="Patrick Boily" userId="4ace92db-0572-4382-889e-50f73e2bf144" providerId="ADAL" clId="{11787768-C445-4DB6-A542-7D5C3825DB51}" dt="2022-08-22T01:39:49.816" v="14986" actId="12789"/>
          <ac:picMkLst>
            <pc:docMk/>
            <pc:sldMk cId="1374145970" sldId="267"/>
            <ac:picMk id="8" creationId="{1201C9B2-33D4-40ED-A056-A4E93EAD4A42}"/>
          </ac:picMkLst>
        </pc:picChg>
        <pc:picChg chg="mod">
          <ac:chgData name="Patrick Boily" userId="4ace92db-0572-4382-889e-50f73e2bf144" providerId="ADAL" clId="{11787768-C445-4DB6-A542-7D5C3825DB51}" dt="2022-08-22T00:23:59.872" v="14323" actId="1035"/>
          <ac:picMkLst>
            <pc:docMk/>
            <pc:sldMk cId="1374145970" sldId="267"/>
            <ac:picMk id="10" creationId="{D1699371-EABF-42EC-A6A0-03C4E83A83FD}"/>
          </ac:picMkLst>
        </pc:picChg>
        <pc:picChg chg="mod">
          <ac:chgData name="Patrick Boily" userId="4ace92db-0572-4382-889e-50f73e2bf144" providerId="ADAL" clId="{11787768-C445-4DB6-A542-7D5C3825DB51}" dt="2022-08-22T01:39:49.816" v="14986" actId="12789"/>
          <ac:picMkLst>
            <pc:docMk/>
            <pc:sldMk cId="1374145970" sldId="267"/>
            <ac:picMk id="12" creationId="{55ED7A2E-D819-48AB-AD00-6E57FABBA7E6}"/>
          </ac:picMkLst>
        </pc:picChg>
        <pc:picChg chg="mod">
          <ac:chgData name="Patrick Boily" userId="4ace92db-0572-4382-889e-50f73e2bf144" providerId="ADAL" clId="{11787768-C445-4DB6-A542-7D5C3825DB51}" dt="2022-08-22T01:39:49.816" v="14986" actId="12789"/>
          <ac:picMkLst>
            <pc:docMk/>
            <pc:sldMk cId="1374145970" sldId="267"/>
            <ac:picMk id="14" creationId="{D40586E9-7369-418B-9CD8-574606E3FF98}"/>
          </ac:picMkLst>
        </pc:picChg>
        <pc:picChg chg="mod">
          <ac:chgData name="Patrick Boily" userId="4ace92db-0572-4382-889e-50f73e2bf144" providerId="ADAL" clId="{11787768-C445-4DB6-A542-7D5C3825DB51}" dt="2022-08-22T00:23:59.872" v="14323" actId="1035"/>
          <ac:picMkLst>
            <pc:docMk/>
            <pc:sldMk cId="1374145970" sldId="267"/>
            <ac:picMk id="16" creationId="{53F85043-D934-471F-839A-999A8D01C190}"/>
          </ac:picMkLst>
        </pc:picChg>
        <pc:picChg chg="mod">
          <ac:chgData name="Patrick Boily" userId="4ace92db-0572-4382-889e-50f73e2bf144" providerId="ADAL" clId="{11787768-C445-4DB6-A542-7D5C3825DB51}" dt="2022-08-22T01:39:28.660" v="14984" actId="12789"/>
          <ac:picMkLst>
            <pc:docMk/>
            <pc:sldMk cId="1374145970" sldId="267"/>
            <ac:picMk id="18" creationId="{FE0A17B4-C58E-4FF5-9A1C-7A3B34A06B38}"/>
          </ac:picMkLst>
        </pc:picChg>
        <pc:picChg chg="mod">
          <ac:chgData name="Patrick Boily" userId="4ace92db-0572-4382-889e-50f73e2bf144" providerId="ADAL" clId="{11787768-C445-4DB6-A542-7D5C3825DB51}" dt="2022-08-22T01:39:28.660" v="14984" actId="12789"/>
          <ac:picMkLst>
            <pc:docMk/>
            <pc:sldMk cId="1374145970" sldId="267"/>
            <ac:picMk id="20" creationId="{8B5F746A-EAF5-4E7C-9D09-0B503052F036}"/>
          </ac:picMkLst>
        </pc:picChg>
        <pc:cxnChg chg="mod">
          <ac:chgData name="Patrick Boily" userId="4ace92db-0572-4382-889e-50f73e2bf144" providerId="ADAL" clId="{11787768-C445-4DB6-A542-7D5C3825DB51}" dt="2022-08-22T00:23:59.872" v="14323" actId="1035"/>
          <ac:cxnSpMkLst>
            <pc:docMk/>
            <pc:sldMk cId="1374145970" sldId="267"/>
            <ac:cxnSpMk id="22" creationId="{1C78747C-DCAC-4A8B-A024-B2265DFCCAA4}"/>
          </ac:cxnSpMkLst>
        </pc:cxnChg>
        <pc:cxnChg chg="mod">
          <ac:chgData name="Patrick Boily" userId="4ace92db-0572-4382-889e-50f73e2bf144" providerId="ADAL" clId="{11787768-C445-4DB6-A542-7D5C3825DB51}" dt="2022-08-22T00:23:59.872" v="14323" actId="1035"/>
          <ac:cxnSpMkLst>
            <pc:docMk/>
            <pc:sldMk cId="1374145970" sldId="267"/>
            <ac:cxnSpMk id="24" creationId="{5F71D228-13BA-4716-BE46-512B02EA7E0A}"/>
          </ac:cxnSpMkLst>
        </pc:cxnChg>
        <pc:cxnChg chg="mod">
          <ac:chgData name="Patrick Boily" userId="4ace92db-0572-4382-889e-50f73e2bf144" providerId="ADAL" clId="{11787768-C445-4DB6-A542-7D5C3825DB51}" dt="2022-08-22T01:39:49.816" v="14986" actId="12789"/>
          <ac:cxnSpMkLst>
            <pc:docMk/>
            <pc:sldMk cId="1374145970" sldId="267"/>
            <ac:cxnSpMk id="26" creationId="{680C1B5D-1AAA-4326-8670-586794D1BF21}"/>
          </ac:cxnSpMkLst>
        </pc:cxnChg>
        <pc:cxnChg chg="mod">
          <ac:chgData name="Patrick Boily" userId="4ace92db-0572-4382-889e-50f73e2bf144" providerId="ADAL" clId="{11787768-C445-4DB6-A542-7D5C3825DB51}" dt="2022-08-22T00:23:59.872" v="14323" actId="1035"/>
          <ac:cxnSpMkLst>
            <pc:docMk/>
            <pc:sldMk cId="1374145970" sldId="267"/>
            <ac:cxnSpMk id="28" creationId="{7235F31A-255C-4136-AF42-74AEFF3A4DC7}"/>
          </ac:cxnSpMkLst>
        </pc:cxnChg>
        <pc:cxnChg chg="mod">
          <ac:chgData name="Patrick Boily" userId="4ace92db-0572-4382-889e-50f73e2bf144" providerId="ADAL" clId="{11787768-C445-4DB6-A542-7D5C3825DB51}" dt="2022-08-22T00:23:59.872" v="14323" actId="1035"/>
          <ac:cxnSpMkLst>
            <pc:docMk/>
            <pc:sldMk cId="1374145970" sldId="267"/>
            <ac:cxnSpMk id="30" creationId="{A7DDF7DF-B464-4252-9813-3250F4B7EF3F}"/>
          </ac:cxnSpMkLst>
        </pc:cxnChg>
        <pc:cxnChg chg="mod">
          <ac:chgData name="Patrick Boily" userId="4ace92db-0572-4382-889e-50f73e2bf144" providerId="ADAL" clId="{11787768-C445-4DB6-A542-7D5C3825DB51}" dt="2022-08-22T00:23:59.872" v="14323" actId="1035"/>
          <ac:cxnSpMkLst>
            <pc:docMk/>
            <pc:sldMk cId="1374145970" sldId="267"/>
            <ac:cxnSpMk id="32" creationId="{230F50CD-9CF8-426F-ACB5-A74C740439C9}"/>
          </ac:cxnSpMkLst>
        </pc:cxnChg>
        <pc:cxnChg chg="mod">
          <ac:chgData name="Patrick Boily" userId="4ace92db-0572-4382-889e-50f73e2bf144" providerId="ADAL" clId="{11787768-C445-4DB6-A542-7D5C3825DB51}" dt="2022-08-22T01:39:28.660" v="14984" actId="12789"/>
          <ac:cxnSpMkLst>
            <pc:docMk/>
            <pc:sldMk cId="1374145970" sldId="267"/>
            <ac:cxnSpMk id="33" creationId="{0D7DB118-AFBF-4DBE-9354-0F547BE17318}"/>
          </ac:cxnSpMkLst>
        </pc:cxnChg>
        <pc:cxnChg chg="mod">
          <ac:chgData name="Patrick Boily" userId="4ace92db-0572-4382-889e-50f73e2bf144" providerId="ADAL" clId="{11787768-C445-4DB6-A542-7D5C3825DB51}" dt="2022-08-22T00:23:59.872" v="14323" actId="1035"/>
          <ac:cxnSpMkLst>
            <pc:docMk/>
            <pc:sldMk cId="1374145970" sldId="267"/>
            <ac:cxnSpMk id="34" creationId="{5D790A05-69F0-42E3-815E-EC5FA26D871B}"/>
          </ac:cxnSpMkLst>
        </pc:cxnChg>
      </pc:sldChg>
      <pc:sldChg chg="delSp modSp add del mod chgLayout">
        <pc:chgData name="Patrick Boily" userId="4ace92db-0572-4382-889e-50f73e2bf144" providerId="ADAL" clId="{11787768-C445-4DB6-A542-7D5C3825DB51}" dt="2022-07-30T04:21:23.371" v="1871" actId="47"/>
        <pc:sldMkLst>
          <pc:docMk/>
          <pc:sldMk cId="2588571106" sldId="267"/>
        </pc:sldMkLst>
        <pc:spChg chg="mod ord">
          <ac:chgData name="Patrick Boily" userId="4ace92db-0572-4382-889e-50f73e2bf144" providerId="ADAL" clId="{11787768-C445-4DB6-A542-7D5C3825DB51}" dt="2022-07-30T03:08:01.502" v="1430" actId="700"/>
          <ac:spMkLst>
            <pc:docMk/>
            <pc:sldMk cId="2588571106" sldId="267"/>
            <ac:spMk id="2" creationId="{FB0E3D82-FD44-8EF3-519F-89AFEC2ACA2C}"/>
          </ac:spMkLst>
        </pc:spChg>
        <pc:spChg chg="mod ord">
          <ac:chgData name="Patrick Boily" userId="4ace92db-0572-4382-889e-50f73e2bf144" providerId="ADAL" clId="{11787768-C445-4DB6-A542-7D5C3825DB51}" dt="2022-07-30T03:08:01.502" v="1430" actId="700"/>
          <ac:spMkLst>
            <pc:docMk/>
            <pc:sldMk cId="2588571106" sldId="267"/>
            <ac:spMk id="3" creationId="{CD2527E6-98F9-0679-FEDF-28E53E87FFD9}"/>
          </ac:spMkLst>
        </pc:spChg>
        <pc:spChg chg="del">
          <ac:chgData name="Patrick Boily" userId="4ace92db-0572-4382-889e-50f73e2bf144" providerId="ADAL" clId="{11787768-C445-4DB6-A542-7D5C3825DB51}" dt="2022-07-30T03:08:04.272" v="1431" actId="478"/>
          <ac:spMkLst>
            <pc:docMk/>
            <pc:sldMk cId="2588571106" sldId="267"/>
            <ac:spMk id="4" creationId="{1EC36CF0-E0B8-9D49-2483-DC43900B456E}"/>
          </ac:spMkLst>
        </pc:spChg>
        <pc:spChg chg="mod ord">
          <ac:chgData name="Patrick Boily" userId="4ace92db-0572-4382-889e-50f73e2bf144" providerId="ADAL" clId="{11787768-C445-4DB6-A542-7D5C3825DB51}" dt="2022-07-30T03:08:01.502" v="1430" actId="700"/>
          <ac:spMkLst>
            <pc:docMk/>
            <pc:sldMk cId="2588571106" sldId="267"/>
            <ac:spMk id="5" creationId="{54B2893A-5834-6C34-53F5-F0A7C87B645F}"/>
          </ac:spMkLst>
        </pc:spChg>
        <pc:spChg chg="mod ord">
          <ac:chgData name="Patrick Boily" userId="4ace92db-0572-4382-889e-50f73e2bf144" providerId="ADAL" clId="{11787768-C445-4DB6-A542-7D5C3825DB51}" dt="2022-07-30T03:08:01.502" v="1430" actId="700"/>
          <ac:spMkLst>
            <pc:docMk/>
            <pc:sldMk cId="2588571106" sldId="267"/>
            <ac:spMk id="6" creationId="{5490B4D9-C6E8-697C-CFA5-F2871108B88B}"/>
          </ac:spMkLst>
        </pc:spChg>
      </pc:sldChg>
      <pc:sldChg chg="add del">
        <pc:chgData name="Patrick Boily" userId="4ace92db-0572-4382-889e-50f73e2bf144" providerId="ADAL" clId="{11787768-C445-4DB6-A542-7D5C3825DB51}" dt="2022-07-30T02:53:58.467" v="995" actId="47"/>
        <pc:sldMkLst>
          <pc:docMk/>
          <pc:sldMk cId="562882260" sldId="268"/>
        </pc:sldMkLst>
      </pc:sldChg>
      <pc:sldChg chg="addSp delSp modSp add mod chgLayout">
        <pc:chgData name="Patrick Boily" userId="4ace92db-0572-4382-889e-50f73e2bf144" providerId="ADAL" clId="{11787768-C445-4DB6-A542-7D5C3825DB51}" dt="2022-08-20T19:22:24.438" v="10372" actId="20577"/>
        <pc:sldMkLst>
          <pc:docMk/>
          <pc:sldMk cId="3239307541" sldId="268"/>
        </pc:sldMkLst>
        <pc:spChg chg="mod ord">
          <ac:chgData name="Patrick Boily" userId="4ace92db-0572-4382-889e-50f73e2bf144" providerId="ADAL" clId="{11787768-C445-4DB6-A542-7D5C3825DB51}" dt="2022-07-30T02:54:13.718" v="997" actId="700"/>
          <ac:spMkLst>
            <pc:docMk/>
            <pc:sldMk cId="3239307541" sldId="268"/>
            <ac:spMk id="2" creationId="{0E066EA3-C323-4729-47AC-406C2535D7E9}"/>
          </ac:spMkLst>
        </pc:spChg>
        <pc:spChg chg="mod ord">
          <ac:chgData name="Patrick Boily" userId="4ace92db-0572-4382-889e-50f73e2bf144" providerId="ADAL" clId="{11787768-C445-4DB6-A542-7D5C3825DB51}" dt="2022-08-20T19:22:24.438" v="10372" actId="20577"/>
          <ac:spMkLst>
            <pc:docMk/>
            <pc:sldMk cId="3239307541" sldId="268"/>
            <ac:spMk id="3" creationId="{A60A5783-CB9F-C6C4-2B6D-DCD07C168ACA}"/>
          </ac:spMkLst>
        </pc:spChg>
        <pc:spChg chg="mod ord">
          <ac:chgData name="Patrick Boily" userId="4ace92db-0572-4382-889e-50f73e2bf144" providerId="ADAL" clId="{11787768-C445-4DB6-A542-7D5C3825DB51}" dt="2022-07-30T02:54:13.718" v="997" actId="700"/>
          <ac:spMkLst>
            <pc:docMk/>
            <pc:sldMk cId="3239307541" sldId="268"/>
            <ac:spMk id="4" creationId="{2B948215-6DC9-B661-FA7E-2106108B878B}"/>
          </ac:spMkLst>
        </pc:spChg>
        <pc:spChg chg="mod ord">
          <ac:chgData name="Patrick Boily" userId="4ace92db-0572-4382-889e-50f73e2bf144" providerId="ADAL" clId="{11787768-C445-4DB6-A542-7D5C3825DB51}" dt="2022-07-30T02:54:13.718" v="997" actId="700"/>
          <ac:spMkLst>
            <pc:docMk/>
            <pc:sldMk cId="3239307541" sldId="268"/>
            <ac:spMk id="6" creationId="{68EF467B-33C4-82AC-85EB-623DCD4E15EC}"/>
          </ac:spMkLst>
        </pc:spChg>
        <pc:spChg chg="mod ord">
          <ac:chgData name="Patrick Boily" userId="4ace92db-0572-4382-889e-50f73e2bf144" providerId="ADAL" clId="{11787768-C445-4DB6-A542-7D5C3825DB51}" dt="2022-08-15T15:42:09.498" v="4004" actId="20577"/>
          <ac:spMkLst>
            <pc:docMk/>
            <pc:sldMk cId="3239307541" sldId="268"/>
            <ac:spMk id="10" creationId="{D495CB66-C4FC-80CB-75FB-1DAAD3DD85E4}"/>
          </ac:spMkLst>
        </pc:spChg>
        <pc:spChg chg="add del">
          <ac:chgData name="Patrick Boily" userId="4ace92db-0572-4382-889e-50f73e2bf144" providerId="ADAL" clId="{11787768-C445-4DB6-A542-7D5C3825DB51}" dt="2022-08-18T16:51:05.809" v="4847" actId="22"/>
          <ac:spMkLst>
            <pc:docMk/>
            <pc:sldMk cId="3239307541" sldId="268"/>
            <ac:spMk id="16" creationId="{719FE48F-D4A3-CC47-88E3-E4A7C6ED2E72}"/>
          </ac:spMkLst>
        </pc:spChg>
      </pc:sldChg>
      <pc:sldChg chg="modSp new mod">
        <pc:chgData name="Patrick Boily" userId="4ace92db-0572-4382-889e-50f73e2bf144" providerId="ADAL" clId="{11787768-C445-4DB6-A542-7D5C3825DB51}" dt="2022-08-18T16:44:43.630" v="4845" actId="20577"/>
        <pc:sldMkLst>
          <pc:docMk/>
          <pc:sldMk cId="3109000052" sldId="269"/>
        </pc:sldMkLst>
        <pc:spChg chg="mod">
          <ac:chgData name="Patrick Boily" userId="4ace92db-0572-4382-889e-50f73e2bf144" providerId="ADAL" clId="{11787768-C445-4DB6-A542-7D5C3825DB51}" dt="2022-07-30T02:55:36.488" v="1052" actId="20577"/>
          <ac:spMkLst>
            <pc:docMk/>
            <pc:sldMk cId="3109000052" sldId="269"/>
            <ac:spMk id="2" creationId="{B709E2C6-A753-D9E2-8980-D6C10D2B5694}"/>
          </ac:spMkLst>
        </pc:spChg>
        <pc:spChg chg="mod">
          <ac:chgData name="Patrick Boily" userId="4ace92db-0572-4382-889e-50f73e2bf144" providerId="ADAL" clId="{11787768-C445-4DB6-A542-7D5C3825DB51}" dt="2022-08-18T16:44:43.630" v="4845" actId="20577"/>
          <ac:spMkLst>
            <pc:docMk/>
            <pc:sldMk cId="3109000052" sldId="269"/>
            <ac:spMk id="3" creationId="{84C3AB9C-4A46-B4EF-9608-D61980A40608}"/>
          </ac:spMkLst>
        </pc:spChg>
      </pc:sldChg>
      <pc:sldChg chg="addSp modSp add del mod chgLayout">
        <pc:chgData name="Patrick Boily" userId="4ace92db-0572-4382-889e-50f73e2bf144" providerId="ADAL" clId="{11787768-C445-4DB6-A542-7D5C3825DB51}" dt="2022-08-21T19:03:41.247" v="11586" actId="47"/>
        <pc:sldMkLst>
          <pc:docMk/>
          <pc:sldMk cId="3960295101" sldId="270"/>
        </pc:sldMkLst>
        <pc:spChg chg="add mod ord">
          <ac:chgData name="Patrick Boily" userId="4ace92db-0572-4382-889e-50f73e2bf144" providerId="ADAL" clId="{11787768-C445-4DB6-A542-7D5C3825DB51}" dt="2022-08-21T19:01:25.051" v="11563" actId="700"/>
          <ac:spMkLst>
            <pc:docMk/>
            <pc:sldMk cId="3960295101" sldId="270"/>
            <ac:spMk id="2" creationId="{EAEF0A52-B1D2-DF7D-860C-9C44C5B416CA}"/>
          </ac:spMkLst>
        </pc:spChg>
        <pc:spChg chg="mod ord">
          <ac:chgData name="Patrick Boily" userId="4ace92db-0572-4382-889e-50f73e2bf144" providerId="ADAL" clId="{11787768-C445-4DB6-A542-7D5C3825DB51}" dt="2022-08-21T19:01:25.051" v="11563" actId="700"/>
          <ac:spMkLst>
            <pc:docMk/>
            <pc:sldMk cId="3960295101" sldId="270"/>
            <ac:spMk id="4" creationId="{00000000-0000-0000-0000-000000000000}"/>
          </ac:spMkLst>
        </pc:spChg>
        <pc:spChg chg="mod ord">
          <ac:chgData name="Patrick Boily" userId="4ace92db-0572-4382-889e-50f73e2bf144" providerId="ADAL" clId="{11787768-C445-4DB6-A542-7D5C3825DB51}" dt="2022-08-21T19:01:25.051" v="11563" actId="700"/>
          <ac:spMkLst>
            <pc:docMk/>
            <pc:sldMk cId="3960295101" sldId="270"/>
            <ac:spMk id="5" creationId="{00000000-0000-0000-0000-000000000000}"/>
          </ac:spMkLst>
        </pc:spChg>
        <pc:spChg chg="add mod ord">
          <ac:chgData name="Patrick Boily" userId="4ace92db-0572-4382-889e-50f73e2bf144" providerId="ADAL" clId="{11787768-C445-4DB6-A542-7D5C3825DB51}" dt="2022-08-21T19:01:25.051" v="11563" actId="700"/>
          <ac:spMkLst>
            <pc:docMk/>
            <pc:sldMk cId="3960295101" sldId="270"/>
            <ac:spMk id="6" creationId="{0F276EA2-EE4C-662E-DBD3-B8119AC91B96}"/>
          </ac:spMkLst>
        </pc:spChg>
        <pc:spChg chg="mod">
          <ac:chgData name="Patrick Boily" userId="4ace92db-0572-4382-889e-50f73e2bf144" providerId="ADAL" clId="{11787768-C445-4DB6-A542-7D5C3825DB51}" dt="2022-08-21T19:00:17.080" v="11532"/>
          <ac:spMkLst>
            <pc:docMk/>
            <pc:sldMk cId="3960295101" sldId="270"/>
            <ac:spMk id="8" creationId="{B03DF69E-33D7-456B-4542-46A22221F218}"/>
          </ac:spMkLst>
        </pc:spChg>
        <pc:spChg chg="mod">
          <ac:chgData name="Patrick Boily" userId="4ace92db-0572-4382-889e-50f73e2bf144" providerId="ADAL" clId="{11787768-C445-4DB6-A542-7D5C3825DB51}" dt="2022-08-21T19:00:17.080" v="11532"/>
          <ac:spMkLst>
            <pc:docMk/>
            <pc:sldMk cId="3960295101" sldId="270"/>
            <ac:spMk id="9" creationId="{D715BBC8-8758-8407-1F58-3D84E5EB417B}"/>
          </ac:spMkLst>
        </pc:spChg>
        <pc:grpChg chg="add mod">
          <ac:chgData name="Patrick Boily" userId="4ace92db-0572-4382-889e-50f73e2bf144" providerId="ADAL" clId="{11787768-C445-4DB6-A542-7D5C3825DB51}" dt="2022-08-21T19:00:17.080" v="11532"/>
          <ac:grpSpMkLst>
            <pc:docMk/>
            <pc:sldMk cId="3960295101" sldId="270"/>
            <ac:grpSpMk id="7" creationId="{38CD0EE4-09D3-3B10-9311-54B1B80BFA8C}"/>
          </ac:grpSpMkLst>
        </pc:grpChg>
      </pc:sldChg>
      <pc:sldChg chg="modSp add del mod">
        <pc:chgData name="Patrick Boily" userId="4ace92db-0572-4382-889e-50f73e2bf144" providerId="ADAL" clId="{11787768-C445-4DB6-A542-7D5C3825DB51}" dt="2022-08-21T19:12:09.629" v="11709" actId="47"/>
        <pc:sldMkLst>
          <pc:docMk/>
          <pc:sldMk cId="674465486" sldId="272"/>
        </pc:sldMkLst>
        <pc:spChg chg="mod">
          <ac:chgData name="Patrick Boily" userId="4ace92db-0572-4382-889e-50f73e2bf144" providerId="ADAL" clId="{11787768-C445-4DB6-A542-7D5C3825DB51}" dt="2022-08-21T19:10:16.919" v="11660" actId="21"/>
          <ac:spMkLst>
            <pc:docMk/>
            <pc:sldMk cId="674465486" sldId="272"/>
            <ac:spMk id="3" creationId="{00000000-0000-0000-0000-000000000000}"/>
          </ac:spMkLst>
        </pc:spChg>
      </pc:sldChg>
      <pc:sldChg chg="addSp modSp add del mod modClrScheme chgLayout">
        <pc:chgData name="Patrick Boily" userId="4ace92db-0572-4382-889e-50f73e2bf144" providerId="ADAL" clId="{11787768-C445-4DB6-A542-7D5C3825DB51}" dt="2022-08-21T19:09:17.256" v="11658" actId="2696"/>
        <pc:sldMkLst>
          <pc:docMk/>
          <pc:sldMk cId="1294308046" sldId="272"/>
        </pc:sldMkLst>
        <pc:spChg chg="mod ord">
          <ac:chgData name="Patrick Boily" userId="4ace92db-0572-4382-889e-50f73e2bf144" providerId="ADAL" clId="{11787768-C445-4DB6-A542-7D5C3825DB51}" dt="2022-08-21T19:07:52.705" v="11621" actId="20577"/>
          <ac:spMkLst>
            <pc:docMk/>
            <pc:sldMk cId="1294308046" sldId="272"/>
            <ac:spMk id="2" creationId="{00000000-0000-0000-0000-000000000000}"/>
          </ac:spMkLst>
        </pc:spChg>
        <pc:spChg chg="mod ord">
          <ac:chgData name="Patrick Boily" userId="4ace92db-0572-4382-889e-50f73e2bf144" providerId="ADAL" clId="{11787768-C445-4DB6-A542-7D5C3825DB51}" dt="2022-08-21T19:08:25.876" v="11624" actId="20577"/>
          <ac:spMkLst>
            <pc:docMk/>
            <pc:sldMk cId="1294308046" sldId="272"/>
            <ac:spMk id="3" creationId="{00000000-0000-0000-0000-000000000000}"/>
          </ac:spMkLst>
        </pc:spChg>
        <pc:spChg chg="add mod">
          <ac:chgData name="Patrick Boily" userId="4ace92db-0572-4382-889e-50f73e2bf144" providerId="ADAL" clId="{11787768-C445-4DB6-A542-7D5C3825DB51}" dt="2022-08-21T19:08:41.962" v="11627" actId="207"/>
          <ac:spMkLst>
            <pc:docMk/>
            <pc:sldMk cId="1294308046" sldId="272"/>
            <ac:spMk id="5" creationId="{DB7208B6-D0FA-D0C9-CF66-AC4932E1F206}"/>
          </ac:spMkLst>
        </pc:spChg>
        <pc:spChg chg="add mod ord">
          <ac:chgData name="Patrick Boily" userId="4ace92db-0572-4382-889e-50f73e2bf144" providerId="ADAL" clId="{11787768-C445-4DB6-A542-7D5C3825DB51}" dt="2022-08-21T19:01:46.249" v="11566" actId="700"/>
          <ac:spMkLst>
            <pc:docMk/>
            <pc:sldMk cId="1294308046" sldId="272"/>
            <ac:spMk id="6" creationId="{07D5EB00-59F3-F0B9-6939-D4DD62B4D51F}"/>
          </ac:spMkLst>
        </pc:spChg>
        <pc:spChg chg="mod">
          <ac:chgData name="Patrick Boily" userId="4ace92db-0572-4382-889e-50f73e2bf144" providerId="ADAL" clId="{11787768-C445-4DB6-A542-7D5C3825DB51}" dt="2022-08-21T19:00:23.193" v="11534"/>
          <ac:spMkLst>
            <pc:docMk/>
            <pc:sldMk cId="1294308046" sldId="272"/>
            <ac:spMk id="8" creationId="{C69531F4-B58D-0B42-FBCC-D2DCED00C86D}"/>
          </ac:spMkLst>
        </pc:spChg>
        <pc:spChg chg="mod">
          <ac:chgData name="Patrick Boily" userId="4ace92db-0572-4382-889e-50f73e2bf144" providerId="ADAL" clId="{11787768-C445-4DB6-A542-7D5C3825DB51}" dt="2022-08-21T19:00:23.193" v="11534"/>
          <ac:spMkLst>
            <pc:docMk/>
            <pc:sldMk cId="1294308046" sldId="272"/>
            <ac:spMk id="9" creationId="{D6C2B811-7E6F-8482-6DA8-7897E62AAB1C}"/>
          </ac:spMkLst>
        </pc:spChg>
        <pc:grpChg chg="add mod">
          <ac:chgData name="Patrick Boily" userId="4ace92db-0572-4382-889e-50f73e2bf144" providerId="ADAL" clId="{11787768-C445-4DB6-A542-7D5C3825DB51}" dt="2022-08-21T19:00:23.193" v="11534"/>
          <ac:grpSpMkLst>
            <pc:docMk/>
            <pc:sldMk cId="1294308046" sldId="272"/>
            <ac:grpSpMk id="7" creationId="{001C4133-6C88-1412-01E4-B14084B0D0AD}"/>
          </ac:grpSpMkLst>
        </pc:grpChg>
      </pc:sldChg>
      <pc:sldChg chg="modSp add del">
        <pc:chgData name="Patrick Boily" userId="4ace92db-0572-4382-889e-50f73e2bf144" providerId="ADAL" clId="{11787768-C445-4DB6-A542-7D5C3825DB51}" dt="2022-08-11T02:46:10.751" v="2842" actId="47"/>
        <pc:sldMkLst>
          <pc:docMk/>
          <pc:sldMk cId="3572341929" sldId="276"/>
        </pc:sldMkLst>
        <pc:spChg chg="mod">
          <ac:chgData name="Patrick Boily" userId="4ace92db-0572-4382-889e-50f73e2bf144" providerId="ADAL" clId="{11787768-C445-4DB6-A542-7D5C3825DB51}" dt="2022-08-11T02:45:49.412" v="2837"/>
          <ac:spMkLst>
            <pc:docMk/>
            <pc:sldMk cId="3572341929" sldId="276"/>
            <ac:spMk id="4" creationId="{61BCD88B-536B-55D4-5BD3-CFA1515F9BC0}"/>
          </ac:spMkLst>
        </pc:spChg>
        <pc:spChg chg="mod">
          <ac:chgData name="Patrick Boily" userId="4ace92db-0572-4382-889e-50f73e2bf144" providerId="ADAL" clId="{11787768-C445-4DB6-A542-7D5C3825DB51}" dt="2022-08-11T02:45:49.412" v="2837"/>
          <ac:spMkLst>
            <pc:docMk/>
            <pc:sldMk cId="3572341929" sldId="276"/>
            <ac:spMk id="5" creationId="{82C5C7F5-82A9-2169-B6F0-C9975DEC5131}"/>
          </ac:spMkLst>
        </pc:spChg>
        <pc:spChg chg="mod">
          <ac:chgData name="Patrick Boily" userId="4ace92db-0572-4382-889e-50f73e2bf144" providerId="ADAL" clId="{11787768-C445-4DB6-A542-7D5C3825DB51}" dt="2022-08-11T02:45:49.412" v="2837"/>
          <ac:spMkLst>
            <pc:docMk/>
            <pc:sldMk cId="3572341929" sldId="276"/>
            <ac:spMk id="6" creationId="{E36CE4D4-BC25-DB9E-3214-C581EA920D4E}"/>
          </ac:spMkLst>
        </pc:spChg>
      </pc:sldChg>
      <pc:sldChg chg="addSp modSp add mod modClrScheme chgLayout">
        <pc:chgData name="Patrick Boily" userId="4ace92db-0572-4382-889e-50f73e2bf144" providerId="ADAL" clId="{11787768-C445-4DB6-A542-7D5C3825DB51}" dt="2022-08-21T19:57:34.687" v="12138" actId="20577"/>
        <pc:sldMkLst>
          <pc:docMk/>
          <pc:sldMk cId="125130570" sldId="280"/>
        </pc:sldMkLst>
        <pc:spChg chg="add mod">
          <ac:chgData name="Patrick Boily" userId="4ace92db-0572-4382-889e-50f73e2bf144" providerId="ADAL" clId="{11787768-C445-4DB6-A542-7D5C3825DB51}" dt="2022-08-21T19:21:04.907" v="11849" actId="27636"/>
          <ac:spMkLst>
            <pc:docMk/>
            <pc:sldMk cId="125130570" sldId="280"/>
            <ac:spMk id="3" creationId="{248E3F25-6B11-4339-31BA-30190F54DE37}"/>
          </ac:spMkLst>
        </pc:spChg>
        <pc:spChg chg="mod ord">
          <ac:chgData name="Patrick Boily" userId="4ace92db-0572-4382-889e-50f73e2bf144" providerId="ADAL" clId="{11787768-C445-4DB6-A542-7D5C3825DB51}" dt="2022-08-21T19:21:21.882" v="11865" actId="20577"/>
          <ac:spMkLst>
            <pc:docMk/>
            <pc:sldMk cId="125130570" sldId="280"/>
            <ac:spMk id="4" creationId="{00000000-0000-0000-0000-000000000000}"/>
          </ac:spMkLst>
        </pc:spChg>
        <pc:spChg chg="mod ord">
          <ac:chgData name="Patrick Boily" userId="4ace92db-0572-4382-889e-50f73e2bf144" providerId="ADAL" clId="{11787768-C445-4DB6-A542-7D5C3825DB51}" dt="2022-08-21T19:57:34.687" v="12138" actId="20577"/>
          <ac:spMkLst>
            <pc:docMk/>
            <pc:sldMk cId="125130570" sldId="280"/>
            <ac:spMk id="5" creationId="{00000000-0000-0000-0000-000000000000}"/>
          </ac:spMkLst>
        </pc:spChg>
        <pc:spChg chg="add mod ord">
          <ac:chgData name="Patrick Boily" userId="4ace92db-0572-4382-889e-50f73e2bf144" providerId="ADAL" clId="{11787768-C445-4DB6-A542-7D5C3825DB51}" dt="2022-08-21T19:02:07.092" v="11569" actId="700"/>
          <ac:spMkLst>
            <pc:docMk/>
            <pc:sldMk cId="125130570" sldId="280"/>
            <ac:spMk id="6" creationId="{C5E48225-E3C4-C1F5-5E1D-74B8403FD5BF}"/>
          </ac:spMkLst>
        </pc:spChg>
        <pc:spChg chg="mod">
          <ac:chgData name="Patrick Boily" userId="4ace92db-0572-4382-889e-50f73e2bf144" providerId="ADAL" clId="{11787768-C445-4DB6-A542-7D5C3825DB51}" dt="2022-08-21T19:00:31.991" v="11540"/>
          <ac:spMkLst>
            <pc:docMk/>
            <pc:sldMk cId="125130570" sldId="280"/>
            <ac:spMk id="8" creationId="{3EE2C830-2D86-F87F-D305-0570D02A1134}"/>
          </ac:spMkLst>
        </pc:spChg>
        <pc:spChg chg="mod">
          <ac:chgData name="Patrick Boily" userId="4ace92db-0572-4382-889e-50f73e2bf144" providerId="ADAL" clId="{11787768-C445-4DB6-A542-7D5C3825DB51}" dt="2022-08-21T19:00:31.991" v="11540"/>
          <ac:spMkLst>
            <pc:docMk/>
            <pc:sldMk cId="125130570" sldId="280"/>
            <ac:spMk id="9" creationId="{38331BCE-7F2D-02D1-0251-03F882DDD06A}"/>
          </ac:spMkLst>
        </pc:spChg>
        <pc:grpChg chg="add mod">
          <ac:chgData name="Patrick Boily" userId="4ace92db-0572-4382-889e-50f73e2bf144" providerId="ADAL" clId="{11787768-C445-4DB6-A542-7D5C3825DB51}" dt="2022-08-21T19:00:31.991" v="11540"/>
          <ac:grpSpMkLst>
            <pc:docMk/>
            <pc:sldMk cId="125130570" sldId="280"/>
            <ac:grpSpMk id="7" creationId="{9F40C516-762D-C0D3-5B79-0C0304795D54}"/>
          </ac:grpSpMkLst>
        </pc:grpChg>
        <pc:picChg chg="mod">
          <ac:chgData name="Patrick Boily" userId="4ace92db-0572-4382-889e-50f73e2bf144" providerId="ADAL" clId="{11787768-C445-4DB6-A542-7D5C3825DB51}" dt="2022-08-21T19:22:26.317" v="11880" actId="1076"/>
          <ac:picMkLst>
            <pc:docMk/>
            <pc:sldMk cId="125130570" sldId="280"/>
            <ac:picMk id="2" creationId="{00000000-0000-0000-0000-000000000000}"/>
          </ac:picMkLst>
        </pc:picChg>
      </pc:sldChg>
      <pc:sldChg chg="addSp modSp add del mod chgLayout">
        <pc:chgData name="Patrick Boily" userId="4ace92db-0572-4382-889e-50f73e2bf144" providerId="ADAL" clId="{11787768-C445-4DB6-A542-7D5C3825DB51}" dt="2022-08-21T19:56:11.229" v="12120" actId="47"/>
        <pc:sldMkLst>
          <pc:docMk/>
          <pc:sldMk cId="3874302456" sldId="282"/>
        </pc:sldMkLst>
        <pc:spChg chg="mod ord">
          <ac:chgData name="Patrick Boily" userId="4ace92db-0572-4382-889e-50f73e2bf144" providerId="ADAL" clId="{11787768-C445-4DB6-A542-7D5C3825DB51}" dt="2022-08-21T19:43:32.895" v="12071" actId="20577"/>
          <ac:spMkLst>
            <pc:docMk/>
            <pc:sldMk cId="3874302456" sldId="282"/>
            <ac:spMk id="2" creationId="{00000000-0000-0000-0000-000000000000}"/>
          </ac:spMkLst>
        </pc:spChg>
        <pc:spChg chg="mod ord">
          <ac:chgData name="Patrick Boily" userId="4ace92db-0572-4382-889e-50f73e2bf144" providerId="ADAL" clId="{11787768-C445-4DB6-A542-7D5C3825DB51}" dt="2022-08-21T19:43:01.538" v="12029" actId="5793"/>
          <ac:spMkLst>
            <pc:docMk/>
            <pc:sldMk cId="3874302456" sldId="282"/>
            <ac:spMk id="3" creationId="{00000000-0000-0000-0000-000000000000}"/>
          </ac:spMkLst>
        </pc:spChg>
        <pc:spChg chg="add mod ord">
          <ac:chgData name="Patrick Boily" userId="4ace92db-0572-4382-889e-50f73e2bf144" providerId="ADAL" clId="{11787768-C445-4DB6-A542-7D5C3825DB51}" dt="2022-08-21T19:02:31.353" v="11574" actId="700"/>
          <ac:spMkLst>
            <pc:docMk/>
            <pc:sldMk cId="3874302456" sldId="282"/>
            <ac:spMk id="4" creationId="{7A2F46EC-CB63-6D8B-BCAD-10FCD3D54F9E}"/>
          </ac:spMkLst>
        </pc:spChg>
        <pc:spChg chg="add mod ord">
          <ac:chgData name="Patrick Boily" userId="4ace92db-0572-4382-889e-50f73e2bf144" providerId="ADAL" clId="{11787768-C445-4DB6-A542-7D5C3825DB51}" dt="2022-08-21T19:02:31.353" v="11574" actId="700"/>
          <ac:spMkLst>
            <pc:docMk/>
            <pc:sldMk cId="3874302456" sldId="282"/>
            <ac:spMk id="5" creationId="{7DB1F4D6-E06A-CA68-7C4D-378E5B89A09A}"/>
          </ac:spMkLst>
        </pc:spChg>
        <pc:spChg chg="mod">
          <ac:chgData name="Patrick Boily" userId="4ace92db-0572-4382-889e-50f73e2bf144" providerId="ADAL" clId="{11787768-C445-4DB6-A542-7D5C3825DB51}" dt="2022-08-21T19:00:44.395" v="11548"/>
          <ac:spMkLst>
            <pc:docMk/>
            <pc:sldMk cId="3874302456" sldId="282"/>
            <ac:spMk id="7" creationId="{B5744099-F2F6-F94D-397B-759046BDFB3F}"/>
          </ac:spMkLst>
        </pc:spChg>
        <pc:spChg chg="mod">
          <ac:chgData name="Patrick Boily" userId="4ace92db-0572-4382-889e-50f73e2bf144" providerId="ADAL" clId="{11787768-C445-4DB6-A542-7D5C3825DB51}" dt="2022-08-21T19:00:44.395" v="11548"/>
          <ac:spMkLst>
            <pc:docMk/>
            <pc:sldMk cId="3874302456" sldId="282"/>
            <ac:spMk id="8" creationId="{1EAA08D3-CA16-7142-2435-9F1836156A18}"/>
          </ac:spMkLst>
        </pc:spChg>
        <pc:grpChg chg="add mod">
          <ac:chgData name="Patrick Boily" userId="4ace92db-0572-4382-889e-50f73e2bf144" providerId="ADAL" clId="{11787768-C445-4DB6-A542-7D5C3825DB51}" dt="2022-08-21T19:00:44.395" v="11548"/>
          <ac:grpSpMkLst>
            <pc:docMk/>
            <pc:sldMk cId="3874302456" sldId="282"/>
            <ac:grpSpMk id="6" creationId="{AF8C4180-D77F-EB0B-8253-240FDA1E0153}"/>
          </ac:grpSpMkLst>
        </pc:grpChg>
      </pc:sldChg>
      <pc:sldChg chg="addSp modSp add del mod modClrScheme chgLayout">
        <pc:chgData name="Patrick Boily" userId="4ace92db-0572-4382-889e-50f73e2bf144" providerId="ADAL" clId="{11787768-C445-4DB6-A542-7D5C3825DB51}" dt="2022-08-21T19:56:12.566" v="12121" actId="47"/>
        <pc:sldMkLst>
          <pc:docMk/>
          <pc:sldMk cId="354896611" sldId="284"/>
        </pc:sldMkLst>
        <pc:spChg chg="mod ord">
          <ac:chgData name="Patrick Boily" userId="4ace92db-0572-4382-889e-50f73e2bf144" providerId="ADAL" clId="{11787768-C445-4DB6-A542-7D5C3825DB51}" dt="2022-08-21T19:02:34.981" v="11575" actId="700"/>
          <ac:spMkLst>
            <pc:docMk/>
            <pc:sldMk cId="354896611" sldId="284"/>
            <ac:spMk id="2" creationId="{00000000-0000-0000-0000-000000000000}"/>
          </ac:spMkLst>
        </pc:spChg>
        <pc:spChg chg="mod ord">
          <ac:chgData name="Patrick Boily" userId="4ace92db-0572-4382-889e-50f73e2bf144" providerId="ADAL" clId="{11787768-C445-4DB6-A542-7D5C3825DB51}" dt="2022-08-21T19:02:34.981" v="11575" actId="700"/>
          <ac:spMkLst>
            <pc:docMk/>
            <pc:sldMk cId="354896611" sldId="284"/>
            <ac:spMk id="3" creationId="{00000000-0000-0000-0000-000000000000}"/>
          </ac:spMkLst>
        </pc:spChg>
        <pc:spChg chg="add mod">
          <ac:chgData name="Patrick Boily" userId="4ace92db-0572-4382-889e-50f73e2bf144" providerId="ADAL" clId="{11787768-C445-4DB6-A542-7D5C3825DB51}" dt="2022-08-21T19:00:47.070" v="11550" actId="27636"/>
          <ac:spMkLst>
            <pc:docMk/>
            <pc:sldMk cId="354896611" sldId="284"/>
            <ac:spMk id="5" creationId="{B8BC55F3-E677-C260-AA73-EC4E40654CF5}"/>
          </ac:spMkLst>
        </pc:spChg>
        <pc:spChg chg="add mod ord">
          <ac:chgData name="Patrick Boily" userId="4ace92db-0572-4382-889e-50f73e2bf144" providerId="ADAL" clId="{11787768-C445-4DB6-A542-7D5C3825DB51}" dt="2022-08-21T19:02:34.981" v="11575" actId="700"/>
          <ac:spMkLst>
            <pc:docMk/>
            <pc:sldMk cId="354896611" sldId="284"/>
            <ac:spMk id="6" creationId="{D7D55AC8-AF05-AD94-B051-230F5132B1C6}"/>
          </ac:spMkLst>
        </pc:spChg>
        <pc:spChg chg="mod">
          <ac:chgData name="Patrick Boily" userId="4ace92db-0572-4382-889e-50f73e2bf144" providerId="ADAL" clId="{11787768-C445-4DB6-A542-7D5C3825DB51}" dt="2022-08-21T19:00:47.038" v="11549"/>
          <ac:spMkLst>
            <pc:docMk/>
            <pc:sldMk cId="354896611" sldId="284"/>
            <ac:spMk id="8" creationId="{B19CB3F0-91B8-3138-0E54-E19C9191065F}"/>
          </ac:spMkLst>
        </pc:spChg>
        <pc:spChg chg="mod">
          <ac:chgData name="Patrick Boily" userId="4ace92db-0572-4382-889e-50f73e2bf144" providerId="ADAL" clId="{11787768-C445-4DB6-A542-7D5C3825DB51}" dt="2022-08-21T19:00:47.038" v="11549"/>
          <ac:spMkLst>
            <pc:docMk/>
            <pc:sldMk cId="354896611" sldId="284"/>
            <ac:spMk id="9" creationId="{7DB9319C-34D2-CA2E-E27E-F728427F5D8F}"/>
          </ac:spMkLst>
        </pc:spChg>
        <pc:grpChg chg="add mod">
          <ac:chgData name="Patrick Boily" userId="4ace92db-0572-4382-889e-50f73e2bf144" providerId="ADAL" clId="{11787768-C445-4DB6-A542-7D5C3825DB51}" dt="2022-08-21T19:00:47.038" v="11549"/>
          <ac:grpSpMkLst>
            <pc:docMk/>
            <pc:sldMk cId="354896611" sldId="284"/>
            <ac:grpSpMk id="7" creationId="{DF2DE38F-64C5-ADFF-795E-26076E63C9FF}"/>
          </ac:grpSpMkLst>
        </pc:grpChg>
      </pc:sldChg>
      <pc:sldChg chg="addSp modSp add del mod chgLayout">
        <pc:chgData name="Patrick Boily" userId="4ace92db-0572-4382-889e-50f73e2bf144" providerId="ADAL" clId="{11787768-C445-4DB6-A542-7D5C3825DB51}" dt="2022-08-21T19:40:48.398" v="11976" actId="47"/>
        <pc:sldMkLst>
          <pc:docMk/>
          <pc:sldMk cId="2036263762" sldId="285"/>
        </pc:sldMkLst>
        <pc:spChg chg="mod ord">
          <ac:chgData name="Patrick Boily" userId="4ace92db-0572-4382-889e-50f73e2bf144" providerId="ADAL" clId="{11787768-C445-4DB6-A542-7D5C3825DB51}" dt="2022-08-21T19:02:46.644" v="11577" actId="700"/>
          <ac:spMkLst>
            <pc:docMk/>
            <pc:sldMk cId="2036263762" sldId="285"/>
            <ac:spMk id="2" creationId="{00000000-0000-0000-0000-000000000000}"/>
          </ac:spMkLst>
        </pc:spChg>
        <pc:spChg chg="mod ord">
          <ac:chgData name="Patrick Boily" userId="4ace92db-0572-4382-889e-50f73e2bf144" providerId="ADAL" clId="{11787768-C445-4DB6-A542-7D5C3825DB51}" dt="2022-08-21T19:02:46.644" v="11577" actId="700"/>
          <ac:spMkLst>
            <pc:docMk/>
            <pc:sldMk cId="2036263762" sldId="285"/>
            <ac:spMk id="3" creationId="{00000000-0000-0000-0000-000000000000}"/>
          </ac:spMkLst>
        </pc:spChg>
        <pc:spChg chg="add mod ord">
          <ac:chgData name="Patrick Boily" userId="4ace92db-0572-4382-889e-50f73e2bf144" providerId="ADAL" clId="{11787768-C445-4DB6-A542-7D5C3825DB51}" dt="2022-08-21T19:02:46.644" v="11577" actId="700"/>
          <ac:spMkLst>
            <pc:docMk/>
            <pc:sldMk cId="2036263762" sldId="285"/>
            <ac:spMk id="4" creationId="{D57A1DAF-1635-5D5E-4F12-FB66D7C982AE}"/>
          </ac:spMkLst>
        </pc:spChg>
        <pc:spChg chg="add mod ord">
          <ac:chgData name="Patrick Boily" userId="4ace92db-0572-4382-889e-50f73e2bf144" providerId="ADAL" clId="{11787768-C445-4DB6-A542-7D5C3825DB51}" dt="2022-08-21T19:02:46.644" v="11577" actId="700"/>
          <ac:spMkLst>
            <pc:docMk/>
            <pc:sldMk cId="2036263762" sldId="285"/>
            <ac:spMk id="5" creationId="{0E85508C-E885-D5F6-9FF7-03F2A5A677DF}"/>
          </ac:spMkLst>
        </pc:spChg>
        <pc:spChg chg="mod">
          <ac:chgData name="Patrick Boily" userId="4ace92db-0572-4382-889e-50f73e2bf144" providerId="ADAL" clId="{11787768-C445-4DB6-A542-7D5C3825DB51}" dt="2022-08-21T19:00:50.885" v="11553"/>
          <ac:spMkLst>
            <pc:docMk/>
            <pc:sldMk cId="2036263762" sldId="285"/>
            <ac:spMk id="7" creationId="{5BE3D38B-8E28-B0EC-6D99-B08092858B2C}"/>
          </ac:spMkLst>
        </pc:spChg>
        <pc:spChg chg="mod">
          <ac:chgData name="Patrick Boily" userId="4ace92db-0572-4382-889e-50f73e2bf144" providerId="ADAL" clId="{11787768-C445-4DB6-A542-7D5C3825DB51}" dt="2022-08-21T19:00:50.885" v="11553"/>
          <ac:spMkLst>
            <pc:docMk/>
            <pc:sldMk cId="2036263762" sldId="285"/>
            <ac:spMk id="8" creationId="{46BF9722-078E-91EA-7FF0-18E9D9286758}"/>
          </ac:spMkLst>
        </pc:spChg>
        <pc:grpChg chg="add mod">
          <ac:chgData name="Patrick Boily" userId="4ace92db-0572-4382-889e-50f73e2bf144" providerId="ADAL" clId="{11787768-C445-4DB6-A542-7D5C3825DB51}" dt="2022-08-21T19:00:50.885" v="11553"/>
          <ac:grpSpMkLst>
            <pc:docMk/>
            <pc:sldMk cId="2036263762" sldId="285"/>
            <ac:grpSpMk id="6" creationId="{71AE6883-8B4A-1DC6-A0F3-103787862FCD}"/>
          </ac:grpSpMkLst>
        </pc:grpChg>
      </pc:sldChg>
      <pc:sldChg chg="addSp modSp add del mod chgLayout">
        <pc:chgData name="Patrick Boily" userId="4ace92db-0572-4382-889e-50f73e2bf144" providerId="ADAL" clId="{11787768-C445-4DB6-A542-7D5C3825DB51}" dt="2022-08-21T19:20:11.392" v="11844" actId="47"/>
        <pc:sldMkLst>
          <pc:docMk/>
          <pc:sldMk cId="3355282545" sldId="286"/>
        </pc:sldMkLst>
        <pc:spChg chg="mod ord">
          <ac:chgData name="Patrick Boily" userId="4ace92db-0572-4382-889e-50f73e2bf144" providerId="ADAL" clId="{11787768-C445-4DB6-A542-7D5C3825DB51}" dt="2022-08-21T19:02:59.116" v="11578" actId="700"/>
          <ac:spMkLst>
            <pc:docMk/>
            <pc:sldMk cId="3355282545" sldId="286"/>
            <ac:spMk id="2" creationId="{00000000-0000-0000-0000-000000000000}"/>
          </ac:spMkLst>
        </pc:spChg>
        <pc:spChg chg="mod ord">
          <ac:chgData name="Patrick Boily" userId="4ace92db-0572-4382-889e-50f73e2bf144" providerId="ADAL" clId="{11787768-C445-4DB6-A542-7D5C3825DB51}" dt="2022-08-21T19:02:59.116" v="11578" actId="700"/>
          <ac:spMkLst>
            <pc:docMk/>
            <pc:sldMk cId="3355282545" sldId="286"/>
            <ac:spMk id="3" creationId="{00000000-0000-0000-0000-000000000000}"/>
          </ac:spMkLst>
        </pc:spChg>
        <pc:spChg chg="add mod ord">
          <ac:chgData name="Patrick Boily" userId="4ace92db-0572-4382-889e-50f73e2bf144" providerId="ADAL" clId="{11787768-C445-4DB6-A542-7D5C3825DB51}" dt="2022-08-21T19:02:59.116" v="11578" actId="700"/>
          <ac:spMkLst>
            <pc:docMk/>
            <pc:sldMk cId="3355282545" sldId="286"/>
            <ac:spMk id="7" creationId="{37938482-38FD-5CDC-2BE5-758EAE396397}"/>
          </ac:spMkLst>
        </pc:spChg>
        <pc:spChg chg="add mod ord">
          <ac:chgData name="Patrick Boily" userId="4ace92db-0572-4382-889e-50f73e2bf144" providerId="ADAL" clId="{11787768-C445-4DB6-A542-7D5C3825DB51}" dt="2022-08-21T19:02:59.116" v="11578" actId="700"/>
          <ac:spMkLst>
            <pc:docMk/>
            <pc:sldMk cId="3355282545" sldId="286"/>
            <ac:spMk id="8" creationId="{09AB9521-B584-5455-D4EC-3B11C621007F}"/>
          </ac:spMkLst>
        </pc:spChg>
        <pc:spChg chg="mod">
          <ac:chgData name="Patrick Boily" userId="4ace92db-0572-4382-889e-50f73e2bf144" providerId="ADAL" clId="{11787768-C445-4DB6-A542-7D5C3825DB51}" dt="2022-08-21T19:00:52.673" v="11554"/>
          <ac:spMkLst>
            <pc:docMk/>
            <pc:sldMk cId="3355282545" sldId="286"/>
            <ac:spMk id="10" creationId="{FF907447-70B7-F145-F122-476C6F13FB9F}"/>
          </ac:spMkLst>
        </pc:spChg>
        <pc:spChg chg="mod">
          <ac:chgData name="Patrick Boily" userId="4ace92db-0572-4382-889e-50f73e2bf144" providerId="ADAL" clId="{11787768-C445-4DB6-A542-7D5C3825DB51}" dt="2022-08-21T19:00:52.673" v="11554"/>
          <ac:spMkLst>
            <pc:docMk/>
            <pc:sldMk cId="3355282545" sldId="286"/>
            <ac:spMk id="11" creationId="{471264A5-8A7B-16E0-3EC8-4659AC0E8C4D}"/>
          </ac:spMkLst>
        </pc:spChg>
        <pc:grpChg chg="add mod">
          <ac:chgData name="Patrick Boily" userId="4ace92db-0572-4382-889e-50f73e2bf144" providerId="ADAL" clId="{11787768-C445-4DB6-A542-7D5C3825DB51}" dt="2022-08-21T19:00:52.673" v="11554"/>
          <ac:grpSpMkLst>
            <pc:docMk/>
            <pc:sldMk cId="3355282545" sldId="286"/>
            <ac:grpSpMk id="9" creationId="{2C376969-7B12-7DE7-D391-61C67F906BED}"/>
          </ac:grpSpMkLst>
        </pc:grpChg>
      </pc:sldChg>
      <pc:sldChg chg="add del">
        <pc:chgData name="Patrick Boily" userId="4ace92db-0572-4382-889e-50f73e2bf144" providerId="ADAL" clId="{11787768-C445-4DB6-A542-7D5C3825DB51}" dt="2022-08-22T00:13:24.287" v="13940" actId="47"/>
        <pc:sldMkLst>
          <pc:docMk/>
          <pc:sldMk cId="1109717107" sldId="300"/>
        </pc:sldMkLst>
      </pc:sldChg>
      <pc:sldChg chg="addSp delSp modSp add mod chgLayout">
        <pc:chgData name="Patrick Boily" userId="4ace92db-0572-4382-889e-50f73e2bf144" providerId="ADAL" clId="{11787768-C445-4DB6-A542-7D5C3825DB51}" dt="2022-08-22T00:20:54.242" v="14190"/>
        <pc:sldMkLst>
          <pc:docMk/>
          <pc:sldMk cId="728005478" sldId="301"/>
        </pc:sldMkLst>
        <pc:spChg chg="mod ord">
          <ac:chgData name="Patrick Boily" userId="4ace92db-0572-4382-889e-50f73e2bf144" providerId="ADAL" clId="{11787768-C445-4DB6-A542-7D5C3825DB51}" dt="2022-08-22T00:19:25.351" v="14159" actId="20577"/>
          <ac:spMkLst>
            <pc:docMk/>
            <pc:sldMk cId="728005478" sldId="301"/>
            <ac:spMk id="2" creationId="{00000000-0000-0000-0000-000000000000}"/>
          </ac:spMkLst>
        </pc:spChg>
        <pc:spChg chg="add del mod ord">
          <ac:chgData name="Patrick Boily" userId="4ace92db-0572-4382-889e-50f73e2bf144" providerId="ADAL" clId="{11787768-C445-4DB6-A542-7D5C3825DB51}" dt="2022-08-22T00:13:35.784" v="13943" actId="478"/>
          <ac:spMkLst>
            <pc:docMk/>
            <pc:sldMk cId="728005478" sldId="301"/>
            <ac:spMk id="3" creationId="{B550CD0E-FFF6-919F-AADB-00B5C10B34B9}"/>
          </ac:spMkLst>
        </pc:spChg>
        <pc:spChg chg="add mod">
          <ac:chgData name="Patrick Boily" userId="4ace92db-0572-4382-889e-50f73e2bf144" providerId="ADAL" clId="{11787768-C445-4DB6-A542-7D5C3825DB51}" dt="2022-08-22T00:20:54.242" v="14190"/>
          <ac:spMkLst>
            <pc:docMk/>
            <pc:sldMk cId="728005478" sldId="301"/>
            <ac:spMk id="4" creationId="{6151293F-1BD5-D23D-3F15-5ED89CACDCA2}"/>
          </ac:spMkLst>
        </pc:spChg>
        <pc:spChg chg="add mod">
          <ac:chgData name="Patrick Boily" userId="4ace92db-0572-4382-889e-50f73e2bf144" providerId="ADAL" clId="{11787768-C445-4DB6-A542-7D5C3825DB51}" dt="2022-08-22T00:20:54.242" v="14190"/>
          <ac:spMkLst>
            <pc:docMk/>
            <pc:sldMk cId="728005478" sldId="301"/>
            <ac:spMk id="5" creationId="{9F791B5A-5C44-7AE4-D2C1-76F89095C38E}"/>
          </ac:spMkLst>
        </pc:spChg>
        <pc:spChg chg="mod">
          <ac:chgData name="Patrick Boily" userId="4ace92db-0572-4382-889e-50f73e2bf144" providerId="ADAL" clId="{11787768-C445-4DB6-A542-7D5C3825DB51}" dt="2022-08-22T00:18:50.880" v="14141" actId="113"/>
          <ac:spMkLst>
            <pc:docMk/>
            <pc:sldMk cId="728005478" sldId="301"/>
            <ac:spMk id="6" creationId="{077A0B31-09BD-455B-AA4A-B5A86DCD3642}"/>
          </ac:spMkLst>
        </pc:spChg>
        <pc:spChg chg="mod">
          <ac:chgData name="Patrick Boily" userId="4ace92db-0572-4382-889e-50f73e2bf144" providerId="ADAL" clId="{11787768-C445-4DB6-A542-7D5C3825DB51}" dt="2022-08-22T00:20:54.242" v="14190"/>
          <ac:spMkLst>
            <pc:docMk/>
            <pc:sldMk cId="728005478" sldId="301"/>
            <ac:spMk id="8" creationId="{7DE9FCA9-3774-2D55-FDF0-A5D0134CE00C}"/>
          </ac:spMkLst>
        </pc:spChg>
        <pc:spChg chg="mod">
          <ac:chgData name="Patrick Boily" userId="4ace92db-0572-4382-889e-50f73e2bf144" providerId="ADAL" clId="{11787768-C445-4DB6-A542-7D5C3825DB51}" dt="2022-08-22T00:20:54.242" v="14190"/>
          <ac:spMkLst>
            <pc:docMk/>
            <pc:sldMk cId="728005478" sldId="301"/>
            <ac:spMk id="9" creationId="{AF1EEEE5-6723-6D6A-0D73-FFEF6688F687}"/>
          </ac:spMkLst>
        </pc:spChg>
        <pc:spChg chg="mod">
          <ac:chgData name="Patrick Boily" userId="4ace92db-0572-4382-889e-50f73e2bf144" providerId="ADAL" clId="{11787768-C445-4DB6-A542-7D5C3825DB51}" dt="2022-08-22T00:15:58.485" v="14007" actId="2711"/>
          <ac:spMkLst>
            <pc:docMk/>
            <pc:sldMk cId="728005478" sldId="301"/>
            <ac:spMk id="17" creationId="{7DAD1B96-0EC0-43CE-BEE2-42C44792B5A8}"/>
          </ac:spMkLst>
        </pc:spChg>
        <pc:spChg chg="mod">
          <ac:chgData name="Patrick Boily" userId="4ace92db-0572-4382-889e-50f73e2bf144" providerId="ADAL" clId="{11787768-C445-4DB6-A542-7D5C3825DB51}" dt="2022-08-22T00:15:58.485" v="14007" actId="2711"/>
          <ac:spMkLst>
            <pc:docMk/>
            <pc:sldMk cId="728005478" sldId="301"/>
            <ac:spMk id="18" creationId="{7017B52B-8362-471F-BDB0-A7F2425D7459}"/>
          </ac:spMkLst>
        </pc:spChg>
        <pc:spChg chg="mod">
          <ac:chgData name="Patrick Boily" userId="4ace92db-0572-4382-889e-50f73e2bf144" providerId="ADAL" clId="{11787768-C445-4DB6-A542-7D5C3825DB51}" dt="2022-08-22T00:17:42.338" v="14094" actId="207"/>
          <ac:spMkLst>
            <pc:docMk/>
            <pc:sldMk cId="728005478" sldId="301"/>
            <ac:spMk id="21" creationId="{BC4BC41D-8C14-4C1E-ACE2-3FB6EE35D51E}"/>
          </ac:spMkLst>
        </pc:spChg>
        <pc:spChg chg="mod">
          <ac:chgData name="Patrick Boily" userId="4ace92db-0572-4382-889e-50f73e2bf144" providerId="ADAL" clId="{11787768-C445-4DB6-A542-7D5C3825DB51}" dt="2022-08-22T00:17:42.338" v="14094" actId="207"/>
          <ac:spMkLst>
            <pc:docMk/>
            <pc:sldMk cId="728005478" sldId="301"/>
            <ac:spMk id="23" creationId="{5A5D53D6-6ED0-4CBA-9DC1-DC2E64CBA8CB}"/>
          </ac:spMkLst>
        </pc:spChg>
        <pc:spChg chg="mod">
          <ac:chgData name="Patrick Boily" userId="4ace92db-0572-4382-889e-50f73e2bf144" providerId="ADAL" clId="{11787768-C445-4DB6-A542-7D5C3825DB51}" dt="2022-08-22T00:17:42.338" v="14094" actId="207"/>
          <ac:spMkLst>
            <pc:docMk/>
            <pc:sldMk cId="728005478" sldId="301"/>
            <ac:spMk id="24" creationId="{2727EBE1-0AE0-4C6D-895A-133B40424166}"/>
          </ac:spMkLst>
        </pc:spChg>
        <pc:spChg chg="mod">
          <ac:chgData name="Patrick Boily" userId="4ace92db-0572-4382-889e-50f73e2bf144" providerId="ADAL" clId="{11787768-C445-4DB6-A542-7D5C3825DB51}" dt="2022-08-22T00:17:42.338" v="14094" actId="207"/>
          <ac:spMkLst>
            <pc:docMk/>
            <pc:sldMk cId="728005478" sldId="301"/>
            <ac:spMk id="25" creationId="{4811D29A-6F6E-4BD9-B2E7-A3B94BF4A5D2}"/>
          </ac:spMkLst>
        </pc:spChg>
        <pc:spChg chg="mod">
          <ac:chgData name="Patrick Boily" userId="4ace92db-0572-4382-889e-50f73e2bf144" providerId="ADAL" clId="{11787768-C445-4DB6-A542-7D5C3825DB51}" dt="2022-08-22T00:17:42.338" v="14094" actId="207"/>
          <ac:spMkLst>
            <pc:docMk/>
            <pc:sldMk cId="728005478" sldId="301"/>
            <ac:spMk id="26" creationId="{5EEFB408-738E-45B2-A721-25DF64B8F874}"/>
          </ac:spMkLst>
        </pc:spChg>
        <pc:spChg chg="del">
          <ac:chgData name="Patrick Boily" userId="4ace92db-0572-4382-889e-50f73e2bf144" providerId="ADAL" clId="{11787768-C445-4DB6-A542-7D5C3825DB51}" dt="2022-08-22T00:19:00.805" v="14143" actId="478"/>
          <ac:spMkLst>
            <pc:docMk/>
            <pc:sldMk cId="728005478" sldId="301"/>
            <ac:spMk id="27" creationId="{866214C5-6D7E-47F0-81F2-C8AF3D8E7C46}"/>
          </ac:spMkLst>
        </pc:spChg>
        <pc:spChg chg="mod">
          <ac:chgData name="Patrick Boily" userId="4ace92db-0572-4382-889e-50f73e2bf144" providerId="ADAL" clId="{11787768-C445-4DB6-A542-7D5C3825DB51}" dt="2022-08-22T00:18:00.465" v="14096" actId="207"/>
          <ac:spMkLst>
            <pc:docMk/>
            <pc:sldMk cId="728005478" sldId="301"/>
            <ac:spMk id="28" creationId="{647B7BA1-1454-4068-BB1B-3BD870820249}"/>
          </ac:spMkLst>
        </pc:spChg>
        <pc:grpChg chg="add mod">
          <ac:chgData name="Patrick Boily" userId="4ace92db-0572-4382-889e-50f73e2bf144" providerId="ADAL" clId="{11787768-C445-4DB6-A542-7D5C3825DB51}" dt="2022-08-22T00:20:54.242" v="14190"/>
          <ac:grpSpMkLst>
            <pc:docMk/>
            <pc:sldMk cId="728005478" sldId="301"/>
            <ac:grpSpMk id="7" creationId="{3544E18A-7E3F-CAA4-D478-07A9529407A1}"/>
          </ac:grpSpMkLst>
        </pc:grpChg>
        <pc:picChg chg="mod">
          <ac:chgData name="Patrick Boily" userId="4ace92db-0572-4382-889e-50f73e2bf144" providerId="ADAL" clId="{11787768-C445-4DB6-A542-7D5C3825DB51}" dt="2022-08-22T00:17:52.939" v="14095" actId="207"/>
          <ac:picMkLst>
            <pc:docMk/>
            <pc:sldMk cId="728005478" sldId="301"/>
            <ac:picMk id="11" creationId="{AE7C49CF-4FA9-467F-A415-E24BF5EEBBFB}"/>
          </ac:picMkLst>
        </pc:picChg>
        <pc:picChg chg="mod">
          <ac:chgData name="Patrick Boily" userId="4ace92db-0572-4382-889e-50f73e2bf144" providerId="ADAL" clId="{11787768-C445-4DB6-A542-7D5C3825DB51}" dt="2022-08-22T00:16:16.515" v="14067" actId="1036"/>
          <ac:picMkLst>
            <pc:docMk/>
            <pc:sldMk cId="728005478" sldId="301"/>
            <ac:picMk id="50" creationId="{F83F8EB0-EC97-4D55-AD34-871D41E7B072}"/>
          </ac:picMkLst>
        </pc:picChg>
        <pc:picChg chg="mod">
          <ac:chgData name="Patrick Boily" userId="4ace92db-0572-4382-889e-50f73e2bf144" providerId="ADAL" clId="{11787768-C445-4DB6-A542-7D5C3825DB51}" dt="2022-08-22T00:16:16.515" v="14067" actId="1036"/>
          <ac:picMkLst>
            <pc:docMk/>
            <pc:sldMk cId="728005478" sldId="301"/>
            <ac:picMk id="52" creationId="{A1D9A317-2B1F-4F78-8925-09E02B880EFD}"/>
          </ac:picMkLst>
        </pc:picChg>
        <pc:picChg chg="mod">
          <ac:chgData name="Patrick Boily" userId="4ace92db-0572-4382-889e-50f73e2bf144" providerId="ADAL" clId="{11787768-C445-4DB6-A542-7D5C3825DB51}" dt="2022-08-22T00:16:16.515" v="14067" actId="1036"/>
          <ac:picMkLst>
            <pc:docMk/>
            <pc:sldMk cId="728005478" sldId="301"/>
            <ac:picMk id="54" creationId="{F64DB558-D69A-4D6D-9BF3-9E34C34F33AA}"/>
          </ac:picMkLst>
        </pc:picChg>
        <pc:picChg chg="mod">
          <ac:chgData name="Patrick Boily" userId="4ace92db-0572-4382-889e-50f73e2bf144" providerId="ADAL" clId="{11787768-C445-4DB6-A542-7D5C3825DB51}" dt="2022-08-22T00:16:16.515" v="14067" actId="1036"/>
          <ac:picMkLst>
            <pc:docMk/>
            <pc:sldMk cId="728005478" sldId="301"/>
            <ac:picMk id="56" creationId="{4EC90C9E-E01B-421B-996C-F9FDBA069341}"/>
          </ac:picMkLst>
        </pc:picChg>
        <pc:picChg chg="mod">
          <ac:chgData name="Patrick Boily" userId="4ace92db-0572-4382-889e-50f73e2bf144" providerId="ADAL" clId="{11787768-C445-4DB6-A542-7D5C3825DB51}" dt="2022-08-22T00:16:16.515" v="14067" actId="1036"/>
          <ac:picMkLst>
            <pc:docMk/>
            <pc:sldMk cId="728005478" sldId="301"/>
            <ac:picMk id="58" creationId="{7C4F1086-29AB-44F9-9ECB-C3BB2A48C976}"/>
          </ac:picMkLst>
        </pc:picChg>
        <pc:cxnChg chg="mod">
          <ac:chgData name="Patrick Boily" userId="4ace92db-0572-4382-889e-50f73e2bf144" providerId="ADAL" clId="{11787768-C445-4DB6-A542-7D5C3825DB51}" dt="2022-08-22T00:16:16.515" v="14067" actId="1036"/>
          <ac:cxnSpMkLst>
            <pc:docMk/>
            <pc:sldMk cId="728005478" sldId="301"/>
            <ac:cxnSpMk id="13" creationId="{C44B2BAA-E83E-4762-992D-8A383F465C36}"/>
          </ac:cxnSpMkLst>
        </pc:cxnChg>
        <pc:cxnChg chg="mod">
          <ac:chgData name="Patrick Boily" userId="4ace92db-0572-4382-889e-50f73e2bf144" providerId="ADAL" clId="{11787768-C445-4DB6-A542-7D5C3825DB51}" dt="2022-08-22T00:16:16.515" v="14067" actId="1036"/>
          <ac:cxnSpMkLst>
            <pc:docMk/>
            <pc:sldMk cId="728005478" sldId="301"/>
            <ac:cxnSpMk id="19" creationId="{4D1653A3-B756-4ACF-A990-1A1CCA64CA99}"/>
          </ac:cxnSpMkLst>
        </pc:cxnChg>
        <pc:cxnChg chg="mod">
          <ac:chgData name="Patrick Boily" userId="4ace92db-0572-4382-889e-50f73e2bf144" providerId="ADAL" clId="{11787768-C445-4DB6-A542-7D5C3825DB51}" dt="2022-08-22T00:16:16.515" v="14067" actId="1036"/>
          <ac:cxnSpMkLst>
            <pc:docMk/>
            <pc:sldMk cId="728005478" sldId="301"/>
            <ac:cxnSpMk id="30" creationId="{B4670216-A955-474A-A219-60E8A493FEF0}"/>
          </ac:cxnSpMkLst>
        </pc:cxnChg>
        <pc:cxnChg chg="mod">
          <ac:chgData name="Patrick Boily" userId="4ace92db-0572-4382-889e-50f73e2bf144" providerId="ADAL" clId="{11787768-C445-4DB6-A542-7D5C3825DB51}" dt="2022-08-22T00:16:16.515" v="14067" actId="1036"/>
          <ac:cxnSpMkLst>
            <pc:docMk/>
            <pc:sldMk cId="728005478" sldId="301"/>
            <ac:cxnSpMk id="38" creationId="{EB09B0D5-E1E8-49CA-A570-5C0BCD3021C4}"/>
          </ac:cxnSpMkLst>
        </pc:cxnChg>
        <pc:cxnChg chg="mod">
          <ac:chgData name="Patrick Boily" userId="4ace92db-0572-4382-889e-50f73e2bf144" providerId="ADAL" clId="{11787768-C445-4DB6-A542-7D5C3825DB51}" dt="2022-08-22T00:16:16.515" v="14067" actId="1036"/>
          <ac:cxnSpMkLst>
            <pc:docMk/>
            <pc:sldMk cId="728005478" sldId="301"/>
            <ac:cxnSpMk id="41" creationId="{1F03E167-52A5-49EF-9841-3428E9DF7D53}"/>
          </ac:cxnSpMkLst>
        </pc:cxnChg>
      </pc:sldChg>
      <pc:sldChg chg="addSp delSp modSp add mod chgLayout">
        <pc:chgData name="Patrick Boily" userId="4ace92db-0572-4382-889e-50f73e2bf144" providerId="ADAL" clId="{11787768-C445-4DB6-A542-7D5C3825DB51}" dt="2022-08-22T01:47:57.171" v="15159" actId="207"/>
        <pc:sldMkLst>
          <pc:docMk/>
          <pc:sldMk cId="2305037130" sldId="303"/>
        </pc:sldMkLst>
        <pc:spChg chg="mod ord">
          <ac:chgData name="Patrick Boily" userId="4ace92db-0572-4382-889e-50f73e2bf144" providerId="ADAL" clId="{11787768-C445-4DB6-A542-7D5C3825DB51}" dt="2022-08-22T00:19:38.065" v="14181" actId="20577"/>
          <ac:spMkLst>
            <pc:docMk/>
            <pc:sldMk cId="2305037130" sldId="303"/>
            <ac:spMk id="2" creationId="{00000000-0000-0000-0000-000000000000}"/>
          </ac:spMkLst>
        </pc:spChg>
        <pc:spChg chg="add del mod ord">
          <ac:chgData name="Patrick Boily" userId="4ace92db-0572-4382-889e-50f73e2bf144" providerId="ADAL" clId="{11787768-C445-4DB6-A542-7D5C3825DB51}" dt="2022-08-22T00:18:08.274" v="14098" actId="478"/>
          <ac:spMkLst>
            <pc:docMk/>
            <pc:sldMk cId="2305037130" sldId="303"/>
            <ac:spMk id="3" creationId="{C486FBEB-128B-67EB-7E39-3222BA227CA7}"/>
          </ac:spMkLst>
        </pc:spChg>
        <pc:spChg chg="add mod">
          <ac:chgData name="Patrick Boily" userId="4ace92db-0572-4382-889e-50f73e2bf144" providerId="ADAL" clId="{11787768-C445-4DB6-A542-7D5C3825DB51}" dt="2022-08-22T00:20:59.903" v="14192"/>
          <ac:spMkLst>
            <pc:docMk/>
            <pc:sldMk cId="2305037130" sldId="303"/>
            <ac:spMk id="4" creationId="{C6623CB7-8741-8477-2921-FED3A5B65560}"/>
          </ac:spMkLst>
        </pc:spChg>
        <pc:spChg chg="add mod">
          <ac:chgData name="Patrick Boily" userId="4ace92db-0572-4382-889e-50f73e2bf144" providerId="ADAL" clId="{11787768-C445-4DB6-A542-7D5C3825DB51}" dt="2022-08-22T00:20:59.903" v="14192"/>
          <ac:spMkLst>
            <pc:docMk/>
            <pc:sldMk cId="2305037130" sldId="303"/>
            <ac:spMk id="5" creationId="{D8E668CD-CD29-9C85-A48E-4132280A4D50}"/>
          </ac:spMkLst>
        </pc:spChg>
        <pc:spChg chg="mod">
          <ac:chgData name="Patrick Boily" userId="4ace92db-0572-4382-889e-50f73e2bf144" providerId="ADAL" clId="{11787768-C445-4DB6-A542-7D5C3825DB51}" dt="2022-08-22T00:18:33.944" v="14138" actId="2711"/>
          <ac:spMkLst>
            <pc:docMk/>
            <pc:sldMk cId="2305037130" sldId="303"/>
            <ac:spMk id="6" creationId="{077A0B31-09BD-455B-AA4A-B5A86DCD3642}"/>
          </ac:spMkLst>
        </pc:spChg>
        <pc:spChg chg="mod">
          <ac:chgData name="Patrick Boily" userId="4ace92db-0572-4382-889e-50f73e2bf144" providerId="ADAL" clId="{11787768-C445-4DB6-A542-7D5C3825DB51}" dt="2022-08-22T01:47:57.171" v="15159" actId="207"/>
          <ac:spMkLst>
            <pc:docMk/>
            <pc:sldMk cId="2305037130" sldId="303"/>
            <ac:spMk id="7" creationId="{84CAE9D3-5468-461D-805E-2A5A905D8F6D}"/>
          </ac:spMkLst>
        </pc:spChg>
        <pc:spChg chg="mod">
          <ac:chgData name="Patrick Boily" userId="4ace92db-0572-4382-889e-50f73e2bf144" providerId="ADAL" clId="{11787768-C445-4DB6-A542-7D5C3825DB51}" dt="2022-08-22T01:47:57.171" v="15159" actId="207"/>
          <ac:spMkLst>
            <pc:docMk/>
            <pc:sldMk cId="2305037130" sldId="303"/>
            <ac:spMk id="8" creationId="{DC782F2A-1448-415D-BD25-D09017FFF363}"/>
          </ac:spMkLst>
        </pc:spChg>
        <pc:spChg chg="mod">
          <ac:chgData name="Patrick Boily" userId="4ace92db-0572-4382-889e-50f73e2bf144" providerId="ADAL" clId="{11787768-C445-4DB6-A542-7D5C3825DB51}" dt="2022-08-22T00:20:59.903" v="14192"/>
          <ac:spMkLst>
            <pc:docMk/>
            <pc:sldMk cId="2305037130" sldId="303"/>
            <ac:spMk id="11" creationId="{8243C4C6-7621-55FD-7E5A-15C860A67BEA}"/>
          </ac:spMkLst>
        </pc:spChg>
        <pc:spChg chg="mod">
          <ac:chgData name="Patrick Boily" userId="4ace92db-0572-4382-889e-50f73e2bf144" providerId="ADAL" clId="{11787768-C445-4DB6-A542-7D5C3825DB51}" dt="2022-08-22T00:20:59.903" v="14192"/>
          <ac:spMkLst>
            <pc:docMk/>
            <pc:sldMk cId="2305037130" sldId="303"/>
            <ac:spMk id="12" creationId="{A27D09AA-DAC7-D39B-7880-DD74C1E5CDF1}"/>
          </ac:spMkLst>
        </pc:spChg>
        <pc:spChg chg="del">
          <ac:chgData name="Patrick Boily" userId="4ace92db-0572-4382-889e-50f73e2bf144" providerId="ADAL" clId="{11787768-C445-4DB6-A542-7D5C3825DB51}" dt="2022-08-22T00:19:10.982" v="14145" actId="478"/>
          <ac:spMkLst>
            <pc:docMk/>
            <pc:sldMk cId="2305037130" sldId="303"/>
            <ac:spMk id="14" creationId="{074E0088-C613-4749-BA55-0E43C2BD7119}"/>
          </ac:spMkLst>
        </pc:spChg>
        <pc:spChg chg="mod">
          <ac:chgData name="Patrick Boily" userId="4ace92db-0572-4382-889e-50f73e2bf144" providerId="ADAL" clId="{11787768-C445-4DB6-A542-7D5C3825DB51}" dt="2022-08-22T00:18:33.944" v="14138" actId="2711"/>
          <ac:spMkLst>
            <pc:docMk/>
            <pc:sldMk cId="2305037130" sldId="303"/>
            <ac:spMk id="17" creationId="{7DAD1B96-0EC0-43CE-BEE2-42C44792B5A8}"/>
          </ac:spMkLst>
        </pc:spChg>
        <pc:spChg chg="mod">
          <ac:chgData name="Patrick Boily" userId="4ace92db-0572-4382-889e-50f73e2bf144" providerId="ADAL" clId="{11787768-C445-4DB6-A542-7D5C3825DB51}" dt="2022-08-22T00:18:41.615" v="14139" actId="113"/>
          <ac:spMkLst>
            <pc:docMk/>
            <pc:sldMk cId="2305037130" sldId="303"/>
            <ac:spMk id="18" creationId="{7017B52B-8362-471F-BDB0-A7F2425D7459}"/>
          </ac:spMkLst>
        </pc:spChg>
        <pc:grpChg chg="add mod">
          <ac:chgData name="Patrick Boily" userId="4ace92db-0572-4382-889e-50f73e2bf144" providerId="ADAL" clId="{11787768-C445-4DB6-A542-7D5C3825DB51}" dt="2022-08-22T00:20:59.903" v="14192"/>
          <ac:grpSpMkLst>
            <pc:docMk/>
            <pc:sldMk cId="2305037130" sldId="303"/>
            <ac:grpSpMk id="10" creationId="{6F1D124B-2959-51CD-D945-7ECA9F0FA689}"/>
          </ac:grpSpMkLst>
        </pc:grpChg>
        <pc:picChg chg="mod">
          <ac:chgData name="Patrick Boily" userId="4ace92db-0572-4382-889e-50f73e2bf144" providerId="ADAL" clId="{11787768-C445-4DB6-A542-7D5C3825DB51}" dt="2022-08-22T00:18:16.027" v="14137" actId="1036"/>
          <ac:picMkLst>
            <pc:docMk/>
            <pc:sldMk cId="2305037130" sldId="303"/>
            <ac:picMk id="9" creationId="{45469CE6-D78A-4E19-8347-BEB1E765C473}"/>
          </ac:picMkLst>
        </pc:picChg>
        <pc:picChg chg="mod">
          <ac:chgData name="Patrick Boily" userId="4ace92db-0572-4382-889e-50f73e2bf144" providerId="ADAL" clId="{11787768-C445-4DB6-A542-7D5C3825DB51}" dt="2022-08-22T00:18:16.027" v="14137" actId="1036"/>
          <ac:picMkLst>
            <pc:docMk/>
            <pc:sldMk cId="2305037130" sldId="303"/>
            <ac:picMk id="2050" creationId="{33929C7A-60F3-4A73-9AA1-2A3305130642}"/>
          </ac:picMkLst>
        </pc:picChg>
        <pc:picChg chg="mod">
          <ac:chgData name="Patrick Boily" userId="4ace92db-0572-4382-889e-50f73e2bf144" providerId="ADAL" clId="{11787768-C445-4DB6-A542-7D5C3825DB51}" dt="2022-08-22T00:18:16.027" v="14137" actId="1036"/>
          <ac:picMkLst>
            <pc:docMk/>
            <pc:sldMk cId="2305037130" sldId="303"/>
            <ac:picMk id="2052" creationId="{38AD23DD-45C2-4124-9432-A217EBCC7FF5}"/>
          </ac:picMkLst>
        </pc:picChg>
        <pc:picChg chg="mod">
          <ac:chgData name="Patrick Boily" userId="4ace92db-0572-4382-889e-50f73e2bf144" providerId="ADAL" clId="{11787768-C445-4DB6-A542-7D5C3825DB51}" dt="2022-08-22T00:18:16.027" v="14137" actId="1036"/>
          <ac:picMkLst>
            <pc:docMk/>
            <pc:sldMk cId="2305037130" sldId="303"/>
            <ac:picMk id="2054" creationId="{01AEA45E-ADB3-4536-9568-707687A9D234}"/>
          </ac:picMkLst>
        </pc:picChg>
        <pc:picChg chg="mod">
          <ac:chgData name="Patrick Boily" userId="4ace92db-0572-4382-889e-50f73e2bf144" providerId="ADAL" clId="{11787768-C445-4DB6-A542-7D5C3825DB51}" dt="2022-08-22T00:18:16.027" v="14137" actId="1036"/>
          <ac:picMkLst>
            <pc:docMk/>
            <pc:sldMk cId="2305037130" sldId="303"/>
            <ac:picMk id="2058" creationId="{3E32F3BC-DA57-40F8-8B36-D1914E202F28}"/>
          </ac:picMkLst>
        </pc:picChg>
        <pc:picChg chg="mod">
          <ac:chgData name="Patrick Boily" userId="4ace92db-0572-4382-889e-50f73e2bf144" providerId="ADAL" clId="{11787768-C445-4DB6-A542-7D5C3825DB51}" dt="2022-08-22T00:18:16.027" v="14137" actId="1036"/>
          <ac:picMkLst>
            <pc:docMk/>
            <pc:sldMk cId="2305037130" sldId="303"/>
            <ac:picMk id="2060" creationId="{2CB9B721-ABBC-42D7-8051-CB845A664BE5}"/>
          </ac:picMkLst>
        </pc:picChg>
      </pc:sldChg>
      <pc:sldChg chg="addSp modSp add mod chgLayout">
        <pc:chgData name="Patrick Boily" userId="4ace92db-0572-4382-889e-50f73e2bf144" providerId="ADAL" clId="{11787768-C445-4DB6-A542-7D5C3825DB51}" dt="2022-08-21T20:00:49.171" v="12251" actId="20577"/>
        <pc:sldMkLst>
          <pc:docMk/>
          <pc:sldMk cId="3625699967" sldId="309"/>
        </pc:sldMkLst>
        <pc:spChg chg="mod ord">
          <ac:chgData name="Patrick Boily" userId="4ace92db-0572-4382-889e-50f73e2bf144" providerId="ADAL" clId="{11787768-C445-4DB6-A542-7D5C3825DB51}" dt="2022-08-21T20:00:49.171" v="12251" actId="20577"/>
          <ac:spMkLst>
            <pc:docMk/>
            <pc:sldMk cId="3625699967" sldId="309"/>
            <ac:spMk id="2" creationId="{00000000-0000-0000-0000-000000000000}"/>
          </ac:spMkLst>
        </pc:spChg>
        <pc:spChg chg="mod ord">
          <ac:chgData name="Patrick Boily" userId="4ace92db-0572-4382-889e-50f73e2bf144" providerId="ADAL" clId="{11787768-C445-4DB6-A542-7D5C3825DB51}" dt="2022-08-21T20:00:41.047" v="12225" actId="113"/>
          <ac:spMkLst>
            <pc:docMk/>
            <pc:sldMk cId="3625699967" sldId="309"/>
            <ac:spMk id="3" creationId="{00000000-0000-0000-0000-000000000000}"/>
          </ac:spMkLst>
        </pc:spChg>
        <pc:spChg chg="add mod ord">
          <ac:chgData name="Patrick Boily" userId="4ace92db-0572-4382-889e-50f73e2bf144" providerId="ADAL" clId="{11787768-C445-4DB6-A542-7D5C3825DB51}" dt="2022-08-21T19:03:12.427" v="11581" actId="700"/>
          <ac:spMkLst>
            <pc:docMk/>
            <pc:sldMk cId="3625699967" sldId="309"/>
            <ac:spMk id="4" creationId="{0AC1FB28-09E6-6909-DDDA-4EE17D32CA59}"/>
          </ac:spMkLst>
        </pc:spChg>
        <pc:spChg chg="add mod ord">
          <ac:chgData name="Patrick Boily" userId="4ace92db-0572-4382-889e-50f73e2bf144" providerId="ADAL" clId="{11787768-C445-4DB6-A542-7D5C3825DB51}" dt="2022-08-21T19:03:12.427" v="11581" actId="700"/>
          <ac:spMkLst>
            <pc:docMk/>
            <pc:sldMk cId="3625699967" sldId="309"/>
            <ac:spMk id="5" creationId="{0FC82518-DEA3-3502-737C-F850D2CA167F}"/>
          </ac:spMkLst>
        </pc:spChg>
        <pc:spChg chg="mod">
          <ac:chgData name="Patrick Boily" userId="4ace92db-0572-4382-889e-50f73e2bf144" providerId="ADAL" clId="{11787768-C445-4DB6-A542-7D5C3825DB51}" dt="2022-08-21T19:01:01.226" v="11558"/>
          <ac:spMkLst>
            <pc:docMk/>
            <pc:sldMk cId="3625699967" sldId="309"/>
            <ac:spMk id="7" creationId="{C89616C6-EEFB-7255-2F2D-FFFA4A398F29}"/>
          </ac:spMkLst>
        </pc:spChg>
        <pc:spChg chg="mod">
          <ac:chgData name="Patrick Boily" userId="4ace92db-0572-4382-889e-50f73e2bf144" providerId="ADAL" clId="{11787768-C445-4DB6-A542-7D5C3825DB51}" dt="2022-08-21T19:01:01.226" v="11558"/>
          <ac:spMkLst>
            <pc:docMk/>
            <pc:sldMk cId="3625699967" sldId="309"/>
            <ac:spMk id="8" creationId="{0A582B05-12B4-FBFD-CCC6-C31C9445A2D8}"/>
          </ac:spMkLst>
        </pc:spChg>
        <pc:grpChg chg="add mod">
          <ac:chgData name="Patrick Boily" userId="4ace92db-0572-4382-889e-50f73e2bf144" providerId="ADAL" clId="{11787768-C445-4DB6-A542-7D5C3825DB51}" dt="2022-08-21T19:01:01.226" v="11558"/>
          <ac:grpSpMkLst>
            <pc:docMk/>
            <pc:sldMk cId="3625699967" sldId="309"/>
            <ac:grpSpMk id="6" creationId="{D78C8B42-F247-400D-E41B-2B6F0D7F1032}"/>
          </ac:grpSpMkLst>
        </pc:grpChg>
      </pc:sldChg>
      <pc:sldChg chg="addSp modSp add mod chgLayout">
        <pc:chgData name="Patrick Boily" userId="4ace92db-0572-4382-889e-50f73e2bf144" providerId="ADAL" clId="{11787768-C445-4DB6-A542-7D5C3825DB51}" dt="2022-08-21T19:55:41.715" v="12099" actId="1076"/>
        <pc:sldMkLst>
          <pc:docMk/>
          <pc:sldMk cId="784911028" sldId="320"/>
        </pc:sldMkLst>
        <pc:spChg chg="add mod ord">
          <ac:chgData name="Patrick Boily" userId="4ace92db-0572-4382-889e-50f73e2bf144" providerId="ADAL" clId="{11787768-C445-4DB6-A542-7D5C3825DB51}" dt="2022-08-21T19:02:26.679" v="11573" actId="700"/>
          <ac:spMkLst>
            <pc:docMk/>
            <pc:sldMk cId="784911028" sldId="320"/>
            <ac:spMk id="2" creationId="{16C17918-BCD4-B37D-4916-21A671E1620C}"/>
          </ac:spMkLst>
        </pc:spChg>
        <pc:spChg chg="add mod ord">
          <ac:chgData name="Patrick Boily" userId="4ace92db-0572-4382-889e-50f73e2bf144" providerId="ADAL" clId="{11787768-C445-4DB6-A542-7D5C3825DB51}" dt="2022-08-21T19:02:26.679" v="11573" actId="700"/>
          <ac:spMkLst>
            <pc:docMk/>
            <pc:sldMk cId="784911028" sldId="320"/>
            <ac:spMk id="3" creationId="{86B4D44A-DD37-066E-15A0-D4C15020B829}"/>
          </ac:spMkLst>
        </pc:spChg>
        <pc:spChg chg="mod ord">
          <ac:chgData name="Patrick Boily" userId="4ace92db-0572-4382-889e-50f73e2bf144" providerId="ADAL" clId="{11787768-C445-4DB6-A542-7D5C3825DB51}" dt="2022-08-21T19:43:47.869" v="12085" actId="20577"/>
          <ac:spMkLst>
            <pc:docMk/>
            <pc:sldMk cId="784911028" sldId="320"/>
            <ac:spMk id="4" creationId="{00000000-0000-0000-0000-000000000000}"/>
          </ac:spMkLst>
        </pc:spChg>
        <pc:spChg chg="mod ord">
          <ac:chgData name="Patrick Boily" userId="4ace92db-0572-4382-889e-50f73e2bf144" providerId="ADAL" clId="{11787768-C445-4DB6-A542-7D5C3825DB51}" dt="2022-08-21T19:42:49.222" v="12018" actId="14100"/>
          <ac:spMkLst>
            <pc:docMk/>
            <pc:sldMk cId="784911028" sldId="320"/>
            <ac:spMk id="5" creationId="{00000000-0000-0000-0000-000000000000}"/>
          </ac:spMkLst>
        </pc:spChg>
        <pc:spChg chg="mod">
          <ac:chgData name="Patrick Boily" userId="4ace92db-0572-4382-889e-50f73e2bf144" providerId="ADAL" clId="{11787768-C445-4DB6-A542-7D5C3825DB51}" dt="2022-08-21T19:00:42.400" v="11547"/>
          <ac:spMkLst>
            <pc:docMk/>
            <pc:sldMk cId="784911028" sldId="320"/>
            <ac:spMk id="7" creationId="{8B0D9C13-0233-03D7-928B-C96C1126EC5C}"/>
          </ac:spMkLst>
        </pc:spChg>
        <pc:spChg chg="mod">
          <ac:chgData name="Patrick Boily" userId="4ace92db-0572-4382-889e-50f73e2bf144" providerId="ADAL" clId="{11787768-C445-4DB6-A542-7D5C3825DB51}" dt="2022-08-21T19:00:42.400" v="11547"/>
          <ac:spMkLst>
            <pc:docMk/>
            <pc:sldMk cId="784911028" sldId="320"/>
            <ac:spMk id="8" creationId="{12478F62-D968-8ACB-3872-DD37823E79B3}"/>
          </ac:spMkLst>
        </pc:spChg>
        <pc:spChg chg="add mod ord">
          <ac:chgData name="Patrick Boily" userId="4ace92db-0572-4382-889e-50f73e2bf144" providerId="ADAL" clId="{11787768-C445-4DB6-A542-7D5C3825DB51}" dt="2022-08-21T19:47:11.782" v="12094" actId="167"/>
          <ac:spMkLst>
            <pc:docMk/>
            <pc:sldMk cId="784911028" sldId="320"/>
            <ac:spMk id="10" creationId="{C98264C0-96FB-70FB-3F5E-0040ECD7B116}"/>
          </ac:spMkLst>
        </pc:spChg>
        <pc:grpChg chg="add mod">
          <ac:chgData name="Patrick Boily" userId="4ace92db-0572-4382-889e-50f73e2bf144" providerId="ADAL" clId="{11787768-C445-4DB6-A542-7D5C3825DB51}" dt="2022-08-21T19:00:42.400" v="11547"/>
          <ac:grpSpMkLst>
            <pc:docMk/>
            <pc:sldMk cId="784911028" sldId="320"/>
            <ac:grpSpMk id="6" creationId="{23C58BBD-B65B-954B-76A9-B67D6C3A5B3A}"/>
          </ac:grpSpMkLst>
        </pc:grpChg>
        <pc:picChg chg="add mod">
          <ac:chgData name="Patrick Boily" userId="4ace92db-0572-4382-889e-50f73e2bf144" providerId="ADAL" clId="{11787768-C445-4DB6-A542-7D5C3825DB51}" dt="2022-08-21T19:55:39.093" v="12098" actId="1076"/>
          <ac:picMkLst>
            <pc:docMk/>
            <pc:sldMk cId="784911028" sldId="320"/>
            <ac:picMk id="9" creationId="{202D212B-EB04-141B-20B2-BFC004C3E85A}"/>
          </ac:picMkLst>
        </pc:picChg>
        <pc:picChg chg="add mod">
          <ac:chgData name="Patrick Boily" userId="4ace92db-0572-4382-889e-50f73e2bf144" providerId="ADAL" clId="{11787768-C445-4DB6-A542-7D5C3825DB51}" dt="2022-08-21T19:55:41.715" v="12099" actId="1076"/>
          <ac:picMkLst>
            <pc:docMk/>
            <pc:sldMk cId="784911028" sldId="320"/>
            <ac:picMk id="11" creationId="{43B68B6C-3989-6DFF-B0D8-8BF419892D13}"/>
          </ac:picMkLst>
        </pc:picChg>
      </pc:sldChg>
      <pc:sldChg chg="addSp modSp add mod chgLayout">
        <pc:chgData name="Patrick Boily" userId="4ace92db-0572-4382-889e-50f73e2bf144" providerId="ADAL" clId="{11787768-C445-4DB6-A542-7D5C3825DB51}" dt="2022-08-21T19:41:34.685" v="12012" actId="15"/>
        <pc:sldMkLst>
          <pc:docMk/>
          <pc:sldMk cId="2035787659" sldId="321"/>
        </pc:sldMkLst>
        <pc:spChg chg="mod ord">
          <ac:chgData name="Patrick Boily" userId="4ace92db-0572-4382-889e-50f73e2bf144" providerId="ADAL" clId="{11787768-C445-4DB6-A542-7D5C3825DB51}" dt="2022-08-21T19:19:41.054" v="11822" actId="20577"/>
          <ac:spMkLst>
            <pc:docMk/>
            <pc:sldMk cId="2035787659" sldId="321"/>
            <ac:spMk id="2" creationId="{00000000-0000-0000-0000-000000000000}"/>
          </ac:spMkLst>
        </pc:spChg>
        <pc:spChg chg="mod ord">
          <ac:chgData name="Patrick Boily" userId="4ace92db-0572-4382-889e-50f73e2bf144" providerId="ADAL" clId="{11787768-C445-4DB6-A542-7D5C3825DB51}" dt="2022-08-21T19:41:34.685" v="12012" actId="15"/>
          <ac:spMkLst>
            <pc:docMk/>
            <pc:sldMk cId="2035787659" sldId="321"/>
            <ac:spMk id="3" creationId="{00000000-0000-0000-0000-000000000000}"/>
          </ac:spMkLst>
        </pc:spChg>
        <pc:spChg chg="add mod ord">
          <ac:chgData name="Patrick Boily" userId="4ace92db-0572-4382-889e-50f73e2bf144" providerId="ADAL" clId="{11787768-C445-4DB6-A542-7D5C3825DB51}" dt="2022-08-21T19:02:02.554" v="11568" actId="700"/>
          <ac:spMkLst>
            <pc:docMk/>
            <pc:sldMk cId="2035787659" sldId="321"/>
            <ac:spMk id="4" creationId="{9080F8F2-6CAD-971C-C110-D9BABEDEECE2}"/>
          </ac:spMkLst>
        </pc:spChg>
        <pc:spChg chg="add mod ord">
          <ac:chgData name="Patrick Boily" userId="4ace92db-0572-4382-889e-50f73e2bf144" providerId="ADAL" clId="{11787768-C445-4DB6-A542-7D5C3825DB51}" dt="2022-08-21T19:02:02.554" v="11568" actId="700"/>
          <ac:spMkLst>
            <pc:docMk/>
            <pc:sldMk cId="2035787659" sldId="321"/>
            <ac:spMk id="5" creationId="{D58C32BB-DBB1-9F44-04A3-58B4AA6EFEFC}"/>
          </ac:spMkLst>
        </pc:spChg>
        <pc:spChg chg="mod">
          <ac:chgData name="Patrick Boily" userId="4ace92db-0572-4382-889e-50f73e2bf144" providerId="ADAL" clId="{11787768-C445-4DB6-A542-7D5C3825DB51}" dt="2022-08-21T19:00:29.838" v="11539"/>
          <ac:spMkLst>
            <pc:docMk/>
            <pc:sldMk cId="2035787659" sldId="321"/>
            <ac:spMk id="7" creationId="{9BF68A68-4B55-4E83-D82E-81DC31011061}"/>
          </ac:spMkLst>
        </pc:spChg>
        <pc:spChg chg="mod">
          <ac:chgData name="Patrick Boily" userId="4ace92db-0572-4382-889e-50f73e2bf144" providerId="ADAL" clId="{11787768-C445-4DB6-A542-7D5C3825DB51}" dt="2022-08-21T19:00:29.838" v="11539"/>
          <ac:spMkLst>
            <pc:docMk/>
            <pc:sldMk cId="2035787659" sldId="321"/>
            <ac:spMk id="8" creationId="{D55EABB6-F5D5-8ADD-4A91-1A02341699CB}"/>
          </ac:spMkLst>
        </pc:spChg>
        <pc:grpChg chg="add mod">
          <ac:chgData name="Patrick Boily" userId="4ace92db-0572-4382-889e-50f73e2bf144" providerId="ADAL" clId="{11787768-C445-4DB6-A542-7D5C3825DB51}" dt="2022-08-21T19:00:29.838" v="11539"/>
          <ac:grpSpMkLst>
            <pc:docMk/>
            <pc:sldMk cId="2035787659" sldId="321"/>
            <ac:grpSpMk id="6" creationId="{4B688A08-8A28-43D7-6982-8EC7456B6591}"/>
          </ac:grpSpMkLst>
        </pc:grpChg>
      </pc:sldChg>
      <pc:sldChg chg="addSp modSp add mod modClrScheme chgLayout">
        <pc:chgData name="Patrick Boily" userId="4ace92db-0572-4382-889e-50f73e2bf144" providerId="ADAL" clId="{11787768-C445-4DB6-A542-7D5C3825DB51}" dt="2022-08-21T19:31:06.672" v="11974" actId="113"/>
        <pc:sldMkLst>
          <pc:docMk/>
          <pc:sldMk cId="25427562" sldId="322"/>
        </pc:sldMkLst>
        <pc:spChg chg="mod ord">
          <ac:chgData name="Patrick Boily" userId="4ace92db-0572-4382-889e-50f73e2bf144" providerId="ADAL" clId="{11787768-C445-4DB6-A542-7D5C3825DB51}" dt="2022-08-21T19:30:14.381" v="11963" actId="20577"/>
          <ac:spMkLst>
            <pc:docMk/>
            <pc:sldMk cId="25427562" sldId="322"/>
            <ac:spMk id="2" creationId="{00000000-0000-0000-0000-000000000000}"/>
          </ac:spMkLst>
        </pc:spChg>
        <pc:spChg chg="mod ord">
          <ac:chgData name="Patrick Boily" userId="4ace92db-0572-4382-889e-50f73e2bf144" providerId="ADAL" clId="{11787768-C445-4DB6-A542-7D5C3825DB51}" dt="2022-08-21T19:31:06.672" v="11974" actId="113"/>
          <ac:spMkLst>
            <pc:docMk/>
            <pc:sldMk cId="25427562" sldId="322"/>
            <ac:spMk id="3" creationId="{00000000-0000-0000-0000-000000000000}"/>
          </ac:spMkLst>
        </pc:spChg>
        <pc:spChg chg="add mod">
          <ac:chgData name="Patrick Boily" userId="4ace92db-0572-4382-889e-50f73e2bf144" providerId="ADAL" clId="{11787768-C445-4DB6-A542-7D5C3825DB51}" dt="2022-08-21T19:27:03.799" v="11933" actId="27636"/>
          <ac:spMkLst>
            <pc:docMk/>
            <pc:sldMk cId="25427562" sldId="322"/>
            <ac:spMk id="5" creationId="{43A1C3F1-3E6C-2334-DEFD-02F9949A2183}"/>
          </ac:spMkLst>
        </pc:spChg>
        <pc:spChg chg="add mod ord">
          <ac:chgData name="Patrick Boily" userId="4ace92db-0572-4382-889e-50f73e2bf144" providerId="ADAL" clId="{11787768-C445-4DB6-A542-7D5C3825DB51}" dt="2022-08-21T19:02:23.231" v="11572" actId="700"/>
          <ac:spMkLst>
            <pc:docMk/>
            <pc:sldMk cId="25427562" sldId="322"/>
            <ac:spMk id="6" creationId="{20706E27-AA39-602B-A0FE-D98B210A5258}"/>
          </ac:spMkLst>
        </pc:spChg>
        <pc:spChg chg="mod">
          <ac:chgData name="Patrick Boily" userId="4ace92db-0572-4382-889e-50f73e2bf144" providerId="ADAL" clId="{11787768-C445-4DB6-A542-7D5C3825DB51}" dt="2022-08-21T19:00:40.442" v="11545"/>
          <ac:spMkLst>
            <pc:docMk/>
            <pc:sldMk cId="25427562" sldId="322"/>
            <ac:spMk id="8" creationId="{90AFCE07-8579-329A-3FEC-85894E902002}"/>
          </ac:spMkLst>
        </pc:spChg>
        <pc:spChg chg="mod">
          <ac:chgData name="Patrick Boily" userId="4ace92db-0572-4382-889e-50f73e2bf144" providerId="ADAL" clId="{11787768-C445-4DB6-A542-7D5C3825DB51}" dt="2022-08-21T19:00:40.442" v="11545"/>
          <ac:spMkLst>
            <pc:docMk/>
            <pc:sldMk cId="25427562" sldId="322"/>
            <ac:spMk id="9" creationId="{E0C64AA7-67E7-0198-49DA-1334752D3BEB}"/>
          </ac:spMkLst>
        </pc:spChg>
        <pc:grpChg chg="add mod">
          <ac:chgData name="Patrick Boily" userId="4ace92db-0572-4382-889e-50f73e2bf144" providerId="ADAL" clId="{11787768-C445-4DB6-A542-7D5C3825DB51}" dt="2022-08-21T19:00:40.442" v="11545"/>
          <ac:grpSpMkLst>
            <pc:docMk/>
            <pc:sldMk cId="25427562" sldId="322"/>
            <ac:grpSpMk id="7" creationId="{4651ADC4-EA50-39BE-7883-24A500E92DE1}"/>
          </ac:grpSpMkLst>
        </pc:grpChg>
        <pc:picChg chg="mod">
          <ac:chgData name="Patrick Boily" userId="4ace92db-0572-4382-889e-50f73e2bf144" providerId="ADAL" clId="{11787768-C445-4DB6-A542-7D5C3825DB51}" dt="2022-08-21T19:30:23.479" v="11965" actId="1076"/>
          <ac:picMkLst>
            <pc:docMk/>
            <pc:sldMk cId="25427562" sldId="322"/>
            <ac:picMk id="4" creationId="{00000000-0000-0000-0000-000000000000}"/>
          </ac:picMkLst>
        </pc:picChg>
      </pc:sldChg>
      <pc:sldChg chg="addSp delSp modSp add mod setBg delDesignElem chgLayout">
        <pc:chgData name="Patrick Boily" userId="4ace92db-0572-4382-889e-50f73e2bf144" providerId="ADAL" clId="{11787768-C445-4DB6-A542-7D5C3825DB51}" dt="2022-08-21T23:54:44.451" v="13740" actId="1037"/>
        <pc:sldMkLst>
          <pc:docMk/>
          <pc:sldMk cId="2002662497" sldId="329"/>
        </pc:sldMkLst>
        <pc:spChg chg="mod ord">
          <ac:chgData name="Patrick Boily" userId="4ace92db-0572-4382-889e-50f73e2bf144" providerId="ADAL" clId="{11787768-C445-4DB6-A542-7D5C3825DB51}" dt="2022-08-21T19:23:11.590" v="11902" actId="20577"/>
          <ac:spMkLst>
            <pc:docMk/>
            <pc:sldMk cId="2002662497" sldId="329"/>
            <ac:spMk id="2" creationId="{00000000-0000-0000-0000-000000000000}"/>
          </ac:spMkLst>
        </pc:spChg>
        <pc:spChg chg="mod ord">
          <ac:chgData name="Patrick Boily" userId="4ace92db-0572-4382-889e-50f73e2bf144" providerId="ADAL" clId="{11787768-C445-4DB6-A542-7D5C3825DB51}" dt="2022-08-21T19:24:45.024" v="11922" actId="14100"/>
          <ac:spMkLst>
            <pc:docMk/>
            <pc:sldMk cId="2002662497" sldId="329"/>
            <ac:spMk id="3" creationId="{00000000-0000-0000-0000-000000000000}"/>
          </ac:spMkLst>
        </pc:spChg>
        <pc:spChg chg="add mod ord">
          <ac:chgData name="Patrick Boily" userId="4ace92db-0572-4382-889e-50f73e2bf144" providerId="ADAL" clId="{11787768-C445-4DB6-A542-7D5C3825DB51}" dt="2022-08-21T19:02:17.976" v="11571" actId="700"/>
          <ac:spMkLst>
            <pc:docMk/>
            <pc:sldMk cId="2002662497" sldId="329"/>
            <ac:spMk id="4" creationId="{B516C8D8-F9AF-58B6-CB0A-20CC0DB8641B}"/>
          </ac:spMkLst>
        </pc:spChg>
        <pc:spChg chg="add mod ord">
          <ac:chgData name="Patrick Boily" userId="4ace92db-0572-4382-889e-50f73e2bf144" providerId="ADAL" clId="{11787768-C445-4DB6-A542-7D5C3825DB51}" dt="2022-08-21T19:02:17.976" v="11571" actId="700"/>
          <ac:spMkLst>
            <pc:docMk/>
            <pc:sldMk cId="2002662497" sldId="329"/>
            <ac:spMk id="5" creationId="{4029399B-8FE0-3D11-6ABC-EA85199FBCAF}"/>
          </ac:spMkLst>
        </pc:spChg>
        <pc:spChg chg="mod">
          <ac:chgData name="Patrick Boily" userId="4ace92db-0572-4382-889e-50f73e2bf144" providerId="ADAL" clId="{11787768-C445-4DB6-A542-7D5C3825DB51}" dt="2022-08-21T19:00:37.645" v="11544"/>
          <ac:spMkLst>
            <pc:docMk/>
            <pc:sldMk cId="2002662497" sldId="329"/>
            <ac:spMk id="7" creationId="{EA372BAA-16F5-82DB-F555-2F3B5C7610BE}"/>
          </ac:spMkLst>
        </pc:spChg>
        <pc:spChg chg="mod">
          <ac:chgData name="Patrick Boily" userId="4ace92db-0572-4382-889e-50f73e2bf144" providerId="ADAL" clId="{11787768-C445-4DB6-A542-7D5C3825DB51}" dt="2022-08-21T19:00:37.645" v="11544"/>
          <ac:spMkLst>
            <pc:docMk/>
            <pc:sldMk cId="2002662497" sldId="329"/>
            <ac:spMk id="8" creationId="{982E7721-99EB-EDFB-EF88-0A2E47CE6881}"/>
          </ac:spMkLst>
        </pc:spChg>
        <pc:spChg chg="add mod ord">
          <ac:chgData name="Patrick Boily" userId="4ace92db-0572-4382-889e-50f73e2bf144" providerId="ADAL" clId="{11787768-C445-4DB6-A542-7D5C3825DB51}" dt="2022-08-21T19:26:34.531" v="11930" actId="167"/>
          <ac:spMkLst>
            <pc:docMk/>
            <pc:sldMk cId="2002662497" sldId="329"/>
            <ac:spMk id="10" creationId="{33A9333A-2541-410B-857C-81010C33D479}"/>
          </ac:spMkLst>
        </pc:spChg>
        <pc:spChg chg="add mod">
          <ac:chgData name="Patrick Boily" userId="4ace92db-0572-4382-889e-50f73e2bf144" providerId="ADAL" clId="{11787768-C445-4DB6-A542-7D5C3825DB51}" dt="2022-08-21T23:54:29.427" v="13733" actId="2711"/>
          <ac:spMkLst>
            <pc:docMk/>
            <pc:sldMk cId="2002662497" sldId="329"/>
            <ac:spMk id="11" creationId="{39335453-11DF-E995-9DFA-547D47632FFD}"/>
          </ac:spMkLst>
        </pc:spChg>
        <pc:spChg chg="del">
          <ac:chgData name="Patrick Boily" userId="4ace92db-0572-4382-889e-50f73e2bf144" providerId="ADAL" clId="{11787768-C445-4DB6-A542-7D5C3825DB51}" dt="2022-08-21T18:59:57.782" v="11531"/>
          <ac:spMkLst>
            <pc:docMk/>
            <pc:sldMk cId="2002662497" sldId="329"/>
            <ac:spMk id="14" creationId="{32812C54-7AEF-4ABB-826E-221F51CB0F30}"/>
          </ac:spMkLst>
        </pc:spChg>
        <pc:spChg chg="del">
          <ac:chgData name="Patrick Boily" userId="4ace92db-0572-4382-889e-50f73e2bf144" providerId="ADAL" clId="{11787768-C445-4DB6-A542-7D5C3825DB51}" dt="2022-08-21T18:59:57.782" v="11531"/>
          <ac:spMkLst>
            <pc:docMk/>
            <pc:sldMk cId="2002662497" sldId="329"/>
            <ac:spMk id="15" creationId="{891F40E4-8A76-44CF-91EC-907367352626}"/>
          </ac:spMkLst>
        </pc:spChg>
        <pc:spChg chg="del">
          <ac:chgData name="Patrick Boily" userId="4ace92db-0572-4382-889e-50f73e2bf144" providerId="ADAL" clId="{11787768-C445-4DB6-A542-7D5C3825DB51}" dt="2022-08-21T18:59:57.782" v="11531"/>
          <ac:spMkLst>
            <pc:docMk/>
            <pc:sldMk cId="2002662497" sldId="329"/>
            <ac:spMk id="16" creationId="{72171013-D973-4187-9CF2-EE098EEF8194}"/>
          </ac:spMkLst>
        </pc:spChg>
        <pc:grpChg chg="add mod">
          <ac:chgData name="Patrick Boily" userId="4ace92db-0572-4382-889e-50f73e2bf144" providerId="ADAL" clId="{11787768-C445-4DB6-A542-7D5C3825DB51}" dt="2022-08-21T19:00:37.645" v="11544"/>
          <ac:grpSpMkLst>
            <pc:docMk/>
            <pc:sldMk cId="2002662497" sldId="329"/>
            <ac:grpSpMk id="6" creationId="{661B05DE-CBDF-57F7-2E66-DBE9D97D5A6E}"/>
          </ac:grpSpMkLst>
        </pc:grpChg>
        <pc:picChg chg="add mod ord">
          <ac:chgData name="Patrick Boily" userId="4ace92db-0572-4382-889e-50f73e2bf144" providerId="ADAL" clId="{11787768-C445-4DB6-A542-7D5C3825DB51}" dt="2022-08-21T23:54:44.451" v="13740" actId="1037"/>
          <ac:picMkLst>
            <pc:docMk/>
            <pc:sldMk cId="2002662497" sldId="329"/>
            <ac:picMk id="9" creationId="{BCEE86F9-0BFE-5903-6928-2345C65C8C91}"/>
          </ac:picMkLst>
        </pc:picChg>
      </pc:sldChg>
      <pc:sldChg chg="addSp modSp add del mod modClrScheme chgLayout">
        <pc:chgData name="Patrick Boily" userId="4ace92db-0572-4382-889e-50f73e2bf144" providerId="ADAL" clId="{11787768-C445-4DB6-A542-7D5C3825DB51}" dt="2022-08-21T19:23:01.780" v="11883" actId="47"/>
        <pc:sldMkLst>
          <pc:docMk/>
          <pc:sldMk cId="235931185" sldId="333"/>
        </pc:sldMkLst>
        <pc:spChg chg="mod ord">
          <ac:chgData name="Patrick Boily" userId="4ace92db-0572-4382-889e-50f73e2bf144" providerId="ADAL" clId="{11787768-C445-4DB6-A542-7D5C3825DB51}" dt="2022-08-21T19:02:13.590" v="11570" actId="700"/>
          <ac:spMkLst>
            <pc:docMk/>
            <pc:sldMk cId="235931185" sldId="333"/>
            <ac:spMk id="2" creationId="{00000000-0000-0000-0000-000000000000}"/>
          </ac:spMkLst>
        </pc:spChg>
        <pc:spChg chg="mod ord">
          <ac:chgData name="Patrick Boily" userId="4ace92db-0572-4382-889e-50f73e2bf144" providerId="ADAL" clId="{11787768-C445-4DB6-A542-7D5C3825DB51}" dt="2022-08-21T19:02:13.590" v="11570" actId="700"/>
          <ac:spMkLst>
            <pc:docMk/>
            <pc:sldMk cId="235931185" sldId="333"/>
            <ac:spMk id="3" creationId="{00000000-0000-0000-0000-000000000000}"/>
          </ac:spMkLst>
        </pc:spChg>
        <pc:spChg chg="add mod">
          <ac:chgData name="Patrick Boily" userId="4ace92db-0572-4382-889e-50f73e2bf144" providerId="ADAL" clId="{11787768-C445-4DB6-A542-7D5C3825DB51}" dt="2022-08-21T19:21:15.697" v="11852" actId="27636"/>
          <ac:spMkLst>
            <pc:docMk/>
            <pc:sldMk cId="235931185" sldId="333"/>
            <ac:spMk id="5" creationId="{A251D8DA-8309-0CA9-C6B4-BECEF18F6F37}"/>
          </ac:spMkLst>
        </pc:spChg>
        <pc:spChg chg="add mod ord">
          <ac:chgData name="Patrick Boily" userId="4ace92db-0572-4382-889e-50f73e2bf144" providerId="ADAL" clId="{11787768-C445-4DB6-A542-7D5C3825DB51}" dt="2022-08-21T19:02:13.590" v="11570" actId="700"/>
          <ac:spMkLst>
            <pc:docMk/>
            <pc:sldMk cId="235931185" sldId="333"/>
            <ac:spMk id="6" creationId="{C8A8C3E6-D272-8A3E-929A-538AE090F458}"/>
          </ac:spMkLst>
        </pc:spChg>
        <pc:spChg chg="mod">
          <ac:chgData name="Patrick Boily" userId="4ace92db-0572-4382-889e-50f73e2bf144" providerId="ADAL" clId="{11787768-C445-4DB6-A542-7D5C3825DB51}" dt="2022-08-21T19:00:34.001" v="11542"/>
          <ac:spMkLst>
            <pc:docMk/>
            <pc:sldMk cId="235931185" sldId="333"/>
            <ac:spMk id="8" creationId="{10F1D943-A3D7-51B6-163B-AD08EF596C69}"/>
          </ac:spMkLst>
        </pc:spChg>
        <pc:spChg chg="mod">
          <ac:chgData name="Patrick Boily" userId="4ace92db-0572-4382-889e-50f73e2bf144" providerId="ADAL" clId="{11787768-C445-4DB6-A542-7D5C3825DB51}" dt="2022-08-21T19:00:34.001" v="11542"/>
          <ac:spMkLst>
            <pc:docMk/>
            <pc:sldMk cId="235931185" sldId="333"/>
            <ac:spMk id="9" creationId="{947048C4-A094-057A-1613-F329A39E9A8F}"/>
          </ac:spMkLst>
        </pc:spChg>
        <pc:grpChg chg="add mod">
          <ac:chgData name="Patrick Boily" userId="4ace92db-0572-4382-889e-50f73e2bf144" providerId="ADAL" clId="{11787768-C445-4DB6-A542-7D5C3825DB51}" dt="2022-08-21T19:00:34.001" v="11542"/>
          <ac:grpSpMkLst>
            <pc:docMk/>
            <pc:sldMk cId="235931185" sldId="333"/>
            <ac:grpSpMk id="7" creationId="{079501C1-CF9D-CD6F-A219-C45C959ABA6B}"/>
          </ac:grpSpMkLst>
        </pc:grpChg>
      </pc:sldChg>
      <pc:sldChg chg="addSp modSp add del mod modClrScheme chgLayout">
        <pc:chgData name="Patrick Boily" userId="4ace92db-0572-4382-889e-50f73e2bf144" providerId="ADAL" clId="{11787768-C445-4DB6-A542-7D5C3825DB51}" dt="2022-08-21T19:09:17.256" v="11658" actId="2696"/>
        <pc:sldMkLst>
          <pc:docMk/>
          <pc:sldMk cId="2091456155" sldId="334"/>
        </pc:sldMkLst>
        <pc:spChg chg="mod ord">
          <ac:chgData name="Patrick Boily" userId="4ace92db-0572-4382-889e-50f73e2bf144" providerId="ADAL" clId="{11787768-C445-4DB6-A542-7D5C3825DB51}" dt="2022-08-21T19:09:01.585" v="11657" actId="20577"/>
          <ac:spMkLst>
            <pc:docMk/>
            <pc:sldMk cId="2091456155" sldId="334"/>
            <ac:spMk id="2" creationId="{00000000-0000-0000-0000-000000000000}"/>
          </ac:spMkLst>
        </pc:spChg>
        <pc:spChg chg="mod ord">
          <ac:chgData name="Patrick Boily" userId="4ace92db-0572-4382-889e-50f73e2bf144" providerId="ADAL" clId="{11787768-C445-4DB6-A542-7D5C3825DB51}" dt="2022-08-21T19:01:51.173" v="11567" actId="700"/>
          <ac:spMkLst>
            <pc:docMk/>
            <pc:sldMk cId="2091456155" sldId="334"/>
            <ac:spMk id="3" creationId="{00000000-0000-0000-0000-000000000000}"/>
          </ac:spMkLst>
        </pc:spChg>
        <pc:spChg chg="add mod">
          <ac:chgData name="Patrick Boily" userId="4ace92db-0572-4382-889e-50f73e2bf144" providerId="ADAL" clId="{11787768-C445-4DB6-A542-7D5C3825DB51}" dt="2022-08-21T19:08:50.217" v="11630" actId="27636"/>
          <ac:spMkLst>
            <pc:docMk/>
            <pc:sldMk cId="2091456155" sldId="334"/>
            <ac:spMk id="5" creationId="{7A9124CA-7A0B-6F50-F4A7-386A4A6BE862}"/>
          </ac:spMkLst>
        </pc:spChg>
        <pc:spChg chg="add mod ord">
          <ac:chgData name="Patrick Boily" userId="4ace92db-0572-4382-889e-50f73e2bf144" providerId="ADAL" clId="{11787768-C445-4DB6-A542-7D5C3825DB51}" dt="2022-08-21T19:01:51.173" v="11567" actId="700"/>
          <ac:spMkLst>
            <pc:docMk/>
            <pc:sldMk cId="2091456155" sldId="334"/>
            <ac:spMk id="6" creationId="{770CA273-0D43-808E-4DF1-752A6987AFEB}"/>
          </ac:spMkLst>
        </pc:spChg>
        <pc:spChg chg="mod">
          <ac:chgData name="Patrick Boily" userId="4ace92db-0572-4382-889e-50f73e2bf144" providerId="ADAL" clId="{11787768-C445-4DB6-A542-7D5C3825DB51}" dt="2022-08-21T19:00:25.301" v="11536"/>
          <ac:spMkLst>
            <pc:docMk/>
            <pc:sldMk cId="2091456155" sldId="334"/>
            <ac:spMk id="8" creationId="{F5861EB3-C079-9396-DD4E-EAD1A1FBC583}"/>
          </ac:spMkLst>
        </pc:spChg>
        <pc:spChg chg="mod">
          <ac:chgData name="Patrick Boily" userId="4ace92db-0572-4382-889e-50f73e2bf144" providerId="ADAL" clId="{11787768-C445-4DB6-A542-7D5C3825DB51}" dt="2022-08-21T19:00:25.301" v="11536"/>
          <ac:spMkLst>
            <pc:docMk/>
            <pc:sldMk cId="2091456155" sldId="334"/>
            <ac:spMk id="9" creationId="{D642D163-7B44-06D1-4C9C-FF03ADD851A8}"/>
          </ac:spMkLst>
        </pc:spChg>
        <pc:grpChg chg="add mod">
          <ac:chgData name="Patrick Boily" userId="4ace92db-0572-4382-889e-50f73e2bf144" providerId="ADAL" clId="{11787768-C445-4DB6-A542-7D5C3825DB51}" dt="2022-08-21T19:00:25.301" v="11536"/>
          <ac:grpSpMkLst>
            <pc:docMk/>
            <pc:sldMk cId="2091456155" sldId="334"/>
            <ac:grpSpMk id="7" creationId="{8DC1DD69-4701-F4BF-A591-1EFBA7372E1E}"/>
          </ac:grpSpMkLst>
        </pc:grpChg>
      </pc:sldChg>
      <pc:sldChg chg="addSp delSp modSp add mod">
        <pc:chgData name="Patrick Boily" userId="4ace92db-0572-4382-889e-50f73e2bf144" providerId="ADAL" clId="{11787768-C445-4DB6-A542-7D5C3825DB51}" dt="2022-08-21T19:25:48.495" v="11928" actId="208"/>
        <pc:sldMkLst>
          <pc:docMk/>
          <pc:sldMk cId="2920074608" sldId="334"/>
        </pc:sldMkLst>
        <pc:spChg chg="mod">
          <ac:chgData name="Patrick Boily" userId="4ace92db-0572-4382-889e-50f73e2bf144" providerId="ADAL" clId="{11787768-C445-4DB6-A542-7D5C3825DB51}" dt="2022-08-21T19:17:54.778" v="11797" actId="113"/>
          <ac:spMkLst>
            <pc:docMk/>
            <pc:sldMk cId="2920074608" sldId="334"/>
            <ac:spMk id="3" creationId="{00000000-0000-0000-0000-000000000000}"/>
          </ac:spMkLst>
        </pc:spChg>
        <pc:spChg chg="add mod">
          <ac:chgData name="Patrick Boily" userId="4ace92db-0572-4382-889e-50f73e2bf144" providerId="ADAL" clId="{11787768-C445-4DB6-A542-7D5C3825DB51}" dt="2022-08-21T19:17:02.807" v="11786"/>
          <ac:spMkLst>
            <pc:docMk/>
            <pc:sldMk cId="2920074608" sldId="334"/>
            <ac:spMk id="10" creationId="{54721E3C-56E0-F49D-83D7-E08816047E9C}"/>
          </ac:spMkLst>
        </pc:spChg>
        <pc:spChg chg="add mod">
          <ac:chgData name="Patrick Boily" userId="4ace92db-0572-4382-889e-50f73e2bf144" providerId="ADAL" clId="{11787768-C445-4DB6-A542-7D5C3825DB51}" dt="2022-08-21T19:17:02.807" v="11786"/>
          <ac:spMkLst>
            <pc:docMk/>
            <pc:sldMk cId="2920074608" sldId="334"/>
            <ac:spMk id="11" creationId="{E6A2D160-290A-25E9-F200-94B92346E51D}"/>
          </ac:spMkLst>
        </pc:spChg>
        <pc:spChg chg="add mod ord">
          <ac:chgData name="Patrick Boily" userId="4ace92db-0572-4382-889e-50f73e2bf144" providerId="ADAL" clId="{11787768-C445-4DB6-A542-7D5C3825DB51}" dt="2022-08-21T19:25:48.495" v="11928" actId="208"/>
          <ac:spMkLst>
            <pc:docMk/>
            <pc:sldMk cId="2920074608" sldId="334"/>
            <ac:spMk id="12" creationId="{2169668E-D659-D5A3-4E91-720D78EF356F}"/>
          </ac:spMkLst>
        </pc:spChg>
        <pc:grpChg chg="del">
          <ac:chgData name="Patrick Boily" userId="4ace92db-0572-4382-889e-50f73e2bf144" providerId="ADAL" clId="{11787768-C445-4DB6-A542-7D5C3825DB51}" dt="2022-08-21T19:16:54.796" v="11785" actId="478"/>
          <ac:grpSpMkLst>
            <pc:docMk/>
            <pc:sldMk cId="2920074608" sldId="334"/>
            <ac:grpSpMk id="7" creationId="{8DC1DD69-4701-F4BF-A591-1EFBA7372E1E}"/>
          </ac:grpSpMkLst>
        </pc:grpChg>
        <pc:picChg chg="mod">
          <ac:chgData name="Patrick Boily" userId="4ace92db-0572-4382-889e-50f73e2bf144" providerId="ADAL" clId="{11787768-C445-4DB6-A542-7D5C3825DB51}" dt="2022-08-21T19:14:01.017" v="11758" actId="1076"/>
          <ac:picMkLst>
            <pc:docMk/>
            <pc:sldMk cId="2920074608" sldId="334"/>
            <ac:picMk id="4" creationId="{00000000-0000-0000-0000-000000000000}"/>
          </ac:picMkLst>
        </pc:picChg>
      </pc:sldChg>
      <pc:sldChg chg="addSp modSp add del mod chgLayout">
        <pc:chgData name="Patrick Boily" userId="4ace92db-0572-4382-889e-50f73e2bf144" providerId="ADAL" clId="{11787768-C445-4DB6-A542-7D5C3825DB51}" dt="2022-08-21T19:08:07.722" v="11623" actId="47"/>
        <pc:sldMkLst>
          <pc:docMk/>
          <pc:sldMk cId="802084624" sldId="337"/>
        </pc:sldMkLst>
        <pc:spChg chg="add mod ord">
          <ac:chgData name="Patrick Boily" userId="4ace92db-0572-4382-889e-50f73e2bf144" providerId="ADAL" clId="{11787768-C445-4DB6-A542-7D5C3825DB51}" dt="2022-08-21T19:01:38.798" v="11565" actId="700"/>
          <ac:spMkLst>
            <pc:docMk/>
            <pc:sldMk cId="802084624" sldId="337"/>
            <ac:spMk id="3" creationId="{5CF9ABA4-724C-99FA-95AF-473EC9E54FA3}"/>
          </ac:spMkLst>
        </pc:spChg>
        <pc:spChg chg="mod ord">
          <ac:chgData name="Patrick Boily" userId="4ace92db-0572-4382-889e-50f73e2bf144" providerId="ADAL" clId="{11787768-C445-4DB6-A542-7D5C3825DB51}" dt="2022-08-21T19:01:38.798" v="11565" actId="700"/>
          <ac:spMkLst>
            <pc:docMk/>
            <pc:sldMk cId="802084624" sldId="337"/>
            <ac:spMk id="4" creationId="{00000000-0000-0000-0000-000000000000}"/>
          </ac:spMkLst>
        </pc:spChg>
        <pc:spChg chg="add mod ord">
          <ac:chgData name="Patrick Boily" userId="4ace92db-0572-4382-889e-50f73e2bf144" providerId="ADAL" clId="{11787768-C445-4DB6-A542-7D5C3825DB51}" dt="2022-08-21T19:01:38.798" v="11565" actId="700"/>
          <ac:spMkLst>
            <pc:docMk/>
            <pc:sldMk cId="802084624" sldId="337"/>
            <ac:spMk id="5" creationId="{9B8F115E-F0F5-D710-62B2-9B360A27721A}"/>
          </ac:spMkLst>
        </pc:spChg>
        <pc:spChg chg="mod">
          <ac:chgData name="Patrick Boily" userId="4ace92db-0572-4382-889e-50f73e2bf144" providerId="ADAL" clId="{11787768-C445-4DB6-A542-7D5C3825DB51}" dt="2022-08-21T19:00:21.192" v="11533"/>
          <ac:spMkLst>
            <pc:docMk/>
            <pc:sldMk cId="802084624" sldId="337"/>
            <ac:spMk id="13" creationId="{A7AC053A-6FFF-3426-5E6E-468E22F8DC2A}"/>
          </ac:spMkLst>
        </pc:spChg>
        <pc:spChg chg="mod">
          <ac:chgData name="Patrick Boily" userId="4ace92db-0572-4382-889e-50f73e2bf144" providerId="ADAL" clId="{11787768-C445-4DB6-A542-7D5C3825DB51}" dt="2022-08-21T19:00:21.192" v="11533"/>
          <ac:spMkLst>
            <pc:docMk/>
            <pc:sldMk cId="802084624" sldId="337"/>
            <ac:spMk id="17" creationId="{9DA37111-486F-6189-982E-9D4F37CAA425}"/>
          </ac:spMkLst>
        </pc:spChg>
        <pc:spChg chg="add mod ord">
          <ac:chgData name="Patrick Boily" userId="4ace92db-0572-4382-889e-50f73e2bf144" providerId="ADAL" clId="{11787768-C445-4DB6-A542-7D5C3825DB51}" dt="2022-08-21T19:01:38.798" v="11565" actId="700"/>
          <ac:spMkLst>
            <pc:docMk/>
            <pc:sldMk cId="802084624" sldId="337"/>
            <ac:spMk id="18" creationId="{4784E661-421A-7806-0B30-F26FE44F87C3}"/>
          </ac:spMkLst>
        </pc:spChg>
        <pc:grpChg chg="add mod">
          <ac:chgData name="Patrick Boily" userId="4ace92db-0572-4382-889e-50f73e2bf144" providerId="ADAL" clId="{11787768-C445-4DB6-A542-7D5C3825DB51}" dt="2022-08-21T19:00:21.192" v="11533"/>
          <ac:grpSpMkLst>
            <pc:docMk/>
            <pc:sldMk cId="802084624" sldId="337"/>
            <ac:grpSpMk id="12" creationId="{E7E87D7F-F31B-A085-C62F-4B1295C80649}"/>
          </ac:grpSpMkLst>
        </pc:grpChg>
      </pc:sldChg>
      <pc:sldChg chg="addSp modSp add mod chgLayout">
        <pc:chgData name="Patrick Boily" userId="4ace92db-0572-4382-889e-50f73e2bf144" providerId="ADAL" clId="{11787768-C445-4DB6-A542-7D5C3825DB51}" dt="2022-08-21T20:06:55.292" v="12398" actId="20577"/>
        <pc:sldMkLst>
          <pc:docMk/>
          <pc:sldMk cId="911068269" sldId="344"/>
        </pc:sldMkLst>
        <pc:spChg chg="mod ord">
          <ac:chgData name="Patrick Boily" userId="4ace92db-0572-4382-889e-50f73e2bf144" providerId="ADAL" clId="{11787768-C445-4DB6-A542-7D5C3825DB51}" dt="2022-08-21T20:04:25.617" v="12377" actId="20577"/>
          <ac:spMkLst>
            <pc:docMk/>
            <pc:sldMk cId="911068269" sldId="344"/>
            <ac:spMk id="2" creationId="{00000000-0000-0000-0000-000000000000}"/>
          </ac:spMkLst>
        </pc:spChg>
        <pc:spChg chg="mod ord">
          <ac:chgData name="Patrick Boily" userId="4ace92db-0572-4382-889e-50f73e2bf144" providerId="ADAL" clId="{11787768-C445-4DB6-A542-7D5C3825DB51}" dt="2022-08-21T20:06:55.292" v="12398" actId="20577"/>
          <ac:spMkLst>
            <pc:docMk/>
            <pc:sldMk cId="911068269" sldId="344"/>
            <ac:spMk id="3" creationId="{00000000-0000-0000-0000-000000000000}"/>
          </ac:spMkLst>
        </pc:spChg>
        <pc:spChg chg="add mod ord">
          <ac:chgData name="Patrick Boily" userId="4ace92db-0572-4382-889e-50f73e2bf144" providerId="ADAL" clId="{11787768-C445-4DB6-A542-7D5C3825DB51}" dt="2022-08-21T19:03:27.426" v="11584" actId="700"/>
          <ac:spMkLst>
            <pc:docMk/>
            <pc:sldMk cId="911068269" sldId="344"/>
            <ac:spMk id="4" creationId="{25265D3E-4591-EBD0-0F5A-DA966BFE20F3}"/>
          </ac:spMkLst>
        </pc:spChg>
        <pc:spChg chg="add mod ord">
          <ac:chgData name="Patrick Boily" userId="4ace92db-0572-4382-889e-50f73e2bf144" providerId="ADAL" clId="{11787768-C445-4DB6-A542-7D5C3825DB51}" dt="2022-08-21T19:03:27.426" v="11584" actId="700"/>
          <ac:spMkLst>
            <pc:docMk/>
            <pc:sldMk cId="911068269" sldId="344"/>
            <ac:spMk id="5" creationId="{22A2BD4C-A987-D806-8EDF-94105C9C27BE}"/>
          </ac:spMkLst>
        </pc:spChg>
        <pc:spChg chg="mod">
          <ac:chgData name="Patrick Boily" userId="4ace92db-0572-4382-889e-50f73e2bf144" providerId="ADAL" clId="{11787768-C445-4DB6-A542-7D5C3825DB51}" dt="2022-08-21T19:01:07.441" v="11561"/>
          <ac:spMkLst>
            <pc:docMk/>
            <pc:sldMk cId="911068269" sldId="344"/>
            <ac:spMk id="7" creationId="{56006FD7-613A-7BA3-FF8E-62761C28791C}"/>
          </ac:spMkLst>
        </pc:spChg>
        <pc:spChg chg="mod">
          <ac:chgData name="Patrick Boily" userId="4ace92db-0572-4382-889e-50f73e2bf144" providerId="ADAL" clId="{11787768-C445-4DB6-A542-7D5C3825DB51}" dt="2022-08-21T19:01:07.441" v="11561"/>
          <ac:spMkLst>
            <pc:docMk/>
            <pc:sldMk cId="911068269" sldId="344"/>
            <ac:spMk id="8" creationId="{2542F2AD-8CF3-55B6-2694-774B989C731E}"/>
          </ac:spMkLst>
        </pc:spChg>
        <pc:grpChg chg="add mod">
          <ac:chgData name="Patrick Boily" userId="4ace92db-0572-4382-889e-50f73e2bf144" providerId="ADAL" clId="{11787768-C445-4DB6-A542-7D5C3825DB51}" dt="2022-08-21T19:01:07.441" v="11561"/>
          <ac:grpSpMkLst>
            <pc:docMk/>
            <pc:sldMk cId="911068269" sldId="344"/>
            <ac:grpSpMk id="6" creationId="{258EC816-45A3-A1FC-189D-48093B618925}"/>
          </ac:grpSpMkLst>
        </pc:grpChg>
      </pc:sldChg>
      <pc:sldChg chg="addSp modSp add mod chgLayout">
        <pc:chgData name="Patrick Boily" userId="4ace92db-0572-4382-889e-50f73e2bf144" providerId="ADAL" clId="{11787768-C445-4DB6-A542-7D5C3825DB51}" dt="2022-08-21T20:07:27.360" v="12424" actId="20577"/>
        <pc:sldMkLst>
          <pc:docMk/>
          <pc:sldMk cId="237912260" sldId="345"/>
        </pc:sldMkLst>
        <pc:spChg chg="mod ord">
          <ac:chgData name="Patrick Boily" userId="4ace92db-0572-4382-889e-50f73e2bf144" providerId="ADAL" clId="{11787768-C445-4DB6-A542-7D5C3825DB51}" dt="2022-08-21T20:07:27.360" v="12424" actId="20577"/>
          <ac:spMkLst>
            <pc:docMk/>
            <pc:sldMk cId="237912260" sldId="345"/>
            <ac:spMk id="2" creationId="{00000000-0000-0000-0000-000000000000}"/>
          </ac:spMkLst>
        </pc:spChg>
        <pc:spChg chg="mod ord">
          <ac:chgData name="Patrick Boily" userId="4ace92db-0572-4382-889e-50f73e2bf144" providerId="ADAL" clId="{11787768-C445-4DB6-A542-7D5C3825DB51}" dt="2022-08-21T20:07:21.850" v="12405" actId="113"/>
          <ac:spMkLst>
            <pc:docMk/>
            <pc:sldMk cId="237912260" sldId="345"/>
            <ac:spMk id="3" creationId="{00000000-0000-0000-0000-000000000000}"/>
          </ac:spMkLst>
        </pc:spChg>
        <pc:spChg chg="add mod ord">
          <ac:chgData name="Patrick Boily" userId="4ace92db-0572-4382-889e-50f73e2bf144" providerId="ADAL" clId="{11787768-C445-4DB6-A542-7D5C3825DB51}" dt="2022-08-21T19:03:31.108" v="11585" actId="700"/>
          <ac:spMkLst>
            <pc:docMk/>
            <pc:sldMk cId="237912260" sldId="345"/>
            <ac:spMk id="4" creationId="{DBF593DD-1222-0B4D-CF12-96821591AE3F}"/>
          </ac:spMkLst>
        </pc:spChg>
        <pc:spChg chg="add mod ord">
          <ac:chgData name="Patrick Boily" userId="4ace92db-0572-4382-889e-50f73e2bf144" providerId="ADAL" clId="{11787768-C445-4DB6-A542-7D5C3825DB51}" dt="2022-08-21T19:03:31.108" v="11585" actId="700"/>
          <ac:spMkLst>
            <pc:docMk/>
            <pc:sldMk cId="237912260" sldId="345"/>
            <ac:spMk id="5" creationId="{985419B0-9F5C-292E-1A2E-B95A038DFB4D}"/>
          </ac:spMkLst>
        </pc:spChg>
        <pc:spChg chg="mod">
          <ac:chgData name="Patrick Boily" userId="4ace92db-0572-4382-889e-50f73e2bf144" providerId="ADAL" clId="{11787768-C445-4DB6-A542-7D5C3825DB51}" dt="2022-08-21T19:01:10.420" v="11562"/>
          <ac:spMkLst>
            <pc:docMk/>
            <pc:sldMk cId="237912260" sldId="345"/>
            <ac:spMk id="7" creationId="{A2B0085B-8DC8-0029-03F2-81D09DB9540B}"/>
          </ac:spMkLst>
        </pc:spChg>
        <pc:spChg chg="mod">
          <ac:chgData name="Patrick Boily" userId="4ace92db-0572-4382-889e-50f73e2bf144" providerId="ADAL" clId="{11787768-C445-4DB6-A542-7D5C3825DB51}" dt="2022-08-21T19:01:10.420" v="11562"/>
          <ac:spMkLst>
            <pc:docMk/>
            <pc:sldMk cId="237912260" sldId="345"/>
            <ac:spMk id="8" creationId="{A0A1C7A9-AF22-2B7B-DD18-1B40BEA45774}"/>
          </ac:spMkLst>
        </pc:spChg>
        <pc:grpChg chg="add mod">
          <ac:chgData name="Patrick Boily" userId="4ace92db-0572-4382-889e-50f73e2bf144" providerId="ADAL" clId="{11787768-C445-4DB6-A542-7D5C3825DB51}" dt="2022-08-21T19:01:10.420" v="11562"/>
          <ac:grpSpMkLst>
            <pc:docMk/>
            <pc:sldMk cId="237912260" sldId="345"/>
            <ac:grpSpMk id="6" creationId="{2A746446-4096-469A-DE93-B5D60E4CD80F}"/>
          </ac:grpSpMkLst>
        </pc:grpChg>
      </pc:sldChg>
      <pc:sldChg chg="addSp modSp add mod chgLayout">
        <pc:chgData name="Patrick Boily" userId="4ace92db-0572-4382-889e-50f73e2bf144" providerId="ADAL" clId="{11787768-C445-4DB6-A542-7D5C3825DB51}" dt="2022-08-21T20:01:19.164" v="12282" actId="20577"/>
        <pc:sldMkLst>
          <pc:docMk/>
          <pc:sldMk cId="3906466774" sldId="349"/>
        </pc:sldMkLst>
        <pc:spChg chg="add mod ord">
          <ac:chgData name="Patrick Boily" userId="4ace92db-0572-4382-889e-50f73e2bf144" providerId="ADAL" clId="{11787768-C445-4DB6-A542-7D5C3825DB51}" dt="2022-08-21T19:03:19.748" v="11582" actId="700"/>
          <ac:spMkLst>
            <pc:docMk/>
            <pc:sldMk cId="3906466774" sldId="349"/>
            <ac:spMk id="2" creationId="{EBD5081D-F5F5-B1CD-212C-BA941A28F078}"/>
          </ac:spMkLst>
        </pc:spChg>
        <pc:spChg chg="add mod ord">
          <ac:chgData name="Patrick Boily" userId="4ace92db-0572-4382-889e-50f73e2bf144" providerId="ADAL" clId="{11787768-C445-4DB6-A542-7D5C3825DB51}" dt="2022-08-21T19:03:19.748" v="11582" actId="700"/>
          <ac:spMkLst>
            <pc:docMk/>
            <pc:sldMk cId="3906466774" sldId="349"/>
            <ac:spMk id="3" creationId="{80B20F54-6994-425A-04D5-E783F2BD730A}"/>
          </ac:spMkLst>
        </pc:spChg>
        <pc:spChg chg="mod ord">
          <ac:chgData name="Patrick Boily" userId="4ace92db-0572-4382-889e-50f73e2bf144" providerId="ADAL" clId="{11787768-C445-4DB6-A542-7D5C3825DB51}" dt="2022-08-21T20:00:59.087" v="12275" actId="20577"/>
          <ac:spMkLst>
            <pc:docMk/>
            <pc:sldMk cId="3906466774" sldId="349"/>
            <ac:spMk id="4" creationId="{00000000-0000-0000-0000-000000000000}"/>
          </ac:spMkLst>
        </pc:spChg>
        <pc:spChg chg="mod ord">
          <ac:chgData name="Patrick Boily" userId="4ace92db-0572-4382-889e-50f73e2bf144" providerId="ADAL" clId="{11787768-C445-4DB6-A542-7D5C3825DB51}" dt="2022-08-21T20:01:19.164" v="12282" actId="20577"/>
          <ac:spMkLst>
            <pc:docMk/>
            <pc:sldMk cId="3906466774" sldId="349"/>
            <ac:spMk id="6" creationId="{00000000-0000-0000-0000-000000000000}"/>
          </ac:spMkLst>
        </pc:spChg>
        <pc:spChg chg="mod">
          <ac:chgData name="Patrick Boily" userId="4ace92db-0572-4382-889e-50f73e2bf144" providerId="ADAL" clId="{11787768-C445-4DB6-A542-7D5C3825DB51}" dt="2022-08-21T19:01:03.038" v="11559"/>
          <ac:spMkLst>
            <pc:docMk/>
            <pc:sldMk cId="3906466774" sldId="349"/>
            <ac:spMk id="7" creationId="{88EFD034-D4F4-4B0B-E30F-AABC512EB8C5}"/>
          </ac:spMkLst>
        </pc:spChg>
        <pc:spChg chg="mod">
          <ac:chgData name="Patrick Boily" userId="4ace92db-0572-4382-889e-50f73e2bf144" providerId="ADAL" clId="{11787768-C445-4DB6-A542-7D5C3825DB51}" dt="2022-08-21T19:01:03.038" v="11559"/>
          <ac:spMkLst>
            <pc:docMk/>
            <pc:sldMk cId="3906466774" sldId="349"/>
            <ac:spMk id="8" creationId="{DB721D4A-0628-3E93-2B5D-CA1954FA11A0}"/>
          </ac:spMkLst>
        </pc:spChg>
        <pc:grpChg chg="add mod">
          <ac:chgData name="Patrick Boily" userId="4ace92db-0572-4382-889e-50f73e2bf144" providerId="ADAL" clId="{11787768-C445-4DB6-A542-7D5C3825DB51}" dt="2022-08-21T19:01:03.038" v="11559"/>
          <ac:grpSpMkLst>
            <pc:docMk/>
            <pc:sldMk cId="3906466774" sldId="349"/>
            <ac:grpSpMk id="5" creationId="{FDD27286-58C3-9C7A-3350-13C761F2FDFE}"/>
          </ac:grpSpMkLst>
        </pc:grpChg>
      </pc:sldChg>
      <pc:sldChg chg="addSp delSp modSp add mod modClrScheme chgLayout">
        <pc:chgData name="Patrick Boily" userId="4ace92db-0572-4382-889e-50f73e2bf144" providerId="ADAL" clId="{11787768-C445-4DB6-A542-7D5C3825DB51}" dt="2022-08-21T20:36:31.174" v="13034" actId="1076"/>
        <pc:sldMkLst>
          <pc:docMk/>
          <pc:sldMk cId="420077387" sldId="352"/>
        </pc:sldMkLst>
        <pc:spChg chg="mod">
          <ac:chgData name="Patrick Boily" userId="4ace92db-0572-4382-889e-50f73e2bf144" providerId="ADAL" clId="{11787768-C445-4DB6-A542-7D5C3825DB51}" dt="2022-08-21T20:36:31.174" v="13034" actId="1076"/>
          <ac:spMkLst>
            <pc:docMk/>
            <pc:sldMk cId="420077387" sldId="352"/>
            <ac:spMk id="2" creationId="{00000000-0000-0000-0000-000000000000}"/>
          </ac:spMkLst>
        </pc:spChg>
        <pc:spChg chg="add mod ord">
          <ac:chgData name="Patrick Boily" userId="4ace92db-0572-4382-889e-50f73e2bf144" providerId="ADAL" clId="{11787768-C445-4DB6-A542-7D5C3825DB51}" dt="2022-08-21T20:02:32.051" v="12292" actId="700"/>
          <ac:spMkLst>
            <pc:docMk/>
            <pc:sldMk cId="420077387" sldId="352"/>
            <ac:spMk id="3" creationId="{78AF70B6-73CF-37DC-97D6-02A956116C45}"/>
          </ac:spMkLst>
        </pc:spChg>
        <pc:spChg chg="mod ord">
          <ac:chgData name="Patrick Boily" userId="4ace92db-0572-4382-889e-50f73e2bf144" providerId="ADAL" clId="{11787768-C445-4DB6-A542-7D5C3825DB51}" dt="2022-08-21T20:04:16.550" v="12342" actId="20577"/>
          <ac:spMkLst>
            <pc:docMk/>
            <pc:sldMk cId="420077387" sldId="352"/>
            <ac:spMk id="4" creationId="{00000000-0000-0000-0000-000000000000}"/>
          </ac:spMkLst>
        </pc:spChg>
        <pc:spChg chg="add mod ord">
          <ac:chgData name="Patrick Boily" userId="4ace92db-0572-4382-889e-50f73e2bf144" providerId="ADAL" clId="{11787768-C445-4DB6-A542-7D5C3825DB51}" dt="2022-08-21T20:02:32.051" v="12292" actId="700"/>
          <ac:spMkLst>
            <pc:docMk/>
            <pc:sldMk cId="420077387" sldId="352"/>
            <ac:spMk id="5" creationId="{61E67797-B0CC-D13B-F94B-69F94189B8BE}"/>
          </ac:spMkLst>
        </pc:spChg>
        <pc:spChg chg="del mod">
          <ac:chgData name="Patrick Boily" userId="4ace92db-0572-4382-889e-50f73e2bf144" providerId="ADAL" clId="{11787768-C445-4DB6-A542-7D5C3825DB51}" dt="2022-08-21T20:02:50.983" v="12299" actId="478"/>
          <ac:spMkLst>
            <pc:docMk/>
            <pc:sldMk cId="420077387" sldId="352"/>
            <ac:spMk id="6" creationId="{00000000-0000-0000-0000-000000000000}"/>
          </ac:spMkLst>
        </pc:spChg>
        <pc:spChg chg="del mod">
          <ac:chgData name="Patrick Boily" userId="4ace92db-0572-4382-889e-50f73e2bf144" providerId="ADAL" clId="{11787768-C445-4DB6-A542-7D5C3825DB51}" dt="2022-08-21T20:02:38.921" v="12294" actId="478"/>
          <ac:spMkLst>
            <pc:docMk/>
            <pc:sldMk cId="420077387" sldId="352"/>
            <ac:spMk id="8" creationId="{C1B4C3D7-2745-6D41-BB72-7728315ED50B}"/>
          </ac:spMkLst>
        </pc:spChg>
        <pc:spChg chg="mod">
          <ac:chgData name="Patrick Boily" userId="4ace92db-0572-4382-889e-50f73e2bf144" providerId="ADAL" clId="{11787768-C445-4DB6-A542-7D5C3825DB51}" dt="2022-08-21T19:01:05.034" v="11560"/>
          <ac:spMkLst>
            <pc:docMk/>
            <pc:sldMk cId="420077387" sldId="352"/>
            <ac:spMk id="10" creationId="{F43A53B3-FFC2-502E-75E3-49F0E13A378A}"/>
          </ac:spMkLst>
        </pc:spChg>
        <pc:spChg chg="mod">
          <ac:chgData name="Patrick Boily" userId="4ace92db-0572-4382-889e-50f73e2bf144" providerId="ADAL" clId="{11787768-C445-4DB6-A542-7D5C3825DB51}" dt="2022-08-21T19:01:05.034" v="11560"/>
          <ac:spMkLst>
            <pc:docMk/>
            <pc:sldMk cId="420077387" sldId="352"/>
            <ac:spMk id="11" creationId="{8E666B8E-A45E-9D72-F53D-6EB421A4E228}"/>
          </ac:spMkLst>
        </pc:spChg>
        <pc:spChg chg="add del mod ord">
          <ac:chgData name="Patrick Boily" userId="4ace92db-0572-4382-889e-50f73e2bf144" providerId="ADAL" clId="{11787768-C445-4DB6-A542-7D5C3825DB51}" dt="2022-08-21T20:02:09.593" v="12288" actId="478"/>
          <ac:spMkLst>
            <pc:docMk/>
            <pc:sldMk cId="420077387" sldId="352"/>
            <ac:spMk id="12" creationId="{34CCC39A-46C7-243E-8C8B-F8D3DA7739BF}"/>
          </ac:spMkLst>
        </pc:spChg>
        <pc:spChg chg="add mod ord">
          <ac:chgData name="Patrick Boily" userId="4ace92db-0572-4382-889e-50f73e2bf144" providerId="ADAL" clId="{11787768-C445-4DB6-A542-7D5C3825DB51}" dt="2022-08-21T20:36:20.656" v="13031" actId="20577"/>
          <ac:spMkLst>
            <pc:docMk/>
            <pc:sldMk cId="420077387" sldId="352"/>
            <ac:spMk id="13" creationId="{EB343479-E0C5-5183-BD92-516F34AB3F7A}"/>
          </ac:spMkLst>
        </pc:spChg>
        <pc:spChg chg="add mod ord">
          <ac:chgData name="Patrick Boily" userId="4ace92db-0572-4382-889e-50f73e2bf144" providerId="ADAL" clId="{11787768-C445-4DB6-A542-7D5C3825DB51}" dt="2022-08-21T20:36:24.577" v="13033" actId="20577"/>
          <ac:spMkLst>
            <pc:docMk/>
            <pc:sldMk cId="420077387" sldId="352"/>
            <ac:spMk id="14" creationId="{B1A1CC2C-AD76-DE9A-B9C1-A4842E0099A0}"/>
          </ac:spMkLst>
        </pc:spChg>
        <pc:grpChg chg="add mod">
          <ac:chgData name="Patrick Boily" userId="4ace92db-0572-4382-889e-50f73e2bf144" providerId="ADAL" clId="{11787768-C445-4DB6-A542-7D5C3825DB51}" dt="2022-08-21T19:01:05.034" v="11560"/>
          <ac:grpSpMkLst>
            <pc:docMk/>
            <pc:sldMk cId="420077387" sldId="352"/>
            <ac:grpSpMk id="9" creationId="{6B250CA8-9F93-E563-78AB-F96439C0E6F0}"/>
          </ac:grpSpMkLst>
        </pc:grpChg>
        <pc:cxnChg chg="del">
          <ac:chgData name="Patrick Boily" userId="4ace92db-0572-4382-889e-50f73e2bf144" providerId="ADAL" clId="{11787768-C445-4DB6-A542-7D5C3825DB51}" dt="2022-08-21T20:03:00.368" v="12303" actId="478"/>
          <ac:cxnSpMkLst>
            <pc:docMk/>
            <pc:sldMk cId="420077387" sldId="352"/>
            <ac:cxnSpMk id="7" creationId="{00000000-0000-0000-0000-000000000000}"/>
          </ac:cxnSpMkLst>
        </pc:cxnChg>
      </pc:sldChg>
      <pc:sldChg chg="addSp modSp add mod modClrScheme chgLayout">
        <pc:chgData name="Patrick Boily" userId="4ace92db-0572-4382-889e-50f73e2bf144" providerId="ADAL" clId="{11787768-C445-4DB6-A542-7D5C3825DB51}" dt="2022-08-21T20:01:57.529" v="12287" actId="20577"/>
        <pc:sldMkLst>
          <pc:docMk/>
          <pc:sldMk cId="3188245674" sldId="355"/>
        </pc:sldMkLst>
        <pc:spChg chg="mod ord">
          <ac:chgData name="Patrick Boily" userId="4ace92db-0572-4382-889e-50f73e2bf144" providerId="ADAL" clId="{11787768-C445-4DB6-A542-7D5C3825DB51}" dt="2022-08-21T19:59:35.379" v="12215" actId="20577"/>
          <ac:spMkLst>
            <pc:docMk/>
            <pc:sldMk cId="3188245674" sldId="355"/>
            <ac:spMk id="2" creationId="{00000000-0000-0000-0000-000000000000}"/>
          </ac:spMkLst>
        </pc:spChg>
        <pc:spChg chg="mod ord">
          <ac:chgData name="Patrick Boily" userId="4ace92db-0572-4382-889e-50f73e2bf144" providerId="ADAL" clId="{11787768-C445-4DB6-A542-7D5C3825DB51}" dt="2022-08-21T20:01:57.529" v="12287" actId="20577"/>
          <ac:spMkLst>
            <pc:docMk/>
            <pc:sldMk cId="3188245674" sldId="355"/>
            <ac:spMk id="3" creationId="{00000000-0000-0000-0000-000000000000}"/>
          </ac:spMkLst>
        </pc:spChg>
        <pc:spChg chg="add mod">
          <ac:chgData name="Patrick Boily" userId="4ace92db-0572-4382-889e-50f73e2bf144" providerId="ADAL" clId="{11787768-C445-4DB6-A542-7D5C3825DB51}" dt="2022-08-21T19:58:57.365" v="12181" actId="27636"/>
          <ac:spMkLst>
            <pc:docMk/>
            <pc:sldMk cId="3188245674" sldId="355"/>
            <ac:spMk id="4" creationId="{AD8D0D90-25CE-64DE-DD79-47D2FF29A9BC}"/>
          </ac:spMkLst>
        </pc:spChg>
        <pc:spChg chg="add mod ord">
          <ac:chgData name="Patrick Boily" userId="4ace92db-0572-4382-889e-50f73e2bf144" providerId="ADAL" clId="{11787768-C445-4DB6-A542-7D5C3825DB51}" dt="2022-08-21T19:03:08.438" v="11580" actId="700"/>
          <ac:spMkLst>
            <pc:docMk/>
            <pc:sldMk cId="3188245674" sldId="355"/>
            <ac:spMk id="5" creationId="{4FB36B78-0E77-2D9A-5FB1-E6444429F3EC}"/>
          </ac:spMkLst>
        </pc:spChg>
        <pc:spChg chg="mod">
          <ac:chgData name="Patrick Boily" userId="4ace92db-0572-4382-889e-50f73e2bf144" providerId="ADAL" clId="{11787768-C445-4DB6-A542-7D5C3825DB51}" dt="2022-08-21T19:00:56.534" v="11556"/>
          <ac:spMkLst>
            <pc:docMk/>
            <pc:sldMk cId="3188245674" sldId="355"/>
            <ac:spMk id="7" creationId="{F106FFEC-1307-8BFF-F482-CE7EA8655EBA}"/>
          </ac:spMkLst>
        </pc:spChg>
        <pc:spChg chg="mod">
          <ac:chgData name="Patrick Boily" userId="4ace92db-0572-4382-889e-50f73e2bf144" providerId="ADAL" clId="{11787768-C445-4DB6-A542-7D5C3825DB51}" dt="2022-08-21T19:00:56.534" v="11556"/>
          <ac:spMkLst>
            <pc:docMk/>
            <pc:sldMk cId="3188245674" sldId="355"/>
            <ac:spMk id="8" creationId="{88663438-9202-6385-9807-CFB83BBE1AEA}"/>
          </ac:spMkLst>
        </pc:spChg>
        <pc:grpChg chg="add mod">
          <ac:chgData name="Patrick Boily" userId="4ace92db-0572-4382-889e-50f73e2bf144" providerId="ADAL" clId="{11787768-C445-4DB6-A542-7D5C3825DB51}" dt="2022-08-21T19:00:56.534" v="11556"/>
          <ac:grpSpMkLst>
            <pc:docMk/>
            <pc:sldMk cId="3188245674" sldId="355"/>
            <ac:grpSpMk id="6" creationId="{B5CCB1C3-63E0-7369-24B8-359AEC133B2E}"/>
          </ac:grpSpMkLst>
        </pc:grpChg>
      </pc:sldChg>
      <pc:sldChg chg="add del">
        <pc:chgData name="Patrick Boily" userId="4ace92db-0572-4382-889e-50f73e2bf144" providerId="ADAL" clId="{11787768-C445-4DB6-A542-7D5C3825DB51}" dt="2022-08-21T23:37:10.045" v="13616" actId="2696"/>
        <pc:sldMkLst>
          <pc:docMk/>
          <pc:sldMk cId="900760318" sldId="357"/>
        </pc:sldMkLst>
      </pc:sldChg>
      <pc:sldChg chg="modSp add mod">
        <pc:chgData name="Patrick Boily" userId="4ace92db-0572-4382-889e-50f73e2bf144" providerId="ADAL" clId="{11787768-C445-4DB6-A542-7D5C3825DB51}" dt="2022-08-22T03:50:56.020" v="16170" actId="208"/>
        <pc:sldMkLst>
          <pc:docMk/>
          <pc:sldMk cId="2975997793" sldId="357"/>
        </pc:sldMkLst>
        <pc:spChg chg="mod">
          <ac:chgData name="Patrick Boily" userId="4ace92db-0572-4382-889e-50f73e2bf144" providerId="ADAL" clId="{11787768-C445-4DB6-A542-7D5C3825DB51}" dt="2022-08-21T23:37:32.290" v="13640" actId="20577"/>
          <ac:spMkLst>
            <pc:docMk/>
            <pc:sldMk cId="2975997793" sldId="357"/>
            <ac:spMk id="4" creationId="{00000000-0000-0000-0000-000000000000}"/>
          </ac:spMkLst>
        </pc:spChg>
        <pc:spChg chg="mod">
          <ac:chgData name="Patrick Boily" userId="4ace92db-0572-4382-889e-50f73e2bf144" providerId="ADAL" clId="{11787768-C445-4DB6-A542-7D5C3825DB51}" dt="2022-08-21T23:39:48.282" v="13665" actId="1036"/>
          <ac:spMkLst>
            <pc:docMk/>
            <pc:sldMk cId="2975997793" sldId="357"/>
            <ac:spMk id="8" creationId="{00000000-0000-0000-0000-000000000000}"/>
          </ac:spMkLst>
        </pc:spChg>
        <pc:spChg chg="mod">
          <ac:chgData name="Patrick Boily" userId="4ace92db-0572-4382-889e-50f73e2bf144" providerId="ADAL" clId="{11787768-C445-4DB6-A542-7D5C3825DB51}" dt="2022-08-22T03:50:52.182" v="16169" actId="208"/>
          <ac:spMkLst>
            <pc:docMk/>
            <pc:sldMk cId="2975997793" sldId="357"/>
            <ac:spMk id="9" creationId="{00000000-0000-0000-0000-000000000000}"/>
          </ac:spMkLst>
        </pc:spChg>
        <pc:spChg chg="mod">
          <ac:chgData name="Patrick Boily" userId="4ace92db-0572-4382-889e-50f73e2bf144" providerId="ADAL" clId="{11787768-C445-4DB6-A542-7D5C3825DB51}" dt="2022-08-21T23:39:57.176" v="13666" actId="122"/>
          <ac:spMkLst>
            <pc:docMk/>
            <pc:sldMk cId="2975997793" sldId="357"/>
            <ac:spMk id="12" creationId="{00000000-0000-0000-0000-000000000000}"/>
          </ac:spMkLst>
        </pc:spChg>
        <pc:spChg chg="mod">
          <ac:chgData name="Patrick Boily" userId="4ace92db-0572-4382-889e-50f73e2bf144" providerId="ADAL" clId="{11787768-C445-4DB6-A542-7D5C3825DB51}" dt="2022-08-22T03:50:56.020" v="16170" actId="208"/>
          <ac:spMkLst>
            <pc:docMk/>
            <pc:sldMk cId="2975997793" sldId="357"/>
            <ac:spMk id="15" creationId="{00000000-0000-0000-0000-000000000000}"/>
          </ac:spMkLst>
        </pc:spChg>
        <pc:spChg chg="mod">
          <ac:chgData name="Patrick Boily" userId="4ace92db-0572-4382-889e-50f73e2bf144" providerId="ADAL" clId="{11787768-C445-4DB6-A542-7D5C3825DB51}" dt="2022-08-21T23:38:32.978" v="13644" actId="208"/>
          <ac:spMkLst>
            <pc:docMk/>
            <pc:sldMk cId="2975997793" sldId="357"/>
            <ac:spMk id="16" creationId="{2E7363B2-620F-1E4E-8F3F-273533EE7876}"/>
          </ac:spMkLst>
        </pc:spChg>
        <pc:spChg chg="mod">
          <ac:chgData name="Patrick Boily" userId="4ace92db-0572-4382-889e-50f73e2bf144" providerId="ADAL" clId="{11787768-C445-4DB6-A542-7D5C3825DB51}" dt="2022-08-21T23:38:49.011" v="13646" actId="208"/>
          <ac:spMkLst>
            <pc:docMk/>
            <pc:sldMk cId="2975997793" sldId="357"/>
            <ac:spMk id="17" creationId="{5861E51E-60BB-0A4F-818C-2F10314CA35D}"/>
          </ac:spMkLst>
        </pc:spChg>
        <pc:spChg chg="mod">
          <ac:chgData name="Patrick Boily" userId="4ace92db-0572-4382-889e-50f73e2bf144" providerId="ADAL" clId="{11787768-C445-4DB6-A542-7D5C3825DB51}" dt="2022-08-21T23:39:11.176" v="13649" actId="207"/>
          <ac:spMkLst>
            <pc:docMk/>
            <pc:sldMk cId="2975997793" sldId="357"/>
            <ac:spMk id="18" creationId="{7A279A47-DF2E-2946-BCE6-419E45E226D6}"/>
          </ac:spMkLst>
        </pc:spChg>
        <pc:spChg chg="mod">
          <ac:chgData name="Patrick Boily" userId="4ace92db-0572-4382-889e-50f73e2bf144" providerId="ADAL" clId="{11787768-C445-4DB6-A542-7D5C3825DB51}" dt="2022-08-21T23:39:23.573" v="13651" actId="208"/>
          <ac:spMkLst>
            <pc:docMk/>
            <pc:sldMk cId="2975997793" sldId="357"/>
            <ac:spMk id="19" creationId="{42E3E5D5-595B-0E4C-BCBA-CDC6CEC92742}"/>
          </ac:spMkLst>
        </pc:spChg>
        <pc:spChg chg="mod">
          <ac:chgData name="Patrick Boily" userId="4ace92db-0572-4382-889e-50f73e2bf144" providerId="ADAL" clId="{11787768-C445-4DB6-A542-7D5C3825DB51}" dt="2022-08-21T23:39:35.864" v="13653" actId="208"/>
          <ac:spMkLst>
            <pc:docMk/>
            <pc:sldMk cId="2975997793" sldId="357"/>
            <ac:spMk id="20" creationId="{9C4AE516-0AA0-0A43-93DE-1D0CE676DDA7}"/>
          </ac:spMkLst>
        </pc:spChg>
        <pc:cxnChg chg="mod">
          <ac:chgData name="Patrick Boily" userId="4ace92db-0572-4382-889e-50f73e2bf144" providerId="ADAL" clId="{11787768-C445-4DB6-A542-7D5C3825DB51}" dt="2022-08-21T23:39:48.282" v="13665" actId="1036"/>
          <ac:cxnSpMkLst>
            <pc:docMk/>
            <pc:sldMk cId="2975997793" sldId="357"/>
            <ac:cxnSpMk id="6" creationId="{00000000-0000-0000-0000-000000000000}"/>
          </ac:cxnSpMkLst>
        </pc:cxnChg>
      </pc:sldChg>
      <pc:sldChg chg="addSp modSp add del">
        <pc:chgData name="Patrick Boily" userId="4ace92db-0572-4382-889e-50f73e2bf144" providerId="ADAL" clId="{11787768-C445-4DB6-A542-7D5C3825DB51}" dt="2022-08-21T19:16:27.740" v="11783" actId="2696"/>
        <pc:sldMkLst>
          <pc:docMk/>
          <pc:sldMk cId="3763390954" sldId="357"/>
        </pc:sldMkLst>
        <pc:spChg chg="add mod">
          <ac:chgData name="Patrick Boily" userId="4ace92db-0572-4382-889e-50f73e2bf144" providerId="ADAL" clId="{11787768-C445-4DB6-A542-7D5C3825DB51}" dt="2022-08-21T19:00:27.657" v="11538"/>
          <ac:spMkLst>
            <pc:docMk/>
            <pc:sldMk cId="3763390954" sldId="357"/>
            <ac:spMk id="3" creationId="{F1C6DD71-1767-8E61-BCD9-0ACCBF560E38}"/>
          </ac:spMkLst>
        </pc:spChg>
        <pc:spChg chg="add mod">
          <ac:chgData name="Patrick Boily" userId="4ace92db-0572-4382-889e-50f73e2bf144" providerId="ADAL" clId="{11787768-C445-4DB6-A542-7D5C3825DB51}" dt="2022-08-21T19:00:27.657" v="11538"/>
          <ac:spMkLst>
            <pc:docMk/>
            <pc:sldMk cId="3763390954" sldId="357"/>
            <ac:spMk id="5" creationId="{F4A2A619-BCF5-7774-51CB-26B2A9582AA8}"/>
          </ac:spMkLst>
        </pc:spChg>
        <pc:spChg chg="mod">
          <ac:chgData name="Patrick Boily" userId="4ace92db-0572-4382-889e-50f73e2bf144" providerId="ADAL" clId="{11787768-C445-4DB6-A542-7D5C3825DB51}" dt="2022-08-21T19:00:27.657" v="11538"/>
          <ac:spMkLst>
            <pc:docMk/>
            <pc:sldMk cId="3763390954" sldId="357"/>
            <ac:spMk id="11" creationId="{64495894-D6B5-9A23-17B3-76239A03254F}"/>
          </ac:spMkLst>
        </pc:spChg>
        <pc:spChg chg="mod">
          <ac:chgData name="Patrick Boily" userId="4ace92db-0572-4382-889e-50f73e2bf144" providerId="ADAL" clId="{11787768-C445-4DB6-A542-7D5C3825DB51}" dt="2022-08-21T19:00:27.657" v="11538"/>
          <ac:spMkLst>
            <pc:docMk/>
            <pc:sldMk cId="3763390954" sldId="357"/>
            <ac:spMk id="13" creationId="{89C6860E-CDCE-FC30-9C36-A6D9C3006A2E}"/>
          </ac:spMkLst>
        </pc:spChg>
        <pc:grpChg chg="add mod">
          <ac:chgData name="Patrick Boily" userId="4ace92db-0572-4382-889e-50f73e2bf144" providerId="ADAL" clId="{11787768-C445-4DB6-A542-7D5C3825DB51}" dt="2022-08-21T19:00:27.657" v="11538"/>
          <ac:grpSpMkLst>
            <pc:docMk/>
            <pc:sldMk cId="3763390954" sldId="357"/>
            <ac:grpSpMk id="10" creationId="{0BF8EC08-713B-D65A-B1E3-1C12F647A482}"/>
          </ac:grpSpMkLst>
        </pc:grpChg>
      </pc:sldChg>
      <pc:sldChg chg="addSp modSp add mod">
        <pc:chgData name="Patrick Boily" userId="4ace92db-0572-4382-889e-50f73e2bf144" providerId="ADAL" clId="{11787768-C445-4DB6-A542-7D5C3825DB51}" dt="2022-08-21T19:58:43.446" v="12176" actId="20577"/>
        <pc:sldMkLst>
          <pc:docMk/>
          <pc:sldMk cId="3588361542" sldId="361"/>
        </pc:sldMkLst>
        <pc:spChg chg="mod">
          <ac:chgData name="Patrick Boily" userId="4ace92db-0572-4382-889e-50f73e2bf144" providerId="ADAL" clId="{11787768-C445-4DB6-A542-7D5C3825DB51}" dt="2022-08-21T19:58:43.446" v="12176" actId="20577"/>
          <ac:spMkLst>
            <pc:docMk/>
            <pc:sldMk cId="3588361542" sldId="361"/>
            <ac:spMk id="2" creationId="{00000000-0000-0000-0000-000000000000}"/>
          </ac:spMkLst>
        </pc:spChg>
        <pc:spChg chg="mod">
          <ac:chgData name="Patrick Boily" userId="4ace92db-0572-4382-889e-50f73e2bf144" providerId="ADAL" clId="{11787768-C445-4DB6-A542-7D5C3825DB51}" dt="2022-08-21T19:58:31.469" v="12147" actId="20577"/>
          <ac:spMkLst>
            <pc:docMk/>
            <pc:sldMk cId="3588361542" sldId="361"/>
            <ac:spMk id="3" creationId="{00000000-0000-0000-0000-000000000000}"/>
          </ac:spMkLst>
        </pc:spChg>
        <pc:spChg chg="add mod">
          <ac:chgData name="Patrick Boily" userId="4ace92db-0572-4382-889e-50f73e2bf144" providerId="ADAL" clId="{11787768-C445-4DB6-A542-7D5C3825DB51}" dt="2022-08-21T19:00:54.552" v="11555"/>
          <ac:spMkLst>
            <pc:docMk/>
            <pc:sldMk cId="3588361542" sldId="361"/>
            <ac:spMk id="4" creationId="{11E18D60-E383-8649-B6FF-255E68CBD988}"/>
          </ac:spMkLst>
        </pc:spChg>
        <pc:spChg chg="add mod">
          <ac:chgData name="Patrick Boily" userId="4ace92db-0572-4382-889e-50f73e2bf144" providerId="ADAL" clId="{11787768-C445-4DB6-A542-7D5C3825DB51}" dt="2022-08-21T19:00:54.552" v="11555"/>
          <ac:spMkLst>
            <pc:docMk/>
            <pc:sldMk cId="3588361542" sldId="361"/>
            <ac:spMk id="5" creationId="{81AFC283-2154-219E-FB23-66BAFD875F3B}"/>
          </ac:spMkLst>
        </pc:spChg>
        <pc:spChg chg="mod">
          <ac:chgData name="Patrick Boily" userId="4ace92db-0572-4382-889e-50f73e2bf144" providerId="ADAL" clId="{11787768-C445-4DB6-A542-7D5C3825DB51}" dt="2022-08-21T19:00:54.552" v="11555"/>
          <ac:spMkLst>
            <pc:docMk/>
            <pc:sldMk cId="3588361542" sldId="361"/>
            <ac:spMk id="7" creationId="{4933B418-4884-9AD6-855C-897172798459}"/>
          </ac:spMkLst>
        </pc:spChg>
        <pc:spChg chg="mod">
          <ac:chgData name="Patrick Boily" userId="4ace92db-0572-4382-889e-50f73e2bf144" providerId="ADAL" clId="{11787768-C445-4DB6-A542-7D5C3825DB51}" dt="2022-08-21T19:00:54.552" v="11555"/>
          <ac:spMkLst>
            <pc:docMk/>
            <pc:sldMk cId="3588361542" sldId="361"/>
            <ac:spMk id="8" creationId="{2F0714BB-9B8D-7EC5-1F71-5F621CB75A11}"/>
          </ac:spMkLst>
        </pc:spChg>
        <pc:grpChg chg="add mod">
          <ac:chgData name="Patrick Boily" userId="4ace92db-0572-4382-889e-50f73e2bf144" providerId="ADAL" clId="{11787768-C445-4DB6-A542-7D5C3825DB51}" dt="2022-08-21T19:00:54.552" v="11555"/>
          <ac:grpSpMkLst>
            <pc:docMk/>
            <pc:sldMk cId="3588361542" sldId="361"/>
            <ac:grpSpMk id="6" creationId="{2E9B330B-51AE-056F-C2FC-A855486200A7}"/>
          </ac:grpSpMkLst>
        </pc:grpChg>
      </pc:sldChg>
      <pc:sldChg chg="addSp delSp modSp add mod modClrScheme modAnim chgLayout">
        <pc:chgData name="Patrick Boily" userId="4ace92db-0572-4382-889e-50f73e2bf144" providerId="ADAL" clId="{11787768-C445-4DB6-A542-7D5C3825DB51}" dt="2022-08-21T20:11:33.097" v="12606" actId="207"/>
        <pc:sldMkLst>
          <pc:docMk/>
          <pc:sldMk cId="1428682659" sldId="380"/>
        </pc:sldMkLst>
        <pc:spChg chg="mod ord">
          <ac:chgData name="Patrick Boily" userId="4ace92db-0572-4382-889e-50f73e2bf144" providerId="ADAL" clId="{11787768-C445-4DB6-A542-7D5C3825DB51}" dt="2022-08-21T20:11:33.097" v="12606" actId="207"/>
          <ac:spMkLst>
            <pc:docMk/>
            <pc:sldMk cId="1428682659" sldId="380"/>
            <ac:spMk id="2" creationId="{00000000-0000-0000-0000-000000000000}"/>
          </ac:spMkLst>
        </pc:spChg>
        <pc:spChg chg="add mod ord">
          <ac:chgData name="Patrick Boily" userId="4ace92db-0572-4382-889e-50f73e2bf144" providerId="ADAL" clId="{11787768-C445-4DB6-A542-7D5C3825DB51}" dt="2022-08-21T20:08:56.968" v="12444" actId="700"/>
          <ac:spMkLst>
            <pc:docMk/>
            <pc:sldMk cId="1428682659" sldId="380"/>
            <ac:spMk id="3" creationId="{776E786C-05FA-A68B-6B3B-97FE84EF42F6}"/>
          </ac:spMkLst>
        </pc:spChg>
        <pc:spChg chg="add mod ord">
          <ac:chgData name="Patrick Boily" userId="4ace92db-0572-4382-889e-50f73e2bf144" providerId="ADAL" clId="{11787768-C445-4DB6-A542-7D5C3825DB51}" dt="2022-08-21T20:08:56.968" v="12444" actId="700"/>
          <ac:spMkLst>
            <pc:docMk/>
            <pc:sldMk cId="1428682659" sldId="380"/>
            <ac:spMk id="4" creationId="{C9628EF9-AFA4-5BE2-4F2A-49D91D78582B}"/>
          </ac:spMkLst>
        </pc:spChg>
        <pc:spChg chg="mod">
          <ac:chgData name="Patrick Boily" userId="4ace92db-0572-4382-889e-50f73e2bf144" providerId="ADAL" clId="{11787768-C445-4DB6-A542-7D5C3825DB51}" dt="2022-08-21T19:07:24.764" v="11592"/>
          <ac:spMkLst>
            <pc:docMk/>
            <pc:sldMk cId="1428682659" sldId="380"/>
            <ac:spMk id="6" creationId="{4CAC9284-99C8-BF87-FF17-291E3FA7C44A}"/>
          </ac:spMkLst>
        </pc:spChg>
        <pc:spChg chg="mod">
          <ac:chgData name="Patrick Boily" userId="4ace92db-0572-4382-889e-50f73e2bf144" providerId="ADAL" clId="{11787768-C445-4DB6-A542-7D5C3825DB51}" dt="2022-08-21T19:07:24.764" v="11592"/>
          <ac:spMkLst>
            <pc:docMk/>
            <pc:sldMk cId="1428682659" sldId="380"/>
            <ac:spMk id="7" creationId="{4DFAA75A-717C-B3B4-664B-F710327F4B16}"/>
          </ac:spMkLst>
        </pc:spChg>
        <pc:spChg chg="add del mod ord">
          <ac:chgData name="Patrick Boily" userId="4ace92db-0572-4382-889e-50f73e2bf144" providerId="ADAL" clId="{11787768-C445-4DB6-A542-7D5C3825DB51}" dt="2022-08-21T20:10:24.079" v="12596" actId="478"/>
          <ac:spMkLst>
            <pc:docMk/>
            <pc:sldMk cId="1428682659" sldId="380"/>
            <ac:spMk id="9" creationId="{B25B4F22-D9D5-65DB-13E5-C850A349F817}"/>
          </ac:spMkLst>
        </pc:spChg>
        <pc:spChg chg="add mod ord">
          <ac:chgData name="Patrick Boily" userId="4ace92db-0572-4382-889e-50f73e2bf144" providerId="ADAL" clId="{11787768-C445-4DB6-A542-7D5C3825DB51}" dt="2022-08-21T20:11:25.480" v="12605" actId="14100"/>
          <ac:spMkLst>
            <pc:docMk/>
            <pc:sldMk cId="1428682659" sldId="380"/>
            <ac:spMk id="10" creationId="{7237F4B1-7E51-C817-A1C4-BBEB50EDC5D4}"/>
          </ac:spMkLst>
        </pc:spChg>
        <pc:spChg chg="del">
          <ac:chgData name="Patrick Boily" userId="4ace92db-0572-4382-889e-50f73e2bf144" providerId="ADAL" clId="{11787768-C445-4DB6-A542-7D5C3825DB51}" dt="2022-08-21T19:05:55.704" v="11589" actId="478"/>
          <ac:spMkLst>
            <pc:docMk/>
            <pc:sldMk cId="1428682659" sldId="380"/>
            <ac:spMk id="14" creationId="{074E0088-C613-4749-BA55-0E43C2BD7119}"/>
          </ac:spMkLst>
        </pc:spChg>
        <pc:grpChg chg="add mod">
          <ac:chgData name="Patrick Boily" userId="4ace92db-0572-4382-889e-50f73e2bf144" providerId="ADAL" clId="{11787768-C445-4DB6-A542-7D5C3825DB51}" dt="2022-08-21T19:07:24.764" v="11592"/>
          <ac:grpSpMkLst>
            <pc:docMk/>
            <pc:sldMk cId="1428682659" sldId="380"/>
            <ac:grpSpMk id="5" creationId="{B6D5588F-31BB-6064-A7FF-7F68D76B3E9D}"/>
          </ac:grpSpMkLst>
        </pc:grpChg>
        <pc:graphicFrameChg chg="del mod modGraphic">
          <ac:chgData name="Patrick Boily" userId="4ace92db-0572-4382-889e-50f73e2bf144" providerId="ADAL" clId="{11787768-C445-4DB6-A542-7D5C3825DB51}" dt="2022-08-21T20:11:18.559" v="12604" actId="478"/>
          <ac:graphicFrameMkLst>
            <pc:docMk/>
            <pc:sldMk cId="1428682659" sldId="380"/>
            <ac:graphicFrameMk id="19" creationId="{73F65533-B1EF-4513-AA6B-136E26BBBF3B}"/>
          </ac:graphicFrameMkLst>
        </pc:graphicFrameChg>
        <pc:picChg chg="add mod">
          <ac:chgData name="Patrick Boily" userId="4ace92db-0572-4382-889e-50f73e2bf144" providerId="ADAL" clId="{11787768-C445-4DB6-A542-7D5C3825DB51}" dt="2022-08-21T20:10:27.850" v="12597" actId="1076"/>
          <ac:picMkLst>
            <pc:docMk/>
            <pc:sldMk cId="1428682659" sldId="380"/>
            <ac:picMk id="8" creationId="{E4C9781B-8D61-EA26-A49E-7F71E0CD067A}"/>
          </ac:picMkLst>
        </pc:picChg>
      </pc:sldChg>
      <pc:sldChg chg="addSp delSp modSp add mod chgLayout">
        <pc:chgData name="Patrick Boily" userId="4ace92db-0572-4382-889e-50f73e2bf144" providerId="ADAL" clId="{11787768-C445-4DB6-A542-7D5C3825DB51}" dt="2022-08-21T20:14:21.110" v="12727" actId="1038"/>
        <pc:sldMkLst>
          <pc:docMk/>
          <pc:sldMk cId="1597803111" sldId="381"/>
        </pc:sldMkLst>
        <pc:spChg chg="mod ord">
          <ac:chgData name="Patrick Boily" userId="4ace92db-0572-4382-889e-50f73e2bf144" providerId="ADAL" clId="{11787768-C445-4DB6-A542-7D5C3825DB51}" dt="2022-08-21T20:11:53.610" v="12615" actId="207"/>
          <ac:spMkLst>
            <pc:docMk/>
            <pc:sldMk cId="1597803111" sldId="381"/>
            <ac:spMk id="2" creationId="{00000000-0000-0000-0000-000000000000}"/>
          </ac:spMkLst>
        </pc:spChg>
        <pc:spChg chg="add mod ord">
          <ac:chgData name="Patrick Boily" userId="4ace92db-0572-4382-889e-50f73e2bf144" providerId="ADAL" clId="{11787768-C445-4DB6-A542-7D5C3825DB51}" dt="2022-08-21T20:11:38.225" v="12607" actId="700"/>
          <ac:spMkLst>
            <pc:docMk/>
            <pc:sldMk cId="1597803111" sldId="381"/>
            <ac:spMk id="3" creationId="{17D800B7-7702-7BAB-89E8-7CF0CAAF98B5}"/>
          </ac:spMkLst>
        </pc:spChg>
        <pc:spChg chg="add mod ord">
          <ac:chgData name="Patrick Boily" userId="4ace92db-0572-4382-889e-50f73e2bf144" providerId="ADAL" clId="{11787768-C445-4DB6-A542-7D5C3825DB51}" dt="2022-08-21T20:11:38.225" v="12607" actId="700"/>
          <ac:spMkLst>
            <pc:docMk/>
            <pc:sldMk cId="1597803111" sldId="381"/>
            <ac:spMk id="5" creationId="{0CBA8AB8-72E2-73D6-7C52-8EF79323416D}"/>
          </ac:spMkLst>
        </pc:spChg>
        <pc:spChg chg="mod">
          <ac:chgData name="Patrick Boily" userId="4ace92db-0572-4382-889e-50f73e2bf144" providerId="ADAL" clId="{11787768-C445-4DB6-A542-7D5C3825DB51}" dt="2022-08-21T20:14:21.110" v="12727" actId="1038"/>
          <ac:spMkLst>
            <pc:docMk/>
            <pc:sldMk cId="1597803111" sldId="381"/>
            <ac:spMk id="6" creationId="{F65BC539-B41D-49F3-A2FC-8549E2855B1E}"/>
          </ac:spMkLst>
        </pc:spChg>
        <pc:spChg chg="mod">
          <ac:chgData name="Patrick Boily" userId="4ace92db-0572-4382-889e-50f73e2bf144" providerId="ADAL" clId="{11787768-C445-4DB6-A542-7D5C3825DB51}" dt="2022-08-21T20:14:21.110" v="12727" actId="1038"/>
          <ac:spMkLst>
            <pc:docMk/>
            <pc:sldMk cId="1597803111" sldId="381"/>
            <ac:spMk id="7" creationId="{915BCBCE-D904-4D97-9EAB-14FF6DD1AC49}"/>
          </ac:spMkLst>
        </pc:spChg>
        <pc:spChg chg="mod">
          <ac:chgData name="Patrick Boily" userId="4ace92db-0572-4382-889e-50f73e2bf144" providerId="ADAL" clId="{11787768-C445-4DB6-A542-7D5C3825DB51}" dt="2022-08-21T20:14:21.110" v="12727" actId="1038"/>
          <ac:spMkLst>
            <pc:docMk/>
            <pc:sldMk cId="1597803111" sldId="381"/>
            <ac:spMk id="8" creationId="{DD29AD70-E012-4006-9B41-270F3B2EAC19}"/>
          </ac:spMkLst>
        </pc:spChg>
        <pc:spChg chg="mod">
          <ac:chgData name="Patrick Boily" userId="4ace92db-0572-4382-889e-50f73e2bf144" providerId="ADAL" clId="{11787768-C445-4DB6-A542-7D5C3825DB51}" dt="2022-08-21T20:14:21.110" v="12727" actId="1038"/>
          <ac:spMkLst>
            <pc:docMk/>
            <pc:sldMk cId="1597803111" sldId="381"/>
            <ac:spMk id="9" creationId="{DB5D930E-7B1D-4026-A69F-B2F0BC185499}"/>
          </ac:spMkLst>
        </pc:spChg>
        <pc:spChg chg="mod">
          <ac:chgData name="Patrick Boily" userId="4ace92db-0572-4382-889e-50f73e2bf144" providerId="ADAL" clId="{11787768-C445-4DB6-A542-7D5C3825DB51}" dt="2022-08-21T19:07:26.538" v="11593"/>
          <ac:spMkLst>
            <pc:docMk/>
            <pc:sldMk cId="1597803111" sldId="381"/>
            <ac:spMk id="12" creationId="{29CA3282-319D-0561-2E81-681D7A3A2B38}"/>
          </ac:spMkLst>
        </pc:spChg>
        <pc:spChg chg="mod">
          <ac:chgData name="Patrick Boily" userId="4ace92db-0572-4382-889e-50f73e2bf144" providerId="ADAL" clId="{11787768-C445-4DB6-A542-7D5C3825DB51}" dt="2022-08-21T19:07:26.538" v="11593"/>
          <ac:spMkLst>
            <pc:docMk/>
            <pc:sldMk cId="1597803111" sldId="381"/>
            <ac:spMk id="13" creationId="{356F0802-CB34-5F00-3952-63474D3C6D38}"/>
          </ac:spMkLst>
        </pc:spChg>
        <pc:spChg chg="del">
          <ac:chgData name="Patrick Boily" userId="4ace92db-0572-4382-889e-50f73e2bf144" providerId="ADAL" clId="{11787768-C445-4DB6-A542-7D5C3825DB51}" dt="2022-08-21T19:06:01.398" v="11590" actId="478"/>
          <ac:spMkLst>
            <pc:docMk/>
            <pc:sldMk cId="1597803111" sldId="381"/>
            <ac:spMk id="14" creationId="{074E0088-C613-4749-BA55-0E43C2BD7119}"/>
          </ac:spMkLst>
        </pc:spChg>
        <pc:spChg chg="mod">
          <ac:chgData name="Patrick Boily" userId="4ace92db-0572-4382-889e-50f73e2bf144" providerId="ADAL" clId="{11787768-C445-4DB6-A542-7D5C3825DB51}" dt="2022-08-21T20:14:21.110" v="12727" actId="1038"/>
          <ac:spMkLst>
            <pc:docMk/>
            <pc:sldMk cId="1597803111" sldId="381"/>
            <ac:spMk id="15" creationId="{E9E55507-77F2-48B9-B112-6D9AACDFF9AB}"/>
          </ac:spMkLst>
        </pc:spChg>
        <pc:spChg chg="mod">
          <ac:chgData name="Patrick Boily" userId="4ace92db-0572-4382-889e-50f73e2bf144" providerId="ADAL" clId="{11787768-C445-4DB6-A542-7D5C3825DB51}" dt="2022-08-21T20:14:21.110" v="12727" actId="1038"/>
          <ac:spMkLst>
            <pc:docMk/>
            <pc:sldMk cId="1597803111" sldId="381"/>
            <ac:spMk id="16" creationId="{563106DC-EE02-4411-8B06-F91E3B0526E6}"/>
          </ac:spMkLst>
        </pc:spChg>
        <pc:spChg chg="add del mod ord">
          <ac:chgData name="Patrick Boily" userId="4ace92db-0572-4382-889e-50f73e2bf144" providerId="ADAL" clId="{11787768-C445-4DB6-A542-7D5C3825DB51}" dt="2022-08-21T20:11:41.694" v="12608" actId="478"/>
          <ac:spMkLst>
            <pc:docMk/>
            <pc:sldMk cId="1597803111" sldId="381"/>
            <ac:spMk id="17" creationId="{A98CF4E2-1112-CF34-0A8B-4BBE2C7EA473}"/>
          </ac:spMkLst>
        </pc:spChg>
        <pc:spChg chg="mod">
          <ac:chgData name="Patrick Boily" userId="4ace92db-0572-4382-889e-50f73e2bf144" providerId="ADAL" clId="{11787768-C445-4DB6-A542-7D5C3825DB51}" dt="2022-08-21T20:14:21.110" v="12727" actId="1038"/>
          <ac:spMkLst>
            <pc:docMk/>
            <pc:sldMk cId="1597803111" sldId="381"/>
            <ac:spMk id="18" creationId="{6F6D881D-F400-4101-89C7-5D951E26815A}"/>
          </ac:spMkLst>
        </pc:spChg>
        <pc:spChg chg="mod">
          <ac:chgData name="Patrick Boily" userId="4ace92db-0572-4382-889e-50f73e2bf144" providerId="ADAL" clId="{11787768-C445-4DB6-A542-7D5C3825DB51}" dt="2022-08-21T20:14:21.110" v="12727" actId="1038"/>
          <ac:spMkLst>
            <pc:docMk/>
            <pc:sldMk cId="1597803111" sldId="381"/>
            <ac:spMk id="20" creationId="{65F9ABBF-E899-4BA7-8582-F6FF18C3A3FA}"/>
          </ac:spMkLst>
        </pc:spChg>
        <pc:grpChg chg="add mod">
          <ac:chgData name="Patrick Boily" userId="4ace92db-0572-4382-889e-50f73e2bf144" providerId="ADAL" clId="{11787768-C445-4DB6-A542-7D5C3825DB51}" dt="2022-08-21T19:07:26.538" v="11593"/>
          <ac:grpSpMkLst>
            <pc:docMk/>
            <pc:sldMk cId="1597803111" sldId="381"/>
            <ac:grpSpMk id="11" creationId="{DCEEB433-F57A-02DD-9EC0-742C4011E8F0}"/>
          </ac:grpSpMkLst>
        </pc:grpChg>
        <pc:picChg chg="mod">
          <ac:chgData name="Patrick Boily" userId="4ace92db-0572-4382-889e-50f73e2bf144" providerId="ADAL" clId="{11787768-C445-4DB6-A542-7D5C3825DB51}" dt="2022-08-21T20:14:21.110" v="12727" actId="1038"/>
          <ac:picMkLst>
            <pc:docMk/>
            <pc:sldMk cId="1597803111" sldId="381"/>
            <ac:picMk id="4" creationId="{EF14443A-50B0-4F67-B96F-E4D6C1E864A9}"/>
          </ac:picMkLst>
        </pc:picChg>
        <pc:picChg chg="mod">
          <ac:chgData name="Patrick Boily" userId="4ace92db-0572-4382-889e-50f73e2bf144" providerId="ADAL" clId="{11787768-C445-4DB6-A542-7D5C3825DB51}" dt="2022-08-21T20:14:21.110" v="12727" actId="1038"/>
          <ac:picMkLst>
            <pc:docMk/>
            <pc:sldMk cId="1597803111" sldId="381"/>
            <ac:picMk id="10" creationId="{CBC29A75-DC80-41F2-BEB9-0B61AEBEBFEE}"/>
          </ac:picMkLst>
        </pc:picChg>
        <pc:picChg chg="del mod">
          <ac:chgData name="Patrick Boily" userId="4ace92db-0572-4382-889e-50f73e2bf144" providerId="ADAL" clId="{11787768-C445-4DB6-A542-7D5C3825DB51}" dt="2022-08-21T20:12:55.253" v="12653" actId="478"/>
          <ac:picMkLst>
            <pc:docMk/>
            <pc:sldMk cId="1597803111" sldId="381"/>
            <ac:picMk id="22" creationId="{36256871-713D-447A-8D3B-7383F605AB6A}"/>
          </ac:picMkLst>
        </pc:picChg>
        <pc:picChg chg="del mod">
          <ac:chgData name="Patrick Boily" userId="4ace92db-0572-4382-889e-50f73e2bf144" providerId="ADAL" clId="{11787768-C445-4DB6-A542-7D5C3825DB51}" dt="2022-08-21T20:12:55.253" v="12653" actId="478"/>
          <ac:picMkLst>
            <pc:docMk/>
            <pc:sldMk cId="1597803111" sldId="381"/>
            <ac:picMk id="23" creationId="{B65039B8-ED24-4513-9643-C7F723AB3076}"/>
          </ac:picMkLst>
        </pc:picChg>
      </pc:sldChg>
      <pc:sldChg chg="addSp modSp add mod chgLayout">
        <pc:chgData name="Patrick Boily" userId="4ace92db-0572-4382-889e-50f73e2bf144" providerId="ADAL" clId="{11787768-C445-4DB6-A542-7D5C3825DB51}" dt="2022-08-19T18:06:51.199" v="6612" actId="20577"/>
        <pc:sldMkLst>
          <pc:docMk/>
          <pc:sldMk cId="1522902866" sldId="1236"/>
        </pc:sldMkLst>
        <pc:spChg chg="mod ord">
          <ac:chgData name="Patrick Boily" userId="4ace92db-0572-4382-889e-50f73e2bf144" providerId="ADAL" clId="{11787768-C445-4DB6-A542-7D5C3825DB51}" dt="2022-08-19T18:05:04.554" v="6464" actId="20577"/>
          <ac:spMkLst>
            <pc:docMk/>
            <pc:sldMk cId="1522902866" sldId="1236"/>
            <ac:spMk id="2" creationId="{00000000-0000-0000-0000-000000000000}"/>
          </ac:spMkLst>
        </pc:spChg>
        <pc:spChg chg="mod ord">
          <ac:chgData name="Patrick Boily" userId="4ace92db-0572-4382-889e-50f73e2bf144" providerId="ADAL" clId="{11787768-C445-4DB6-A542-7D5C3825DB51}" dt="2022-08-19T18:06:51.199" v="6612" actId="20577"/>
          <ac:spMkLst>
            <pc:docMk/>
            <pc:sldMk cId="1522902866" sldId="1236"/>
            <ac:spMk id="3" creationId="{00000000-0000-0000-0000-000000000000}"/>
          </ac:spMkLst>
        </pc:spChg>
        <pc:spChg chg="add mod">
          <ac:chgData name="Patrick Boily" userId="4ace92db-0572-4382-889e-50f73e2bf144" providerId="ADAL" clId="{11787768-C445-4DB6-A542-7D5C3825DB51}" dt="2022-08-19T17:34:34.659" v="6307"/>
          <ac:spMkLst>
            <pc:docMk/>
            <pc:sldMk cId="1522902866" sldId="1236"/>
            <ac:spMk id="4" creationId="{94E3F504-C958-FB57-953B-005CCEF7738D}"/>
          </ac:spMkLst>
        </pc:spChg>
        <pc:spChg chg="add mod">
          <ac:chgData name="Patrick Boily" userId="4ace92db-0572-4382-889e-50f73e2bf144" providerId="ADAL" clId="{11787768-C445-4DB6-A542-7D5C3825DB51}" dt="2022-08-19T17:34:34.659" v="6307"/>
          <ac:spMkLst>
            <pc:docMk/>
            <pc:sldMk cId="1522902866" sldId="1236"/>
            <ac:spMk id="5" creationId="{7C7B061C-72FE-BBE9-5FE1-E410E2A7C3B4}"/>
          </ac:spMkLst>
        </pc:spChg>
        <pc:spChg chg="add mod ord">
          <ac:chgData name="Patrick Boily" userId="4ace92db-0572-4382-889e-50f73e2bf144" providerId="ADAL" clId="{11787768-C445-4DB6-A542-7D5C3825DB51}" dt="2022-08-19T18:04:36.706" v="6430" actId="700"/>
          <ac:spMkLst>
            <pc:docMk/>
            <pc:sldMk cId="1522902866" sldId="1236"/>
            <ac:spMk id="6" creationId="{35A28053-6C17-821E-5C30-60C9CF7E8CE2}"/>
          </ac:spMkLst>
        </pc:spChg>
        <pc:spChg chg="add mod ord">
          <ac:chgData name="Patrick Boily" userId="4ace92db-0572-4382-889e-50f73e2bf144" providerId="ADAL" clId="{11787768-C445-4DB6-A542-7D5C3825DB51}" dt="2022-08-19T18:04:36.706" v="6430" actId="700"/>
          <ac:spMkLst>
            <pc:docMk/>
            <pc:sldMk cId="1522902866" sldId="1236"/>
            <ac:spMk id="7" creationId="{376668AD-6E1D-FBE3-C582-1E2CA4CFB397}"/>
          </ac:spMkLst>
        </pc:spChg>
      </pc:sldChg>
      <pc:sldChg chg="addSp modSp add mod modAnim chgLayout">
        <pc:chgData name="Patrick Boily" userId="4ace92db-0572-4382-889e-50f73e2bf144" providerId="ADAL" clId="{11787768-C445-4DB6-A542-7D5C3825DB51}" dt="2022-08-19T18:12:13.644" v="6747" actId="20577"/>
        <pc:sldMkLst>
          <pc:docMk/>
          <pc:sldMk cId="2759325669" sldId="1237"/>
        </pc:sldMkLst>
        <pc:spChg chg="mod ord">
          <ac:chgData name="Patrick Boily" userId="4ace92db-0572-4382-889e-50f73e2bf144" providerId="ADAL" clId="{11787768-C445-4DB6-A542-7D5C3825DB51}" dt="2022-08-19T18:07:46.137" v="6674" actId="20577"/>
          <ac:spMkLst>
            <pc:docMk/>
            <pc:sldMk cId="2759325669" sldId="1237"/>
            <ac:spMk id="2" creationId="{00000000-0000-0000-0000-000000000000}"/>
          </ac:spMkLst>
        </pc:spChg>
        <pc:spChg chg="mod ord">
          <ac:chgData name="Patrick Boily" userId="4ace92db-0572-4382-889e-50f73e2bf144" providerId="ADAL" clId="{11787768-C445-4DB6-A542-7D5C3825DB51}" dt="2022-08-19T18:12:13.644" v="6747" actId="20577"/>
          <ac:spMkLst>
            <pc:docMk/>
            <pc:sldMk cId="2759325669" sldId="1237"/>
            <ac:spMk id="3" creationId="{00000000-0000-0000-0000-000000000000}"/>
          </ac:spMkLst>
        </pc:spChg>
        <pc:spChg chg="add mod">
          <ac:chgData name="Patrick Boily" userId="4ace92db-0572-4382-889e-50f73e2bf144" providerId="ADAL" clId="{11787768-C445-4DB6-A542-7D5C3825DB51}" dt="2022-08-19T17:34:39.130" v="6309"/>
          <ac:spMkLst>
            <pc:docMk/>
            <pc:sldMk cId="2759325669" sldId="1237"/>
            <ac:spMk id="4" creationId="{56B25D3A-2BEB-83D2-5C5A-AF0CC2C4B140}"/>
          </ac:spMkLst>
        </pc:spChg>
        <pc:spChg chg="add mod">
          <ac:chgData name="Patrick Boily" userId="4ace92db-0572-4382-889e-50f73e2bf144" providerId="ADAL" clId="{11787768-C445-4DB6-A542-7D5C3825DB51}" dt="2022-08-19T17:34:39.130" v="6309"/>
          <ac:spMkLst>
            <pc:docMk/>
            <pc:sldMk cId="2759325669" sldId="1237"/>
            <ac:spMk id="5" creationId="{71F8BBC6-BCD7-0751-AE2B-1D7C13B52F8B}"/>
          </ac:spMkLst>
        </pc:spChg>
        <pc:spChg chg="add mod ord">
          <ac:chgData name="Patrick Boily" userId="4ace92db-0572-4382-889e-50f73e2bf144" providerId="ADAL" clId="{11787768-C445-4DB6-A542-7D5C3825DB51}" dt="2022-08-19T18:07:39.641" v="6648" actId="700"/>
          <ac:spMkLst>
            <pc:docMk/>
            <pc:sldMk cId="2759325669" sldId="1237"/>
            <ac:spMk id="6" creationId="{89CB0DED-A090-9FEB-FAE2-4E3D8621074B}"/>
          </ac:spMkLst>
        </pc:spChg>
        <pc:spChg chg="add mod ord">
          <ac:chgData name="Patrick Boily" userId="4ace92db-0572-4382-889e-50f73e2bf144" providerId="ADAL" clId="{11787768-C445-4DB6-A542-7D5C3825DB51}" dt="2022-08-19T18:07:39.641" v="6648" actId="700"/>
          <ac:spMkLst>
            <pc:docMk/>
            <pc:sldMk cId="2759325669" sldId="1237"/>
            <ac:spMk id="7" creationId="{D40C77C3-D34A-AA7B-6634-D15A460F01A5}"/>
          </ac:spMkLst>
        </pc:spChg>
      </pc:sldChg>
      <pc:sldChg chg="addSp modSp add mod modAnim">
        <pc:chgData name="Patrick Boily" userId="4ace92db-0572-4382-889e-50f73e2bf144" providerId="ADAL" clId="{11787768-C445-4DB6-A542-7D5C3825DB51}" dt="2022-08-19T18:22:57.895" v="7162" actId="113"/>
        <pc:sldMkLst>
          <pc:docMk/>
          <pc:sldMk cId="2882622383" sldId="1238"/>
        </pc:sldMkLst>
        <pc:spChg chg="mod">
          <ac:chgData name="Patrick Boily" userId="4ace92db-0572-4382-889e-50f73e2bf144" providerId="ADAL" clId="{11787768-C445-4DB6-A542-7D5C3825DB51}" dt="2022-08-19T18:18:47.882" v="6984" actId="20577"/>
          <ac:spMkLst>
            <pc:docMk/>
            <pc:sldMk cId="2882622383" sldId="1238"/>
            <ac:spMk id="2" creationId="{00000000-0000-0000-0000-000000000000}"/>
          </ac:spMkLst>
        </pc:spChg>
        <pc:spChg chg="mod">
          <ac:chgData name="Patrick Boily" userId="4ace92db-0572-4382-889e-50f73e2bf144" providerId="ADAL" clId="{11787768-C445-4DB6-A542-7D5C3825DB51}" dt="2022-08-19T18:22:57.895" v="7162" actId="113"/>
          <ac:spMkLst>
            <pc:docMk/>
            <pc:sldMk cId="2882622383" sldId="1238"/>
            <ac:spMk id="3" creationId="{00000000-0000-0000-0000-000000000000}"/>
          </ac:spMkLst>
        </pc:spChg>
        <pc:spChg chg="add mod">
          <ac:chgData name="Patrick Boily" userId="4ace92db-0572-4382-889e-50f73e2bf144" providerId="ADAL" clId="{11787768-C445-4DB6-A542-7D5C3825DB51}" dt="2022-08-19T17:34:45.917" v="6311"/>
          <ac:spMkLst>
            <pc:docMk/>
            <pc:sldMk cId="2882622383" sldId="1238"/>
            <ac:spMk id="4" creationId="{D9CDC194-B264-7078-7303-DC133B8A84B3}"/>
          </ac:spMkLst>
        </pc:spChg>
        <pc:spChg chg="add mod">
          <ac:chgData name="Patrick Boily" userId="4ace92db-0572-4382-889e-50f73e2bf144" providerId="ADAL" clId="{11787768-C445-4DB6-A542-7D5C3825DB51}" dt="2022-08-19T17:34:45.917" v="6311"/>
          <ac:spMkLst>
            <pc:docMk/>
            <pc:sldMk cId="2882622383" sldId="1238"/>
            <ac:spMk id="5" creationId="{73F4AF19-829D-7BA7-703F-38E5D509FEE9}"/>
          </ac:spMkLst>
        </pc:spChg>
        <pc:spChg chg="add mod">
          <ac:chgData name="Patrick Boily" userId="4ace92db-0572-4382-889e-50f73e2bf144" providerId="ADAL" clId="{11787768-C445-4DB6-A542-7D5C3825DB51}" dt="2022-08-19T18:03:48.496" v="6423"/>
          <ac:spMkLst>
            <pc:docMk/>
            <pc:sldMk cId="2882622383" sldId="1238"/>
            <ac:spMk id="6" creationId="{65793C6B-FA4C-58C1-D084-B91BD34A271E}"/>
          </ac:spMkLst>
        </pc:spChg>
        <pc:spChg chg="add mod">
          <ac:chgData name="Patrick Boily" userId="4ace92db-0572-4382-889e-50f73e2bf144" providerId="ADAL" clId="{11787768-C445-4DB6-A542-7D5C3825DB51}" dt="2022-08-19T18:03:48.496" v="6423"/>
          <ac:spMkLst>
            <pc:docMk/>
            <pc:sldMk cId="2882622383" sldId="1238"/>
            <ac:spMk id="7" creationId="{F121DD7E-AA8B-A36E-E552-966AF972743F}"/>
          </ac:spMkLst>
        </pc:spChg>
      </pc:sldChg>
      <pc:sldChg chg="addSp modSp add mod modAnim">
        <pc:chgData name="Patrick Boily" userId="4ace92db-0572-4382-889e-50f73e2bf144" providerId="ADAL" clId="{11787768-C445-4DB6-A542-7D5C3825DB51}" dt="2022-08-19T18:24:35.717" v="7222" actId="20577"/>
        <pc:sldMkLst>
          <pc:docMk/>
          <pc:sldMk cId="686998416" sldId="1239"/>
        </pc:sldMkLst>
        <pc:spChg chg="mod">
          <ac:chgData name="Patrick Boily" userId="4ace92db-0572-4382-889e-50f73e2bf144" providerId="ADAL" clId="{11787768-C445-4DB6-A542-7D5C3825DB51}" dt="2022-08-19T18:20:09.643" v="7053" actId="20577"/>
          <ac:spMkLst>
            <pc:docMk/>
            <pc:sldMk cId="686998416" sldId="1239"/>
            <ac:spMk id="2" creationId="{00000000-0000-0000-0000-000000000000}"/>
          </ac:spMkLst>
        </pc:spChg>
        <pc:spChg chg="mod">
          <ac:chgData name="Patrick Boily" userId="4ace92db-0572-4382-889e-50f73e2bf144" providerId="ADAL" clId="{11787768-C445-4DB6-A542-7D5C3825DB51}" dt="2022-08-19T18:24:35.717" v="7222" actId="20577"/>
          <ac:spMkLst>
            <pc:docMk/>
            <pc:sldMk cId="686998416" sldId="1239"/>
            <ac:spMk id="3" creationId="{00000000-0000-0000-0000-000000000000}"/>
          </ac:spMkLst>
        </pc:spChg>
        <pc:spChg chg="add mod">
          <ac:chgData name="Patrick Boily" userId="4ace92db-0572-4382-889e-50f73e2bf144" providerId="ADAL" clId="{11787768-C445-4DB6-A542-7D5C3825DB51}" dt="2022-08-19T17:34:52.792" v="6313"/>
          <ac:spMkLst>
            <pc:docMk/>
            <pc:sldMk cId="686998416" sldId="1239"/>
            <ac:spMk id="4" creationId="{6000BCB4-6665-338F-BBBF-AE16C162DD13}"/>
          </ac:spMkLst>
        </pc:spChg>
        <pc:spChg chg="add mod">
          <ac:chgData name="Patrick Boily" userId="4ace92db-0572-4382-889e-50f73e2bf144" providerId="ADAL" clId="{11787768-C445-4DB6-A542-7D5C3825DB51}" dt="2022-08-19T17:34:52.792" v="6313"/>
          <ac:spMkLst>
            <pc:docMk/>
            <pc:sldMk cId="686998416" sldId="1239"/>
            <ac:spMk id="5" creationId="{2ADFDD59-4CE5-02CD-FA5E-5397D571F535}"/>
          </ac:spMkLst>
        </pc:spChg>
        <pc:spChg chg="add mod">
          <ac:chgData name="Patrick Boily" userId="4ace92db-0572-4382-889e-50f73e2bf144" providerId="ADAL" clId="{11787768-C445-4DB6-A542-7D5C3825DB51}" dt="2022-08-19T18:03:52.035" v="6425"/>
          <ac:spMkLst>
            <pc:docMk/>
            <pc:sldMk cId="686998416" sldId="1239"/>
            <ac:spMk id="6" creationId="{DAC06876-B6C7-5E4B-0FAD-1993B9A33D16}"/>
          </ac:spMkLst>
        </pc:spChg>
        <pc:spChg chg="add mod">
          <ac:chgData name="Patrick Boily" userId="4ace92db-0572-4382-889e-50f73e2bf144" providerId="ADAL" clId="{11787768-C445-4DB6-A542-7D5C3825DB51}" dt="2022-08-19T18:03:52.035" v="6425"/>
          <ac:spMkLst>
            <pc:docMk/>
            <pc:sldMk cId="686998416" sldId="1239"/>
            <ac:spMk id="7" creationId="{3D6B9C47-E6E4-3742-DDA7-2B4420CE17CA}"/>
          </ac:spMkLst>
        </pc:spChg>
      </pc:sldChg>
      <pc:sldChg chg="addSp modSp add mod">
        <pc:chgData name="Patrick Boily" userId="4ace92db-0572-4382-889e-50f73e2bf144" providerId="ADAL" clId="{11787768-C445-4DB6-A542-7D5C3825DB51}" dt="2022-08-19T18:54:06.567" v="7436" actId="20577"/>
        <pc:sldMkLst>
          <pc:docMk/>
          <pc:sldMk cId="1947145354" sldId="1240"/>
        </pc:sldMkLst>
        <pc:spChg chg="add mod">
          <ac:chgData name="Patrick Boily" userId="4ace92db-0572-4382-889e-50f73e2bf144" providerId="ADAL" clId="{11787768-C445-4DB6-A542-7D5C3825DB51}" dt="2022-08-19T17:34:55.078" v="6314"/>
          <ac:spMkLst>
            <pc:docMk/>
            <pc:sldMk cId="1947145354" sldId="1240"/>
            <ac:spMk id="3" creationId="{EEA0BB72-C0C4-4414-5F27-078DFCDA66C7}"/>
          </ac:spMkLst>
        </pc:spChg>
        <pc:spChg chg="add mod">
          <ac:chgData name="Patrick Boily" userId="4ace92db-0572-4382-889e-50f73e2bf144" providerId="ADAL" clId="{11787768-C445-4DB6-A542-7D5C3825DB51}" dt="2022-08-19T17:34:55.078" v="6314"/>
          <ac:spMkLst>
            <pc:docMk/>
            <pc:sldMk cId="1947145354" sldId="1240"/>
            <ac:spMk id="4" creationId="{FC48546B-66D9-315A-3320-E612DE218E62}"/>
          </ac:spMkLst>
        </pc:spChg>
        <pc:spChg chg="mod">
          <ac:chgData name="Patrick Boily" userId="4ace92db-0572-4382-889e-50f73e2bf144" providerId="ADAL" clId="{11787768-C445-4DB6-A542-7D5C3825DB51}" dt="2022-08-19T18:54:06.567" v="7436" actId="20577"/>
          <ac:spMkLst>
            <pc:docMk/>
            <pc:sldMk cId="1947145354" sldId="1240"/>
            <ac:spMk id="10" creationId="{00000000-0000-0000-0000-000000000000}"/>
          </ac:spMkLst>
        </pc:spChg>
        <pc:spChg chg="mod">
          <ac:chgData name="Patrick Boily" userId="4ace92db-0572-4382-889e-50f73e2bf144" providerId="ADAL" clId="{11787768-C445-4DB6-A542-7D5C3825DB51}" dt="2022-08-19T18:54:03.942" v="7435" actId="20577"/>
          <ac:spMkLst>
            <pc:docMk/>
            <pc:sldMk cId="1947145354" sldId="1240"/>
            <ac:spMk id="11" creationId="{00000000-0000-0000-0000-000000000000}"/>
          </ac:spMkLst>
        </pc:spChg>
      </pc:sldChg>
      <pc:sldChg chg="addSp modSp add mod">
        <pc:chgData name="Patrick Boily" userId="4ace92db-0572-4382-889e-50f73e2bf144" providerId="ADAL" clId="{11787768-C445-4DB6-A542-7D5C3825DB51}" dt="2022-08-19T18:55:50.606" v="7501" actId="1038"/>
        <pc:sldMkLst>
          <pc:docMk/>
          <pc:sldMk cId="2126266992" sldId="1242"/>
        </pc:sldMkLst>
        <pc:spChg chg="add mod">
          <ac:chgData name="Patrick Boily" userId="4ace92db-0572-4382-889e-50f73e2bf144" providerId="ADAL" clId="{11787768-C445-4DB6-A542-7D5C3825DB51}" dt="2022-08-19T17:35:01.631" v="6316"/>
          <ac:spMkLst>
            <pc:docMk/>
            <pc:sldMk cId="2126266992" sldId="1242"/>
            <ac:spMk id="2" creationId="{FE70F98E-E4E5-2479-51D4-20119C9C74BD}"/>
          </ac:spMkLst>
        </pc:spChg>
        <pc:spChg chg="add mod">
          <ac:chgData name="Patrick Boily" userId="4ace92db-0572-4382-889e-50f73e2bf144" providerId="ADAL" clId="{11787768-C445-4DB6-A542-7D5C3825DB51}" dt="2022-08-19T17:35:01.631" v="6316"/>
          <ac:spMkLst>
            <pc:docMk/>
            <pc:sldMk cId="2126266992" sldId="1242"/>
            <ac:spMk id="3" creationId="{D98CF3D3-CB33-09F8-92FA-FA0674BC99A3}"/>
          </ac:spMkLst>
        </pc:spChg>
        <pc:spChg chg="mod">
          <ac:chgData name="Patrick Boily" userId="4ace92db-0572-4382-889e-50f73e2bf144" providerId="ADAL" clId="{11787768-C445-4DB6-A542-7D5C3825DB51}" dt="2022-08-19T18:54:19.549" v="7442" actId="20577"/>
          <ac:spMkLst>
            <pc:docMk/>
            <pc:sldMk cId="2126266992" sldId="1242"/>
            <ac:spMk id="14" creationId="{C1711977-823C-384E-8B1A-DB2DF54C2FC4}"/>
          </ac:spMkLst>
        </pc:spChg>
        <pc:spChg chg="mod">
          <ac:chgData name="Patrick Boily" userId="4ace92db-0572-4382-889e-50f73e2bf144" providerId="ADAL" clId="{11787768-C445-4DB6-A542-7D5C3825DB51}" dt="2022-08-19T18:54:16.571" v="7440" actId="20577"/>
          <ac:spMkLst>
            <pc:docMk/>
            <pc:sldMk cId="2126266992" sldId="1242"/>
            <ac:spMk id="15" creationId="{302919AB-78C9-4B49-81A1-083841231752}"/>
          </ac:spMkLst>
        </pc:spChg>
        <pc:picChg chg="mod">
          <ac:chgData name="Patrick Boily" userId="4ace92db-0572-4382-889e-50f73e2bf144" providerId="ADAL" clId="{11787768-C445-4DB6-A542-7D5C3825DB51}" dt="2022-08-19T18:55:40.747" v="7500" actId="1037"/>
          <ac:picMkLst>
            <pc:docMk/>
            <pc:sldMk cId="2126266992" sldId="1242"/>
            <ac:picMk id="9" creationId="{00000000-0000-0000-0000-000000000000}"/>
          </ac:picMkLst>
        </pc:picChg>
        <pc:picChg chg="mod">
          <ac:chgData name="Patrick Boily" userId="4ace92db-0572-4382-889e-50f73e2bf144" providerId="ADAL" clId="{11787768-C445-4DB6-A542-7D5C3825DB51}" dt="2022-08-19T18:55:50.606" v="7501" actId="1038"/>
          <ac:picMkLst>
            <pc:docMk/>
            <pc:sldMk cId="2126266992" sldId="1242"/>
            <ac:picMk id="17" creationId="{06E43716-6FB0-C240-A35D-153126018AAA}"/>
          </ac:picMkLst>
        </pc:picChg>
      </pc:sldChg>
      <pc:sldChg chg="addSp modSp add mod">
        <pc:chgData name="Patrick Boily" userId="4ace92db-0572-4382-889e-50f73e2bf144" providerId="ADAL" clId="{11787768-C445-4DB6-A542-7D5C3825DB51}" dt="2022-08-19T18:56:08.301" v="7503" actId="1037"/>
        <pc:sldMkLst>
          <pc:docMk/>
          <pc:sldMk cId="450190303" sldId="1243"/>
        </pc:sldMkLst>
        <pc:spChg chg="add mod">
          <ac:chgData name="Patrick Boily" userId="4ace92db-0572-4382-889e-50f73e2bf144" providerId="ADAL" clId="{11787768-C445-4DB6-A542-7D5C3825DB51}" dt="2022-08-19T17:35:04.252" v="6317"/>
          <ac:spMkLst>
            <pc:docMk/>
            <pc:sldMk cId="450190303" sldId="1243"/>
            <ac:spMk id="2" creationId="{EBDA8AAA-D269-C2C6-E3AF-EB99AB684AF8}"/>
          </ac:spMkLst>
        </pc:spChg>
        <pc:spChg chg="add mod">
          <ac:chgData name="Patrick Boily" userId="4ace92db-0572-4382-889e-50f73e2bf144" providerId="ADAL" clId="{11787768-C445-4DB6-A542-7D5C3825DB51}" dt="2022-08-19T17:35:04.252" v="6317"/>
          <ac:spMkLst>
            <pc:docMk/>
            <pc:sldMk cId="450190303" sldId="1243"/>
            <ac:spMk id="3" creationId="{E4D6FE75-D543-ED03-5857-EEF250805D4C}"/>
          </ac:spMkLst>
        </pc:spChg>
        <pc:spChg chg="mod">
          <ac:chgData name="Patrick Boily" userId="4ace92db-0572-4382-889e-50f73e2bf144" providerId="ADAL" clId="{11787768-C445-4DB6-A542-7D5C3825DB51}" dt="2022-08-19T18:54:32.404" v="7444" actId="20577"/>
          <ac:spMkLst>
            <pc:docMk/>
            <pc:sldMk cId="450190303" sldId="1243"/>
            <ac:spMk id="13" creationId="{A89EDC7E-4AD1-9F4D-BFB6-F0E5E1B47A7E}"/>
          </ac:spMkLst>
        </pc:spChg>
        <pc:spChg chg="mod">
          <ac:chgData name="Patrick Boily" userId="4ace92db-0572-4382-889e-50f73e2bf144" providerId="ADAL" clId="{11787768-C445-4DB6-A542-7D5C3825DB51}" dt="2022-08-19T18:54:37.105" v="7448" actId="20577"/>
          <ac:spMkLst>
            <pc:docMk/>
            <pc:sldMk cId="450190303" sldId="1243"/>
            <ac:spMk id="15" creationId="{3D4EDE35-3808-D34F-AC2E-FD21B8541EE6}"/>
          </ac:spMkLst>
        </pc:spChg>
        <pc:picChg chg="mod">
          <ac:chgData name="Patrick Boily" userId="4ace92db-0572-4382-889e-50f73e2bf144" providerId="ADAL" clId="{11787768-C445-4DB6-A542-7D5C3825DB51}" dt="2022-08-19T18:56:08.301" v="7503" actId="1037"/>
          <ac:picMkLst>
            <pc:docMk/>
            <pc:sldMk cId="450190303" sldId="1243"/>
            <ac:picMk id="9" creationId="{00000000-0000-0000-0000-000000000000}"/>
          </ac:picMkLst>
        </pc:picChg>
        <pc:picChg chg="mod">
          <ac:chgData name="Patrick Boily" userId="4ace92db-0572-4382-889e-50f73e2bf144" providerId="ADAL" clId="{11787768-C445-4DB6-A542-7D5C3825DB51}" dt="2022-08-19T18:56:01.287" v="7502" actId="1037"/>
          <ac:picMkLst>
            <pc:docMk/>
            <pc:sldMk cId="450190303" sldId="1243"/>
            <ac:picMk id="17" creationId="{35A303A9-75DE-3F4F-94A5-2D2E9BB4825D}"/>
          </ac:picMkLst>
        </pc:picChg>
      </pc:sldChg>
      <pc:sldChg chg="addSp modSp add mod chgLayout">
        <pc:chgData name="Patrick Boily" userId="4ace92db-0572-4382-889e-50f73e2bf144" providerId="ADAL" clId="{11787768-C445-4DB6-A542-7D5C3825DB51}" dt="2022-08-20T18:00:06.043" v="8109" actId="20577"/>
        <pc:sldMkLst>
          <pc:docMk/>
          <pc:sldMk cId="1960486272" sldId="1246"/>
        </pc:sldMkLst>
        <pc:spChg chg="mod ord">
          <ac:chgData name="Patrick Boily" userId="4ace92db-0572-4382-889e-50f73e2bf144" providerId="ADAL" clId="{11787768-C445-4DB6-A542-7D5C3825DB51}" dt="2022-08-20T18:00:06.043" v="8109" actId="20577"/>
          <ac:spMkLst>
            <pc:docMk/>
            <pc:sldMk cId="1960486272" sldId="1246"/>
            <ac:spMk id="2" creationId="{00000000-0000-0000-0000-000000000000}"/>
          </ac:spMkLst>
        </pc:spChg>
        <pc:spChg chg="mod ord">
          <ac:chgData name="Patrick Boily" userId="4ace92db-0572-4382-889e-50f73e2bf144" providerId="ADAL" clId="{11787768-C445-4DB6-A542-7D5C3825DB51}" dt="2022-08-20T17:54:25.766" v="7920" actId="20577"/>
          <ac:spMkLst>
            <pc:docMk/>
            <pc:sldMk cId="1960486272" sldId="1246"/>
            <ac:spMk id="3" creationId="{00000000-0000-0000-0000-000000000000}"/>
          </ac:spMkLst>
        </pc:spChg>
        <pc:spChg chg="add mod ord">
          <ac:chgData name="Patrick Boily" userId="4ace92db-0572-4382-889e-50f73e2bf144" providerId="ADAL" clId="{11787768-C445-4DB6-A542-7D5C3825DB51}" dt="2022-08-20T17:53:54.614" v="7912" actId="700"/>
          <ac:spMkLst>
            <pc:docMk/>
            <pc:sldMk cId="1960486272" sldId="1246"/>
            <ac:spMk id="4" creationId="{A8A90BA8-DD18-AA84-BA44-A0ABD4D354A3}"/>
          </ac:spMkLst>
        </pc:spChg>
        <pc:spChg chg="add mod ord">
          <ac:chgData name="Patrick Boily" userId="4ace92db-0572-4382-889e-50f73e2bf144" providerId="ADAL" clId="{11787768-C445-4DB6-A542-7D5C3825DB51}" dt="2022-08-20T17:53:54.614" v="7912" actId="700"/>
          <ac:spMkLst>
            <pc:docMk/>
            <pc:sldMk cId="1960486272" sldId="1246"/>
            <ac:spMk id="5" creationId="{7438798C-7D08-D93D-E849-2295CC9CF8DF}"/>
          </ac:spMkLst>
        </pc:spChg>
        <pc:spChg chg="add mod">
          <ac:chgData name="Patrick Boily" userId="4ace92db-0572-4382-889e-50f73e2bf144" providerId="ADAL" clId="{11787768-C445-4DB6-A542-7D5C3825DB51}" dt="2022-08-20T17:51:56.349" v="7898"/>
          <ac:spMkLst>
            <pc:docMk/>
            <pc:sldMk cId="1960486272" sldId="1246"/>
            <ac:spMk id="6" creationId="{F332B736-7AB7-939E-05A7-DFF55B813BFB}"/>
          </ac:spMkLst>
        </pc:spChg>
        <pc:spChg chg="add mod">
          <ac:chgData name="Patrick Boily" userId="4ace92db-0572-4382-889e-50f73e2bf144" providerId="ADAL" clId="{11787768-C445-4DB6-A542-7D5C3825DB51}" dt="2022-08-20T17:51:56.349" v="7898"/>
          <ac:spMkLst>
            <pc:docMk/>
            <pc:sldMk cId="1960486272" sldId="1246"/>
            <ac:spMk id="7" creationId="{BFE415F2-EF5D-714A-7289-B7852B4C7256}"/>
          </ac:spMkLst>
        </pc:spChg>
      </pc:sldChg>
      <pc:sldChg chg="addSp modSp add mod">
        <pc:chgData name="Patrick Boily" userId="4ace92db-0572-4382-889e-50f73e2bf144" providerId="ADAL" clId="{11787768-C445-4DB6-A542-7D5C3825DB51}" dt="2022-08-20T18:19:43.271" v="8610" actId="20577"/>
        <pc:sldMkLst>
          <pc:docMk/>
          <pc:sldMk cId="2497983035" sldId="1247"/>
        </pc:sldMkLst>
        <pc:spChg chg="mod">
          <ac:chgData name="Patrick Boily" userId="4ace92db-0572-4382-889e-50f73e2bf144" providerId="ADAL" clId="{11787768-C445-4DB6-A542-7D5C3825DB51}" dt="2022-08-20T18:19:43.271" v="8610" actId="20577"/>
          <ac:spMkLst>
            <pc:docMk/>
            <pc:sldMk cId="2497983035" sldId="1247"/>
            <ac:spMk id="3" creationId="{00000000-0000-0000-0000-000000000000}"/>
          </ac:spMkLst>
        </pc:spChg>
        <pc:spChg chg="add mod">
          <ac:chgData name="Patrick Boily" userId="4ace92db-0572-4382-889e-50f73e2bf144" providerId="ADAL" clId="{11787768-C445-4DB6-A542-7D5C3825DB51}" dt="2022-08-20T17:52:00.594" v="7900"/>
          <ac:spMkLst>
            <pc:docMk/>
            <pc:sldMk cId="2497983035" sldId="1247"/>
            <ac:spMk id="4" creationId="{94F74831-B992-C89D-C403-2DD15C8C673D}"/>
          </ac:spMkLst>
        </pc:spChg>
        <pc:spChg chg="add mod">
          <ac:chgData name="Patrick Boily" userId="4ace92db-0572-4382-889e-50f73e2bf144" providerId="ADAL" clId="{11787768-C445-4DB6-A542-7D5C3825DB51}" dt="2022-08-20T17:52:00.594" v="7900"/>
          <ac:spMkLst>
            <pc:docMk/>
            <pc:sldMk cId="2497983035" sldId="1247"/>
            <ac:spMk id="5" creationId="{CE5C9F22-5658-61E1-FE1C-DE3FC61A24A6}"/>
          </ac:spMkLst>
        </pc:spChg>
        <pc:spChg chg="add mod">
          <ac:chgData name="Patrick Boily" userId="4ace92db-0572-4382-889e-50f73e2bf144" providerId="ADAL" clId="{11787768-C445-4DB6-A542-7D5C3825DB51}" dt="2022-08-20T17:52:00.594" v="7900"/>
          <ac:spMkLst>
            <pc:docMk/>
            <pc:sldMk cId="2497983035" sldId="1247"/>
            <ac:spMk id="6" creationId="{A765ECAF-7003-83B7-A030-9BE311E40E60}"/>
          </ac:spMkLst>
        </pc:spChg>
        <pc:spChg chg="add mod">
          <ac:chgData name="Patrick Boily" userId="4ace92db-0572-4382-889e-50f73e2bf144" providerId="ADAL" clId="{11787768-C445-4DB6-A542-7D5C3825DB51}" dt="2022-08-20T17:52:00.594" v="7900"/>
          <ac:spMkLst>
            <pc:docMk/>
            <pc:sldMk cId="2497983035" sldId="1247"/>
            <ac:spMk id="7" creationId="{94E6D1C4-83AE-DCD1-7F79-4B2E53EDD8FB}"/>
          </ac:spMkLst>
        </pc:spChg>
      </pc:sldChg>
      <pc:sldChg chg="addSp delSp modSp add del mod">
        <pc:chgData name="Patrick Boily" userId="4ace92db-0572-4382-889e-50f73e2bf144" providerId="ADAL" clId="{11787768-C445-4DB6-A542-7D5C3825DB51}" dt="2022-08-20T18:44:34.083" v="9769" actId="47"/>
        <pc:sldMkLst>
          <pc:docMk/>
          <pc:sldMk cId="4215838730" sldId="1251"/>
        </pc:sldMkLst>
        <pc:spChg chg="add del mod">
          <ac:chgData name="Patrick Boily" userId="4ace92db-0572-4382-889e-50f73e2bf144" providerId="ADAL" clId="{11787768-C445-4DB6-A542-7D5C3825DB51}" dt="2022-08-20T18:17:03.272" v="8571" actId="478"/>
          <ac:spMkLst>
            <pc:docMk/>
            <pc:sldMk cId="4215838730" sldId="1251"/>
            <ac:spMk id="3" creationId="{97D73214-ED4A-C779-7008-827572F0046C}"/>
          </ac:spMkLst>
        </pc:spChg>
        <pc:spChg chg="add del mod">
          <ac:chgData name="Patrick Boily" userId="4ace92db-0572-4382-889e-50f73e2bf144" providerId="ADAL" clId="{11787768-C445-4DB6-A542-7D5C3825DB51}" dt="2022-08-20T18:17:03.272" v="8571" actId="478"/>
          <ac:spMkLst>
            <pc:docMk/>
            <pc:sldMk cId="4215838730" sldId="1251"/>
            <ac:spMk id="4" creationId="{8F97C213-5202-5791-C557-3731A9D7F6E1}"/>
          </ac:spMkLst>
        </pc:spChg>
        <pc:spChg chg="add mod">
          <ac:chgData name="Patrick Boily" userId="4ace92db-0572-4382-889e-50f73e2bf144" providerId="ADAL" clId="{11787768-C445-4DB6-A542-7D5C3825DB51}" dt="2022-08-20T17:52:12.591" v="7904"/>
          <ac:spMkLst>
            <pc:docMk/>
            <pc:sldMk cId="4215838730" sldId="1251"/>
            <ac:spMk id="5" creationId="{9D50FB11-FB4F-3A12-C185-CEE17758A600}"/>
          </ac:spMkLst>
        </pc:spChg>
        <pc:spChg chg="add mod">
          <ac:chgData name="Patrick Boily" userId="4ace92db-0572-4382-889e-50f73e2bf144" providerId="ADAL" clId="{11787768-C445-4DB6-A542-7D5C3825DB51}" dt="2022-08-20T17:52:12.591" v="7904"/>
          <ac:spMkLst>
            <pc:docMk/>
            <pc:sldMk cId="4215838730" sldId="1251"/>
            <ac:spMk id="6" creationId="{8C270A2D-4C77-F46B-35F9-13F31C1B7067}"/>
          </ac:spMkLst>
        </pc:spChg>
        <pc:spChg chg="del">
          <ac:chgData name="Patrick Boily" userId="4ace92db-0572-4382-889e-50f73e2bf144" providerId="ADAL" clId="{11787768-C445-4DB6-A542-7D5C3825DB51}" dt="2022-08-20T18:17:03.272" v="8571" actId="478"/>
          <ac:spMkLst>
            <pc:docMk/>
            <pc:sldMk cId="4215838730" sldId="1251"/>
            <ac:spMk id="9" creationId="{00000000-0000-0000-0000-000000000000}"/>
          </ac:spMkLst>
        </pc:spChg>
        <pc:spChg chg="del">
          <ac:chgData name="Patrick Boily" userId="4ace92db-0572-4382-889e-50f73e2bf144" providerId="ADAL" clId="{11787768-C445-4DB6-A542-7D5C3825DB51}" dt="2022-08-20T18:17:07.230" v="8572" actId="478"/>
          <ac:spMkLst>
            <pc:docMk/>
            <pc:sldMk cId="4215838730" sldId="1251"/>
            <ac:spMk id="11" creationId="{3E0186EB-F731-B140-B2B8-91D4E18C0955}"/>
          </ac:spMkLst>
        </pc:spChg>
      </pc:sldChg>
      <pc:sldChg chg="addSp modSp add mod chgLayout">
        <pc:chgData name="Patrick Boily" userId="4ace92db-0572-4382-889e-50f73e2bf144" providerId="ADAL" clId="{11787768-C445-4DB6-A542-7D5C3825DB51}" dt="2022-08-21T20:34:41.557" v="13023" actId="5793"/>
        <pc:sldMkLst>
          <pc:docMk/>
          <pc:sldMk cId="1804053496" sldId="1267"/>
        </pc:sldMkLst>
        <pc:spChg chg="mod ord">
          <ac:chgData name="Patrick Boily" userId="4ace92db-0572-4382-889e-50f73e2bf144" providerId="ADAL" clId="{11787768-C445-4DB6-A542-7D5C3825DB51}" dt="2022-08-19T18:54:55.050" v="7498" actId="20577"/>
          <ac:spMkLst>
            <pc:docMk/>
            <pc:sldMk cId="1804053496" sldId="1267"/>
            <ac:spMk id="2" creationId="{46C06119-2124-F743-BAC4-87CCC7F1801C}"/>
          </ac:spMkLst>
        </pc:spChg>
        <pc:spChg chg="mod ord">
          <ac:chgData name="Patrick Boily" userId="4ace92db-0572-4382-889e-50f73e2bf144" providerId="ADAL" clId="{11787768-C445-4DB6-A542-7D5C3825DB51}" dt="2022-08-21T20:34:41.557" v="13023" actId="5793"/>
          <ac:spMkLst>
            <pc:docMk/>
            <pc:sldMk cId="1804053496" sldId="1267"/>
            <ac:spMk id="3" creationId="{00000000-0000-0000-0000-000000000000}"/>
          </ac:spMkLst>
        </pc:spChg>
        <pc:spChg chg="add mod">
          <ac:chgData name="Patrick Boily" userId="4ace92db-0572-4382-889e-50f73e2bf144" providerId="ADAL" clId="{11787768-C445-4DB6-A542-7D5C3825DB51}" dt="2022-08-19T17:35:12.341" v="6320"/>
          <ac:spMkLst>
            <pc:docMk/>
            <pc:sldMk cId="1804053496" sldId="1267"/>
            <ac:spMk id="4" creationId="{E7D3CB7D-59C2-6EFA-BFBB-2DCC76EC31D8}"/>
          </ac:spMkLst>
        </pc:spChg>
        <pc:spChg chg="add mod">
          <ac:chgData name="Patrick Boily" userId="4ace92db-0572-4382-889e-50f73e2bf144" providerId="ADAL" clId="{11787768-C445-4DB6-A542-7D5C3825DB51}" dt="2022-08-19T17:35:12.341" v="6320"/>
          <ac:spMkLst>
            <pc:docMk/>
            <pc:sldMk cId="1804053496" sldId="1267"/>
            <ac:spMk id="5" creationId="{108F2353-1A4F-F3BD-1ECD-D6BD7370B22D}"/>
          </ac:spMkLst>
        </pc:spChg>
      </pc:sldChg>
      <pc:sldChg chg="addSp modSp add mod modAnim">
        <pc:chgData name="Patrick Boily" userId="4ace92db-0572-4382-889e-50f73e2bf144" providerId="ADAL" clId="{11787768-C445-4DB6-A542-7D5C3825DB51}" dt="2022-08-19T18:22:48.525" v="7160" actId="113"/>
        <pc:sldMkLst>
          <pc:docMk/>
          <pc:sldMk cId="123809843" sldId="1272"/>
        </pc:sldMkLst>
        <pc:spChg chg="mod">
          <ac:chgData name="Patrick Boily" userId="4ace92db-0572-4382-889e-50f73e2bf144" providerId="ADAL" clId="{11787768-C445-4DB6-A542-7D5C3825DB51}" dt="2022-08-19T18:18:59.300" v="7016" actId="20577"/>
          <ac:spMkLst>
            <pc:docMk/>
            <pc:sldMk cId="123809843" sldId="1272"/>
            <ac:spMk id="2" creationId="{00000000-0000-0000-0000-000000000000}"/>
          </ac:spMkLst>
        </pc:spChg>
        <pc:spChg chg="mod">
          <ac:chgData name="Patrick Boily" userId="4ace92db-0572-4382-889e-50f73e2bf144" providerId="ADAL" clId="{11787768-C445-4DB6-A542-7D5C3825DB51}" dt="2022-08-19T18:22:48.525" v="7160" actId="113"/>
          <ac:spMkLst>
            <pc:docMk/>
            <pc:sldMk cId="123809843" sldId="1272"/>
            <ac:spMk id="3" creationId="{00000000-0000-0000-0000-000000000000}"/>
          </ac:spMkLst>
        </pc:spChg>
        <pc:spChg chg="add mod">
          <ac:chgData name="Patrick Boily" userId="4ace92db-0572-4382-889e-50f73e2bf144" providerId="ADAL" clId="{11787768-C445-4DB6-A542-7D5C3825DB51}" dt="2022-08-19T17:34:47.672" v="6312"/>
          <ac:spMkLst>
            <pc:docMk/>
            <pc:sldMk cId="123809843" sldId="1272"/>
            <ac:spMk id="4" creationId="{798CC2F9-B78E-4685-7E79-405E7E36E498}"/>
          </ac:spMkLst>
        </pc:spChg>
        <pc:spChg chg="add mod">
          <ac:chgData name="Patrick Boily" userId="4ace92db-0572-4382-889e-50f73e2bf144" providerId="ADAL" clId="{11787768-C445-4DB6-A542-7D5C3825DB51}" dt="2022-08-19T17:34:47.672" v="6312"/>
          <ac:spMkLst>
            <pc:docMk/>
            <pc:sldMk cId="123809843" sldId="1272"/>
            <ac:spMk id="5" creationId="{AC4778CA-B375-9241-E9FF-A7EF977E3DA9}"/>
          </ac:spMkLst>
        </pc:spChg>
        <pc:spChg chg="add mod">
          <ac:chgData name="Patrick Boily" userId="4ace92db-0572-4382-889e-50f73e2bf144" providerId="ADAL" clId="{11787768-C445-4DB6-A542-7D5C3825DB51}" dt="2022-08-19T18:03:50.147" v="6424"/>
          <ac:spMkLst>
            <pc:docMk/>
            <pc:sldMk cId="123809843" sldId="1272"/>
            <ac:spMk id="6" creationId="{A616F572-7E3E-5833-FDA5-B49A1D1E1EA8}"/>
          </ac:spMkLst>
        </pc:spChg>
        <pc:spChg chg="add mod">
          <ac:chgData name="Patrick Boily" userId="4ace92db-0572-4382-889e-50f73e2bf144" providerId="ADAL" clId="{11787768-C445-4DB6-A542-7D5C3825DB51}" dt="2022-08-19T18:03:50.147" v="6424"/>
          <ac:spMkLst>
            <pc:docMk/>
            <pc:sldMk cId="123809843" sldId="1272"/>
            <ac:spMk id="7" creationId="{2A7A44C4-DB52-0C72-2BEF-2D5AD4562578}"/>
          </ac:spMkLst>
        </pc:spChg>
      </pc:sldChg>
      <pc:sldChg chg="addSp modSp add mod modAnim">
        <pc:chgData name="Patrick Boily" userId="4ace92db-0572-4382-889e-50f73e2bf144" providerId="ADAL" clId="{11787768-C445-4DB6-A542-7D5C3825DB51}" dt="2022-08-19T18:54:43.043" v="7467" actId="20577"/>
        <pc:sldMkLst>
          <pc:docMk/>
          <pc:sldMk cId="3529323332" sldId="1274"/>
        </pc:sldMkLst>
        <pc:spChg chg="mod">
          <ac:chgData name="Patrick Boily" userId="4ace92db-0572-4382-889e-50f73e2bf144" providerId="ADAL" clId="{11787768-C445-4DB6-A542-7D5C3825DB51}" dt="2022-08-19T18:54:43.043" v="7467" actId="20577"/>
          <ac:spMkLst>
            <pc:docMk/>
            <pc:sldMk cId="3529323332" sldId="1274"/>
            <ac:spMk id="2" creationId="{00000000-0000-0000-0000-000000000000}"/>
          </ac:spMkLst>
        </pc:spChg>
        <pc:spChg chg="mod">
          <ac:chgData name="Patrick Boily" userId="4ace92db-0572-4382-889e-50f73e2bf144" providerId="ADAL" clId="{11787768-C445-4DB6-A542-7D5C3825DB51}" dt="2022-08-19T18:51:24.409" v="7258" actId="120"/>
          <ac:spMkLst>
            <pc:docMk/>
            <pc:sldMk cId="3529323332" sldId="1274"/>
            <ac:spMk id="3" creationId="{00000000-0000-0000-0000-000000000000}"/>
          </ac:spMkLst>
        </pc:spChg>
        <pc:spChg chg="add mod">
          <ac:chgData name="Patrick Boily" userId="4ace92db-0572-4382-889e-50f73e2bf144" providerId="ADAL" clId="{11787768-C445-4DB6-A542-7D5C3825DB51}" dt="2022-08-19T17:35:06.915" v="6318"/>
          <ac:spMkLst>
            <pc:docMk/>
            <pc:sldMk cId="3529323332" sldId="1274"/>
            <ac:spMk id="4" creationId="{325B8410-8481-9A64-903B-300456659FE7}"/>
          </ac:spMkLst>
        </pc:spChg>
        <pc:spChg chg="add mod">
          <ac:chgData name="Patrick Boily" userId="4ace92db-0572-4382-889e-50f73e2bf144" providerId="ADAL" clId="{11787768-C445-4DB6-A542-7D5C3825DB51}" dt="2022-08-19T17:35:06.915" v="6318"/>
          <ac:spMkLst>
            <pc:docMk/>
            <pc:sldMk cId="3529323332" sldId="1274"/>
            <ac:spMk id="5" creationId="{A0064B20-434D-6666-6A3A-5EAFDCAB150F}"/>
          </ac:spMkLst>
        </pc:spChg>
        <pc:spChg chg="add mod">
          <ac:chgData name="Patrick Boily" userId="4ace92db-0572-4382-889e-50f73e2bf144" providerId="ADAL" clId="{11787768-C445-4DB6-A542-7D5C3825DB51}" dt="2022-08-19T18:04:01.503" v="6427"/>
          <ac:spMkLst>
            <pc:docMk/>
            <pc:sldMk cId="3529323332" sldId="1274"/>
            <ac:spMk id="6" creationId="{3E7EB670-9CB6-9778-6856-26A1DEF783DF}"/>
          </ac:spMkLst>
        </pc:spChg>
        <pc:spChg chg="add mod">
          <ac:chgData name="Patrick Boily" userId="4ace92db-0572-4382-889e-50f73e2bf144" providerId="ADAL" clId="{11787768-C445-4DB6-A542-7D5C3825DB51}" dt="2022-08-19T18:04:01.503" v="6427"/>
          <ac:spMkLst>
            <pc:docMk/>
            <pc:sldMk cId="3529323332" sldId="1274"/>
            <ac:spMk id="7" creationId="{9863E5E0-F729-740B-A54E-A1C2BE050D4D}"/>
          </ac:spMkLst>
        </pc:spChg>
      </pc:sldChg>
      <pc:sldChg chg="addSp modSp add mod">
        <pc:chgData name="Patrick Boily" userId="4ace92db-0572-4382-889e-50f73e2bf144" providerId="ADAL" clId="{11787768-C445-4DB6-A542-7D5C3825DB51}" dt="2022-08-19T18:54:49.521" v="7488" actId="20577"/>
        <pc:sldMkLst>
          <pc:docMk/>
          <pc:sldMk cId="1542124917" sldId="1275"/>
        </pc:sldMkLst>
        <pc:spChg chg="mod">
          <ac:chgData name="Patrick Boily" userId="4ace92db-0572-4382-889e-50f73e2bf144" providerId="ADAL" clId="{11787768-C445-4DB6-A542-7D5C3825DB51}" dt="2022-08-19T18:54:49.521" v="7488" actId="20577"/>
          <ac:spMkLst>
            <pc:docMk/>
            <pc:sldMk cId="1542124917" sldId="1275"/>
            <ac:spMk id="2" creationId="{00000000-0000-0000-0000-000000000000}"/>
          </ac:spMkLst>
        </pc:spChg>
        <pc:spChg chg="mod">
          <ac:chgData name="Patrick Boily" userId="4ace92db-0572-4382-889e-50f73e2bf144" providerId="ADAL" clId="{11787768-C445-4DB6-A542-7D5C3825DB51}" dt="2022-08-19T18:52:20.616" v="7323" actId="20577"/>
          <ac:spMkLst>
            <pc:docMk/>
            <pc:sldMk cId="1542124917" sldId="1275"/>
            <ac:spMk id="3" creationId="{00000000-0000-0000-0000-000000000000}"/>
          </ac:spMkLst>
        </pc:spChg>
        <pc:spChg chg="add mod">
          <ac:chgData name="Patrick Boily" userId="4ace92db-0572-4382-889e-50f73e2bf144" providerId="ADAL" clId="{11787768-C445-4DB6-A542-7D5C3825DB51}" dt="2022-08-19T17:35:08.976" v="6319"/>
          <ac:spMkLst>
            <pc:docMk/>
            <pc:sldMk cId="1542124917" sldId="1275"/>
            <ac:spMk id="4" creationId="{4DFDCA70-3063-3962-A944-02BE738E5A58}"/>
          </ac:spMkLst>
        </pc:spChg>
        <pc:spChg chg="add mod">
          <ac:chgData name="Patrick Boily" userId="4ace92db-0572-4382-889e-50f73e2bf144" providerId="ADAL" clId="{11787768-C445-4DB6-A542-7D5C3825DB51}" dt="2022-08-19T17:35:08.976" v="6319"/>
          <ac:spMkLst>
            <pc:docMk/>
            <pc:sldMk cId="1542124917" sldId="1275"/>
            <ac:spMk id="5" creationId="{61970498-934A-8B96-37F6-340C492CEEE6}"/>
          </ac:spMkLst>
        </pc:spChg>
        <pc:spChg chg="add mod">
          <ac:chgData name="Patrick Boily" userId="4ace92db-0572-4382-889e-50f73e2bf144" providerId="ADAL" clId="{11787768-C445-4DB6-A542-7D5C3825DB51}" dt="2022-08-19T18:04:03.603" v="6428"/>
          <ac:spMkLst>
            <pc:docMk/>
            <pc:sldMk cId="1542124917" sldId="1275"/>
            <ac:spMk id="6" creationId="{F0C2DC66-3AEA-3BAC-FD14-55256A6B611B}"/>
          </ac:spMkLst>
        </pc:spChg>
        <pc:spChg chg="add mod">
          <ac:chgData name="Patrick Boily" userId="4ace92db-0572-4382-889e-50f73e2bf144" providerId="ADAL" clId="{11787768-C445-4DB6-A542-7D5C3825DB51}" dt="2022-08-19T18:04:03.603" v="6428"/>
          <ac:spMkLst>
            <pc:docMk/>
            <pc:sldMk cId="1542124917" sldId="1275"/>
            <ac:spMk id="7" creationId="{7654ED29-D420-9200-8663-9CF02C73218B}"/>
          </ac:spMkLst>
        </pc:spChg>
      </pc:sldChg>
      <pc:sldChg chg="addSp modSp add del">
        <pc:chgData name="Patrick Boily" userId="4ace92db-0572-4382-889e-50f73e2bf144" providerId="ADAL" clId="{11787768-C445-4DB6-A542-7D5C3825DB51}" dt="2022-08-19T18:49:03.159" v="7224" actId="47"/>
        <pc:sldMkLst>
          <pc:docMk/>
          <pc:sldMk cId="2066202501" sldId="1279"/>
        </pc:sldMkLst>
        <pc:spChg chg="add mod">
          <ac:chgData name="Patrick Boily" userId="4ace92db-0572-4382-889e-50f73e2bf144" providerId="ADAL" clId="{11787768-C445-4DB6-A542-7D5C3825DB51}" dt="2022-08-19T18:03:57.469" v="6426"/>
          <ac:spMkLst>
            <pc:docMk/>
            <pc:sldMk cId="2066202501" sldId="1279"/>
            <ac:spMk id="2" creationId="{56C1C1AF-22C4-B732-CCC8-FBD9D52B49F2}"/>
          </ac:spMkLst>
        </pc:spChg>
        <pc:spChg chg="add mod">
          <ac:chgData name="Patrick Boily" userId="4ace92db-0572-4382-889e-50f73e2bf144" providerId="ADAL" clId="{11787768-C445-4DB6-A542-7D5C3825DB51}" dt="2022-08-19T18:03:57.469" v="6426"/>
          <ac:spMkLst>
            <pc:docMk/>
            <pc:sldMk cId="2066202501" sldId="1279"/>
            <ac:spMk id="4" creationId="{86168541-789D-4A9E-9451-1411D07FA5D2}"/>
          </ac:spMkLst>
        </pc:spChg>
      </pc:sldChg>
      <pc:sldChg chg="addSp modSp add mod chgLayout">
        <pc:chgData name="Patrick Boily" userId="4ace92db-0572-4382-889e-50f73e2bf144" providerId="ADAL" clId="{11787768-C445-4DB6-A542-7D5C3825DB51}" dt="2022-08-20T19:41:08.015" v="10784" actId="113"/>
        <pc:sldMkLst>
          <pc:docMk/>
          <pc:sldMk cId="1582986567" sldId="1281"/>
        </pc:sldMkLst>
        <pc:spChg chg="mod ord">
          <ac:chgData name="Patrick Boily" userId="4ace92db-0572-4382-889e-50f73e2bf144" providerId="ADAL" clId="{11787768-C445-4DB6-A542-7D5C3825DB51}" dt="2022-08-20T18:49:05.920" v="9978" actId="20577"/>
          <ac:spMkLst>
            <pc:docMk/>
            <pc:sldMk cId="1582986567" sldId="1281"/>
            <ac:spMk id="2" creationId="{F2BFE3F6-BC4F-B34C-94A6-FC6F53DA70F8}"/>
          </ac:spMkLst>
        </pc:spChg>
        <pc:spChg chg="mod ord">
          <ac:chgData name="Patrick Boily" userId="4ace92db-0572-4382-889e-50f73e2bf144" providerId="ADAL" clId="{11787768-C445-4DB6-A542-7D5C3825DB51}" dt="2022-08-20T19:41:08.015" v="10784" actId="113"/>
          <ac:spMkLst>
            <pc:docMk/>
            <pc:sldMk cId="1582986567" sldId="1281"/>
            <ac:spMk id="3" creationId="{00000000-0000-0000-0000-000000000000}"/>
          </ac:spMkLst>
        </pc:spChg>
        <pc:spChg chg="add mod ord">
          <ac:chgData name="Patrick Boily" userId="4ace92db-0572-4382-889e-50f73e2bf144" providerId="ADAL" clId="{11787768-C445-4DB6-A542-7D5C3825DB51}" dt="2022-08-20T18:17:24.629" v="8573" actId="700"/>
          <ac:spMkLst>
            <pc:docMk/>
            <pc:sldMk cId="1582986567" sldId="1281"/>
            <ac:spMk id="4" creationId="{018FC29D-79F8-7953-F37A-2E9980C247C0}"/>
          </ac:spMkLst>
        </pc:spChg>
        <pc:spChg chg="add mod ord">
          <ac:chgData name="Patrick Boily" userId="4ace92db-0572-4382-889e-50f73e2bf144" providerId="ADAL" clId="{11787768-C445-4DB6-A542-7D5C3825DB51}" dt="2022-08-20T18:17:24.629" v="8573" actId="700"/>
          <ac:spMkLst>
            <pc:docMk/>
            <pc:sldMk cId="1582986567" sldId="1281"/>
            <ac:spMk id="5" creationId="{D32C499C-ADE4-A2C3-75CF-E81BC1BD7A75}"/>
          </ac:spMkLst>
        </pc:spChg>
        <pc:spChg chg="add mod">
          <ac:chgData name="Patrick Boily" userId="4ace92db-0572-4382-889e-50f73e2bf144" providerId="ADAL" clId="{11787768-C445-4DB6-A542-7D5C3825DB51}" dt="2022-08-20T17:52:17.547" v="7905"/>
          <ac:spMkLst>
            <pc:docMk/>
            <pc:sldMk cId="1582986567" sldId="1281"/>
            <ac:spMk id="6" creationId="{1D500D8E-F02D-0553-F04A-BE00AFAA510C}"/>
          </ac:spMkLst>
        </pc:spChg>
        <pc:spChg chg="add mod">
          <ac:chgData name="Patrick Boily" userId="4ace92db-0572-4382-889e-50f73e2bf144" providerId="ADAL" clId="{11787768-C445-4DB6-A542-7D5C3825DB51}" dt="2022-08-20T17:52:17.547" v="7905"/>
          <ac:spMkLst>
            <pc:docMk/>
            <pc:sldMk cId="1582986567" sldId="1281"/>
            <ac:spMk id="7" creationId="{04B3FE79-59DC-3BDD-F543-009BCDA7240C}"/>
          </ac:spMkLst>
        </pc:spChg>
      </pc:sldChg>
      <pc:sldChg chg="modSp add mod">
        <pc:chgData name="Patrick Boily" userId="4ace92db-0572-4382-889e-50f73e2bf144" providerId="ADAL" clId="{11787768-C445-4DB6-A542-7D5C3825DB51}" dt="2022-08-20T18:45:37.672" v="9873" actId="114"/>
        <pc:sldMkLst>
          <pc:docMk/>
          <pc:sldMk cId="3519466460" sldId="1283"/>
        </pc:sldMkLst>
        <pc:spChg chg="mod">
          <ac:chgData name="Patrick Boily" userId="4ace92db-0572-4382-889e-50f73e2bf144" providerId="ADAL" clId="{11787768-C445-4DB6-A542-7D5C3825DB51}" dt="2022-08-20T18:45:26.662" v="9857" actId="20577"/>
          <ac:spMkLst>
            <pc:docMk/>
            <pc:sldMk cId="3519466460" sldId="1283"/>
            <ac:spMk id="2" creationId="{00000000-0000-0000-0000-000000000000}"/>
          </ac:spMkLst>
        </pc:spChg>
        <pc:spChg chg="mod">
          <ac:chgData name="Patrick Boily" userId="4ace92db-0572-4382-889e-50f73e2bf144" providerId="ADAL" clId="{11787768-C445-4DB6-A542-7D5C3825DB51}" dt="2022-08-20T18:45:37.672" v="9873" actId="114"/>
          <ac:spMkLst>
            <pc:docMk/>
            <pc:sldMk cId="3519466460" sldId="1283"/>
            <ac:spMk id="3" creationId="{00000000-0000-0000-0000-000000000000}"/>
          </ac:spMkLst>
        </pc:spChg>
      </pc:sldChg>
      <pc:sldChg chg="addSp modSp add del mod chgLayout">
        <pc:chgData name="Patrick Boily" userId="4ace92db-0572-4382-889e-50f73e2bf144" providerId="ADAL" clId="{11787768-C445-4DB6-A542-7D5C3825DB51}" dt="2022-08-20T18:18:49.008" v="8597" actId="2696"/>
        <pc:sldMkLst>
          <pc:docMk/>
          <pc:sldMk cId="3833837657" sldId="1283"/>
        </pc:sldMkLst>
        <pc:spChg chg="mod ord">
          <ac:chgData name="Patrick Boily" userId="4ace92db-0572-4382-889e-50f73e2bf144" providerId="ADAL" clId="{11787768-C445-4DB6-A542-7D5C3825DB51}" dt="2022-08-20T18:07:59.426" v="8359" actId="313"/>
          <ac:spMkLst>
            <pc:docMk/>
            <pc:sldMk cId="3833837657" sldId="1283"/>
            <ac:spMk id="2" creationId="{00000000-0000-0000-0000-000000000000}"/>
          </ac:spMkLst>
        </pc:spChg>
        <pc:spChg chg="mod ord">
          <ac:chgData name="Patrick Boily" userId="4ace92db-0572-4382-889e-50f73e2bf144" providerId="ADAL" clId="{11787768-C445-4DB6-A542-7D5C3825DB51}" dt="2022-08-20T17:54:54.385" v="7934" actId="113"/>
          <ac:spMkLst>
            <pc:docMk/>
            <pc:sldMk cId="3833837657" sldId="1283"/>
            <ac:spMk id="3" creationId="{00000000-0000-0000-0000-000000000000}"/>
          </ac:spMkLst>
        </pc:spChg>
        <pc:spChg chg="add mod ord">
          <ac:chgData name="Patrick Boily" userId="4ace92db-0572-4382-889e-50f73e2bf144" providerId="ADAL" clId="{11787768-C445-4DB6-A542-7D5C3825DB51}" dt="2022-08-20T17:54:35.605" v="7921" actId="700"/>
          <ac:spMkLst>
            <pc:docMk/>
            <pc:sldMk cId="3833837657" sldId="1283"/>
            <ac:spMk id="4" creationId="{528D1B0F-1DE6-C945-C485-0AD77D365D2E}"/>
          </ac:spMkLst>
        </pc:spChg>
        <pc:spChg chg="add mod ord">
          <ac:chgData name="Patrick Boily" userId="4ace92db-0572-4382-889e-50f73e2bf144" providerId="ADAL" clId="{11787768-C445-4DB6-A542-7D5C3825DB51}" dt="2022-08-20T17:54:35.605" v="7921" actId="700"/>
          <ac:spMkLst>
            <pc:docMk/>
            <pc:sldMk cId="3833837657" sldId="1283"/>
            <ac:spMk id="5" creationId="{A5A40995-FB20-D0C6-9117-D19C36F000C5}"/>
          </ac:spMkLst>
        </pc:spChg>
        <pc:spChg chg="add mod">
          <ac:chgData name="Patrick Boily" userId="4ace92db-0572-4382-889e-50f73e2bf144" providerId="ADAL" clId="{11787768-C445-4DB6-A542-7D5C3825DB51}" dt="2022-08-20T17:51:58.378" v="7899"/>
          <ac:spMkLst>
            <pc:docMk/>
            <pc:sldMk cId="3833837657" sldId="1283"/>
            <ac:spMk id="6" creationId="{928DEEF9-363F-9734-0E5D-22BF760981A6}"/>
          </ac:spMkLst>
        </pc:spChg>
        <pc:spChg chg="add mod">
          <ac:chgData name="Patrick Boily" userId="4ace92db-0572-4382-889e-50f73e2bf144" providerId="ADAL" clId="{11787768-C445-4DB6-A542-7D5C3825DB51}" dt="2022-08-20T17:51:58.378" v="7899"/>
          <ac:spMkLst>
            <pc:docMk/>
            <pc:sldMk cId="3833837657" sldId="1283"/>
            <ac:spMk id="7" creationId="{D996F9FA-F312-2314-60B4-E064664BB531}"/>
          </ac:spMkLst>
        </pc:spChg>
      </pc:sldChg>
      <pc:sldChg chg="addSp modSp add mod">
        <pc:chgData name="Patrick Boily" userId="4ace92db-0572-4382-889e-50f73e2bf144" providerId="ADAL" clId="{11787768-C445-4DB6-A542-7D5C3825DB51}" dt="2022-08-20T17:55:55.685" v="7946" actId="20577"/>
        <pc:sldMkLst>
          <pc:docMk/>
          <pc:sldMk cId="753133702" sldId="1284"/>
        </pc:sldMkLst>
        <pc:spChg chg="mod">
          <ac:chgData name="Patrick Boily" userId="4ace92db-0572-4382-889e-50f73e2bf144" providerId="ADAL" clId="{11787768-C445-4DB6-A542-7D5C3825DB51}" dt="2022-08-20T17:55:55.685" v="7946" actId="20577"/>
          <ac:spMkLst>
            <pc:docMk/>
            <pc:sldMk cId="753133702" sldId="1284"/>
            <ac:spMk id="3" creationId="{00000000-0000-0000-0000-000000000000}"/>
          </ac:spMkLst>
        </pc:spChg>
        <pc:spChg chg="add mod">
          <ac:chgData name="Patrick Boily" userId="4ace92db-0572-4382-889e-50f73e2bf144" providerId="ADAL" clId="{11787768-C445-4DB6-A542-7D5C3825DB51}" dt="2022-08-20T17:52:02.473" v="7901"/>
          <ac:spMkLst>
            <pc:docMk/>
            <pc:sldMk cId="753133702" sldId="1284"/>
            <ac:spMk id="4" creationId="{466F84A9-AFFF-4DCD-504E-8B9722670C13}"/>
          </ac:spMkLst>
        </pc:spChg>
        <pc:spChg chg="add mod">
          <ac:chgData name="Patrick Boily" userId="4ace92db-0572-4382-889e-50f73e2bf144" providerId="ADAL" clId="{11787768-C445-4DB6-A542-7D5C3825DB51}" dt="2022-08-20T17:52:02.473" v="7901"/>
          <ac:spMkLst>
            <pc:docMk/>
            <pc:sldMk cId="753133702" sldId="1284"/>
            <ac:spMk id="5" creationId="{367A5E42-F7D1-687D-6F18-E643E4C63F4F}"/>
          </ac:spMkLst>
        </pc:spChg>
        <pc:spChg chg="add mod">
          <ac:chgData name="Patrick Boily" userId="4ace92db-0572-4382-889e-50f73e2bf144" providerId="ADAL" clId="{11787768-C445-4DB6-A542-7D5C3825DB51}" dt="2022-08-20T17:52:02.473" v="7901"/>
          <ac:spMkLst>
            <pc:docMk/>
            <pc:sldMk cId="753133702" sldId="1284"/>
            <ac:spMk id="6" creationId="{32D6C613-338B-1945-DEF1-AD78FC67018E}"/>
          </ac:spMkLst>
        </pc:spChg>
        <pc:spChg chg="add mod">
          <ac:chgData name="Patrick Boily" userId="4ace92db-0572-4382-889e-50f73e2bf144" providerId="ADAL" clId="{11787768-C445-4DB6-A542-7D5C3825DB51}" dt="2022-08-20T17:52:02.473" v="7901"/>
          <ac:spMkLst>
            <pc:docMk/>
            <pc:sldMk cId="753133702" sldId="1284"/>
            <ac:spMk id="7" creationId="{ED21A784-7178-EC23-5D95-8461A266E58A}"/>
          </ac:spMkLst>
        </pc:spChg>
      </pc:sldChg>
      <pc:sldChg chg="addSp modSp add mod">
        <pc:chgData name="Patrick Boily" userId="4ace92db-0572-4382-889e-50f73e2bf144" providerId="ADAL" clId="{11787768-C445-4DB6-A542-7D5C3825DB51}" dt="2022-08-20T18:52:06.016" v="9999" actId="1076"/>
        <pc:sldMkLst>
          <pc:docMk/>
          <pc:sldMk cId="175678430" sldId="1287"/>
        </pc:sldMkLst>
        <pc:spChg chg="mod">
          <ac:chgData name="Patrick Boily" userId="4ace92db-0572-4382-889e-50f73e2bf144" providerId="ADAL" clId="{11787768-C445-4DB6-A542-7D5C3825DB51}" dt="2022-08-20T18:10:39.592" v="8412" actId="20577"/>
          <ac:spMkLst>
            <pc:docMk/>
            <pc:sldMk cId="175678430" sldId="1287"/>
            <ac:spMk id="2" creationId="{00000000-0000-0000-0000-000000000000}"/>
          </ac:spMkLst>
        </pc:spChg>
        <pc:spChg chg="mod">
          <ac:chgData name="Patrick Boily" userId="4ace92db-0572-4382-889e-50f73e2bf144" providerId="ADAL" clId="{11787768-C445-4DB6-A542-7D5C3825DB51}" dt="2022-08-20T18:09:23.324" v="8363" actId="20577"/>
          <ac:spMkLst>
            <pc:docMk/>
            <pc:sldMk cId="175678430" sldId="1287"/>
            <ac:spMk id="3" creationId="{00000000-0000-0000-0000-000000000000}"/>
          </ac:spMkLst>
        </pc:spChg>
        <pc:spChg chg="add mod">
          <ac:chgData name="Patrick Boily" userId="4ace92db-0572-4382-889e-50f73e2bf144" providerId="ADAL" clId="{11787768-C445-4DB6-A542-7D5C3825DB51}" dt="2022-08-20T17:52:04.200" v="7902"/>
          <ac:spMkLst>
            <pc:docMk/>
            <pc:sldMk cId="175678430" sldId="1287"/>
            <ac:spMk id="4" creationId="{CACB3E1A-95D9-E7E8-29B1-09B1BE3DB369}"/>
          </ac:spMkLst>
        </pc:spChg>
        <pc:spChg chg="add mod">
          <ac:chgData name="Patrick Boily" userId="4ace92db-0572-4382-889e-50f73e2bf144" providerId="ADAL" clId="{11787768-C445-4DB6-A542-7D5C3825DB51}" dt="2022-08-20T17:52:04.200" v="7902"/>
          <ac:spMkLst>
            <pc:docMk/>
            <pc:sldMk cId="175678430" sldId="1287"/>
            <ac:spMk id="5" creationId="{E73A3890-F9E9-53F3-8E3C-DB29C5AB7150}"/>
          </ac:spMkLst>
        </pc:spChg>
        <pc:spChg chg="add mod">
          <ac:chgData name="Patrick Boily" userId="4ace92db-0572-4382-889e-50f73e2bf144" providerId="ADAL" clId="{11787768-C445-4DB6-A542-7D5C3825DB51}" dt="2022-08-20T17:52:04.200" v="7902"/>
          <ac:spMkLst>
            <pc:docMk/>
            <pc:sldMk cId="175678430" sldId="1287"/>
            <ac:spMk id="6" creationId="{D5BFC863-04AD-1148-6688-498424E261CB}"/>
          </ac:spMkLst>
        </pc:spChg>
        <pc:spChg chg="add mod">
          <ac:chgData name="Patrick Boily" userId="4ace92db-0572-4382-889e-50f73e2bf144" providerId="ADAL" clId="{11787768-C445-4DB6-A542-7D5C3825DB51}" dt="2022-08-20T17:52:04.200" v="7902"/>
          <ac:spMkLst>
            <pc:docMk/>
            <pc:sldMk cId="175678430" sldId="1287"/>
            <ac:spMk id="7" creationId="{6AC52AFE-7DF8-3CF2-FDD0-887F399A054D}"/>
          </ac:spMkLst>
        </pc:spChg>
        <pc:picChg chg="add mod modCrop">
          <ac:chgData name="Patrick Boily" userId="4ace92db-0572-4382-889e-50f73e2bf144" providerId="ADAL" clId="{11787768-C445-4DB6-A542-7D5C3825DB51}" dt="2022-08-20T18:52:06.016" v="9999" actId="1076"/>
          <ac:picMkLst>
            <pc:docMk/>
            <pc:sldMk cId="175678430" sldId="1287"/>
            <ac:picMk id="9" creationId="{3C956612-681F-D554-A7B6-AB87582254FA}"/>
          </ac:picMkLst>
        </pc:picChg>
      </pc:sldChg>
      <pc:sldChg chg="modSp add mod">
        <pc:chgData name="Patrick Boily" userId="4ace92db-0572-4382-889e-50f73e2bf144" providerId="ADAL" clId="{11787768-C445-4DB6-A542-7D5C3825DB51}" dt="2022-08-20T19:53:26.235" v="10983" actId="20577"/>
        <pc:sldMkLst>
          <pc:docMk/>
          <pc:sldMk cId="3583310402" sldId="1304"/>
        </pc:sldMkLst>
        <pc:spChg chg="mod">
          <ac:chgData name="Patrick Boily" userId="4ace92db-0572-4382-889e-50f73e2bf144" providerId="ADAL" clId="{11787768-C445-4DB6-A542-7D5C3825DB51}" dt="2022-08-20T19:53:26.235" v="10983" actId="20577"/>
          <ac:spMkLst>
            <pc:docMk/>
            <pc:sldMk cId="3583310402" sldId="1304"/>
            <ac:spMk id="3" creationId="{00000000-0000-0000-0000-000000000000}"/>
          </ac:spMkLst>
        </pc:spChg>
      </pc:sldChg>
      <pc:sldChg chg="addSp modSp add del">
        <pc:chgData name="Patrick Boily" userId="4ace92db-0572-4382-889e-50f73e2bf144" providerId="ADAL" clId="{11787768-C445-4DB6-A542-7D5C3825DB51}" dt="2022-08-20T19:25:39.302" v="10382" actId="2696"/>
        <pc:sldMkLst>
          <pc:docMk/>
          <pc:sldMk cId="3882445676" sldId="1304"/>
        </pc:sldMkLst>
        <pc:spChg chg="add mod">
          <ac:chgData name="Patrick Boily" userId="4ace92db-0572-4382-889e-50f73e2bf144" providerId="ADAL" clId="{11787768-C445-4DB6-A542-7D5C3825DB51}" dt="2022-08-20T19:21:14.343" v="10323"/>
          <ac:spMkLst>
            <pc:docMk/>
            <pc:sldMk cId="3882445676" sldId="1304"/>
            <ac:spMk id="5" creationId="{A41E6609-9B47-DD86-BC13-DDA343217DFD}"/>
          </ac:spMkLst>
        </pc:spChg>
        <pc:spChg chg="add mod">
          <ac:chgData name="Patrick Boily" userId="4ace92db-0572-4382-889e-50f73e2bf144" providerId="ADAL" clId="{11787768-C445-4DB6-A542-7D5C3825DB51}" dt="2022-08-20T19:21:14.343" v="10323"/>
          <ac:spMkLst>
            <pc:docMk/>
            <pc:sldMk cId="3882445676" sldId="1304"/>
            <ac:spMk id="6" creationId="{F18A5D1A-9EAE-6351-F398-5FFA3D0A479C}"/>
          </ac:spMkLst>
        </pc:spChg>
        <pc:spChg chg="mod">
          <ac:chgData name="Patrick Boily" userId="4ace92db-0572-4382-889e-50f73e2bf144" providerId="ADAL" clId="{11787768-C445-4DB6-A542-7D5C3825DB51}" dt="2022-08-20T19:21:14.343" v="10323"/>
          <ac:spMkLst>
            <pc:docMk/>
            <pc:sldMk cId="3882445676" sldId="1304"/>
            <ac:spMk id="8" creationId="{23A6FA0F-4953-DBA5-5C4E-97DAEDBEACAD}"/>
          </ac:spMkLst>
        </pc:spChg>
        <pc:spChg chg="mod">
          <ac:chgData name="Patrick Boily" userId="4ace92db-0572-4382-889e-50f73e2bf144" providerId="ADAL" clId="{11787768-C445-4DB6-A542-7D5C3825DB51}" dt="2022-08-20T19:21:14.343" v="10323"/>
          <ac:spMkLst>
            <pc:docMk/>
            <pc:sldMk cId="3882445676" sldId="1304"/>
            <ac:spMk id="9" creationId="{C874824B-4EBB-659E-7366-251224E59E8D}"/>
          </ac:spMkLst>
        </pc:spChg>
        <pc:grpChg chg="add mod">
          <ac:chgData name="Patrick Boily" userId="4ace92db-0572-4382-889e-50f73e2bf144" providerId="ADAL" clId="{11787768-C445-4DB6-A542-7D5C3825DB51}" dt="2022-08-20T19:21:14.343" v="10323"/>
          <ac:grpSpMkLst>
            <pc:docMk/>
            <pc:sldMk cId="3882445676" sldId="1304"/>
            <ac:grpSpMk id="7" creationId="{0F31CFDE-8236-E213-E102-22D0BCD23B50}"/>
          </ac:grpSpMkLst>
        </pc:grpChg>
      </pc:sldChg>
      <pc:sldChg chg="modSp add mod ord">
        <pc:chgData name="Patrick Boily" userId="4ace92db-0572-4382-889e-50f73e2bf144" providerId="ADAL" clId="{11787768-C445-4DB6-A542-7D5C3825DB51}" dt="2022-08-20T19:54:48.697" v="11105" actId="20577"/>
        <pc:sldMkLst>
          <pc:docMk/>
          <pc:sldMk cId="59517248" sldId="1305"/>
        </pc:sldMkLst>
        <pc:spChg chg="mod">
          <ac:chgData name="Patrick Boily" userId="4ace92db-0572-4382-889e-50f73e2bf144" providerId="ADAL" clId="{11787768-C445-4DB6-A542-7D5C3825DB51}" dt="2022-08-20T19:54:48.697" v="11105" actId="20577"/>
          <ac:spMkLst>
            <pc:docMk/>
            <pc:sldMk cId="59517248" sldId="1305"/>
            <ac:spMk id="3" creationId="{00000000-0000-0000-0000-000000000000}"/>
          </ac:spMkLst>
        </pc:spChg>
      </pc:sldChg>
      <pc:sldChg chg="addSp modSp add del">
        <pc:chgData name="Patrick Boily" userId="4ace92db-0572-4382-889e-50f73e2bf144" providerId="ADAL" clId="{11787768-C445-4DB6-A542-7D5C3825DB51}" dt="2022-08-20T19:25:39.302" v="10382" actId="2696"/>
        <pc:sldMkLst>
          <pc:docMk/>
          <pc:sldMk cId="3632813369" sldId="1305"/>
        </pc:sldMkLst>
        <pc:spChg chg="add mod">
          <ac:chgData name="Patrick Boily" userId="4ace92db-0572-4382-889e-50f73e2bf144" providerId="ADAL" clId="{11787768-C445-4DB6-A542-7D5C3825DB51}" dt="2022-08-20T19:21:18.137" v="10325"/>
          <ac:spMkLst>
            <pc:docMk/>
            <pc:sldMk cId="3632813369" sldId="1305"/>
            <ac:spMk id="4" creationId="{7D3D3BE1-F366-E2F6-597E-C7A77307E7A9}"/>
          </ac:spMkLst>
        </pc:spChg>
        <pc:spChg chg="add mod">
          <ac:chgData name="Patrick Boily" userId="4ace92db-0572-4382-889e-50f73e2bf144" providerId="ADAL" clId="{11787768-C445-4DB6-A542-7D5C3825DB51}" dt="2022-08-20T19:21:18.137" v="10325"/>
          <ac:spMkLst>
            <pc:docMk/>
            <pc:sldMk cId="3632813369" sldId="1305"/>
            <ac:spMk id="5" creationId="{94F09658-0A91-CF8F-28D8-CB443E413BC2}"/>
          </ac:spMkLst>
        </pc:spChg>
        <pc:spChg chg="mod">
          <ac:chgData name="Patrick Boily" userId="4ace92db-0572-4382-889e-50f73e2bf144" providerId="ADAL" clId="{11787768-C445-4DB6-A542-7D5C3825DB51}" dt="2022-08-20T19:21:18.137" v="10325"/>
          <ac:spMkLst>
            <pc:docMk/>
            <pc:sldMk cId="3632813369" sldId="1305"/>
            <ac:spMk id="7" creationId="{458229C5-4A74-040A-7FC6-655564A825D7}"/>
          </ac:spMkLst>
        </pc:spChg>
        <pc:spChg chg="mod">
          <ac:chgData name="Patrick Boily" userId="4ace92db-0572-4382-889e-50f73e2bf144" providerId="ADAL" clId="{11787768-C445-4DB6-A542-7D5C3825DB51}" dt="2022-08-20T19:21:18.137" v="10325"/>
          <ac:spMkLst>
            <pc:docMk/>
            <pc:sldMk cId="3632813369" sldId="1305"/>
            <ac:spMk id="8" creationId="{E61413FC-4B49-0BC0-70E5-88B2E07DF00E}"/>
          </ac:spMkLst>
        </pc:spChg>
        <pc:grpChg chg="add mod">
          <ac:chgData name="Patrick Boily" userId="4ace92db-0572-4382-889e-50f73e2bf144" providerId="ADAL" clId="{11787768-C445-4DB6-A542-7D5C3825DB51}" dt="2022-08-20T19:21:18.137" v="10325"/>
          <ac:grpSpMkLst>
            <pc:docMk/>
            <pc:sldMk cId="3632813369" sldId="1305"/>
            <ac:grpSpMk id="6" creationId="{226C96D7-F240-D5F3-055F-74CB8F324C06}"/>
          </ac:grpSpMkLst>
        </pc:grpChg>
      </pc:sldChg>
      <pc:sldChg chg="addSp modSp add mod">
        <pc:chgData name="Patrick Boily" userId="4ace92db-0572-4382-889e-50f73e2bf144" providerId="ADAL" clId="{11787768-C445-4DB6-A542-7D5C3825DB51}" dt="2022-08-18T16:53:57.524" v="4875" actId="167"/>
        <pc:sldMkLst>
          <pc:docMk/>
          <pc:sldMk cId="3896280531" sldId="1327"/>
        </pc:sldMkLst>
        <pc:spChg chg="mod">
          <ac:chgData name="Patrick Boily" userId="4ace92db-0572-4382-889e-50f73e2bf144" providerId="ADAL" clId="{11787768-C445-4DB6-A542-7D5C3825DB51}" dt="2022-08-18T16:52:27.113" v="4863" actId="14100"/>
          <ac:spMkLst>
            <pc:docMk/>
            <pc:sldMk cId="3896280531" sldId="1327"/>
            <ac:spMk id="2" creationId="{D0B71E6A-F9B2-DB91-4D4B-F3A7B906FDD0}"/>
          </ac:spMkLst>
        </pc:spChg>
        <pc:spChg chg="add mod ord">
          <ac:chgData name="Patrick Boily" userId="4ace92db-0572-4382-889e-50f73e2bf144" providerId="ADAL" clId="{11787768-C445-4DB6-A542-7D5C3825DB51}" dt="2022-08-18T16:53:57.524" v="4875" actId="167"/>
          <ac:spMkLst>
            <pc:docMk/>
            <pc:sldMk cId="3896280531" sldId="1327"/>
            <ac:spMk id="3" creationId="{F275FA2C-B431-F512-2D53-C7DD29A34DDB}"/>
          </ac:spMkLst>
        </pc:spChg>
        <pc:spChg chg="mod">
          <ac:chgData name="Patrick Boily" userId="4ace92db-0572-4382-889e-50f73e2bf144" providerId="ADAL" clId="{11787768-C445-4DB6-A542-7D5C3825DB51}" dt="2022-08-18T16:52:51.106" v="4867" actId="2711"/>
          <ac:spMkLst>
            <pc:docMk/>
            <pc:sldMk cId="3896280531" sldId="1327"/>
            <ac:spMk id="7" creationId="{62F33944-271D-18F3-B68B-E7DD6749E6BE}"/>
          </ac:spMkLst>
        </pc:spChg>
      </pc:sldChg>
      <pc:sldChg chg="addSp modSp add del">
        <pc:chgData name="Patrick Boily" userId="4ace92db-0572-4382-889e-50f73e2bf144" providerId="ADAL" clId="{11787768-C445-4DB6-A542-7D5C3825DB51}" dt="2022-08-20T19:23:10.004" v="10373" actId="47"/>
        <pc:sldMkLst>
          <pc:docMk/>
          <pc:sldMk cId="1256496096" sldId="1343"/>
        </pc:sldMkLst>
        <pc:spChg chg="add mod">
          <ac:chgData name="Patrick Boily" userId="4ace92db-0572-4382-889e-50f73e2bf144" providerId="ADAL" clId="{11787768-C445-4DB6-A542-7D5C3825DB51}" dt="2022-08-20T19:19:18.048" v="10301"/>
          <ac:spMkLst>
            <pc:docMk/>
            <pc:sldMk cId="1256496096" sldId="1343"/>
            <ac:spMk id="4" creationId="{09779D51-F256-5187-17FE-B39A89271B10}"/>
          </ac:spMkLst>
        </pc:spChg>
        <pc:spChg chg="add mod">
          <ac:chgData name="Patrick Boily" userId="4ace92db-0572-4382-889e-50f73e2bf144" providerId="ADAL" clId="{11787768-C445-4DB6-A542-7D5C3825DB51}" dt="2022-08-20T19:19:18.048" v="10301"/>
          <ac:spMkLst>
            <pc:docMk/>
            <pc:sldMk cId="1256496096" sldId="1343"/>
            <ac:spMk id="5" creationId="{5CFD7C2C-82DA-3CA5-9D52-CC622DFF4635}"/>
          </ac:spMkLst>
        </pc:spChg>
        <pc:spChg chg="mod">
          <ac:chgData name="Patrick Boily" userId="4ace92db-0572-4382-889e-50f73e2bf144" providerId="ADAL" clId="{11787768-C445-4DB6-A542-7D5C3825DB51}" dt="2022-08-20T19:19:18.048" v="10301"/>
          <ac:spMkLst>
            <pc:docMk/>
            <pc:sldMk cId="1256496096" sldId="1343"/>
            <ac:spMk id="7" creationId="{B525194C-2AFF-33BF-4C11-248CBD16C046}"/>
          </ac:spMkLst>
        </pc:spChg>
        <pc:spChg chg="mod">
          <ac:chgData name="Patrick Boily" userId="4ace92db-0572-4382-889e-50f73e2bf144" providerId="ADAL" clId="{11787768-C445-4DB6-A542-7D5C3825DB51}" dt="2022-08-20T19:19:18.048" v="10301"/>
          <ac:spMkLst>
            <pc:docMk/>
            <pc:sldMk cId="1256496096" sldId="1343"/>
            <ac:spMk id="8" creationId="{95D64AB0-C096-7444-1A36-C741D019A504}"/>
          </ac:spMkLst>
        </pc:spChg>
        <pc:grpChg chg="add mod">
          <ac:chgData name="Patrick Boily" userId="4ace92db-0572-4382-889e-50f73e2bf144" providerId="ADAL" clId="{11787768-C445-4DB6-A542-7D5C3825DB51}" dt="2022-08-20T19:19:18.048" v="10301"/>
          <ac:grpSpMkLst>
            <pc:docMk/>
            <pc:sldMk cId="1256496096" sldId="1343"/>
            <ac:grpSpMk id="6" creationId="{73D35CBF-FBA7-C2C1-AA2F-478293DB6EBD}"/>
          </ac:grpSpMkLst>
        </pc:grpChg>
      </pc:sldChg>
      <pc:sldChg chg="addSp modSp add del">
        <pc:chgData name="Patrick Boily" userId="4ace92db-0572-4382-889e-50f73e2bf144" providerId="ADAL" clId="{11787768-C445-4DB6-A542-7D5C3825DB51}" dt="2022-08-20T19:23:10.004" v="10373" actId="47"/>
        <pc:sldMkLst>
          <pc:docMk/>
          <pc:sldMk cId="1458769892" sldId="1344"/>
        </pc:sldMkLst>
        <pc:spChg chg="add mod">
          <ac:chgData name="Patrick Boily" userId="4ace92db-0572-4382-889e-50f73e2bf144" providerId="ADAL" clId="{11787768-C445-4DB6-A542-7D5C3825DB51}" dt="2022-08-20T19:19:24.770" v="10302"/>
          <ac:spMkLst>
            <pc:docMk/>
            <pc:sldMk cId="1458769892" sldId="1344"/>
            <ac:spMk id="4" creationId="{CFD5E2E8-F845-AFE1-2E21-E66F063DA2F3}"/>
          </ac:spMkLst>
        </pc:spChg>
        <pc:spChg chg="add mod">
          <ac:chgData name="Patrick Boily" userId="4ace92db-0572-4382-889e-50f73e2bf144" providerId="ADAL" clId="{11787768-C445-4DB6-A542-7D5C3825DB51}" dt="2022-08-20T19:19:24.770" v="10302"/>
          <ac:spMkLst>
            <pc:docMk/>
            <pc:sldMk cId="1458769892" sldId="1344"/>
            <ac:spMk id="5" creationId="{4877F542-8EFB-A7F2-F7D9-7B67E7F16D9F}"/>
          </ac:spMkLst>
        </pc:spChg>
        <pc:spChg chg="mod">
          <ac:chgData name="Patrick Boily" userId="4ace92db-0572-4382-889e-50f73e2bf144" providerId="ADAL" clId="{11787768-C445-4DB6-A542-7D5C3825DB51}" dt="2022-08-20T19:19:24.770" v="10302"/>
          <ac:spMkLst>
            <pc:docMk/>
            <pc:sldMk cId="1458769892" sldId="1344"/>
            <ac:spMk id="7" creationId="{DCA7AF52-1EA7-DE2D-C73C-E721866D9E5A}"/>
          </ac:spMkLst>
        </pc:spChg>
        <pc:spChg chg="mod">
          <ac:chgData name="Patrick Boily" userId="4ace92db-0572-4382-889e-50f73e2bf144" providerId="ADAL" clId="{11787768-C445-4DB6-A542-7D5C3825DB51}" dt="2022-08-20T19:19:24.770" v="10302"/>
          <ac:spMkLst>
            <pc:docMk/>
            <pc:sldMk cId="1458769892" sldId="1344"/>
            <ac:spMk id="8" creationId="{9EE6EF9E-96F5-7603-3214-2ED14B68C15B}"/>
          </ac:spMkLst>
        </pc:spChg>
        <pc:grpChg chg="add mod">
          <ac:chgData name="Patrick Boily" userId="4ace92db-0572-4382-889e-50f73e2bf144" providerId="ADAL" clId="{11787768-C445-4DB6-A542-7D5C3825DB51}" dt="2022-08-20T19:19:24.770" v="10302"/>
          <ac:grpSpMkLst>
            <pc:docMk/>
            <pc:sldMk cId="1458769892" sldId="1344"/>
            <ac:grpSpMk id="6" creationId="{D72750E3-763D-B2AF-8568-99C5E1329B7B}"/>
          </ac:grpSpMkLst>
        </pc:grpChg>
      </pc:sldChg>
      <pc:sldChg chg="addSp modSp add del">
        <pc:chgData name="Patrick Boily" userId="4ace92db-0572-4382-889e-50f73e2bf144" providerId="ADAL" clId="{11787768-C445-4DB6-A542-7D5C3825DB51}" dt="2022-08-20T19:23:10.004" v="10373" actId="47"/>
        <pc:sldMkLst>
          <pc:docMk/>
          <pc:sldMk cId="2118027368" sldId="1345"/>
        </pc:sldMkLst>
        <pc:spChg chg="add mod">
          <ac:chgData name="Patrick Boily" userId="4ace92db-0572-4382-889e-50f73e2bf144" providerId="ADAL" clId="{11787768-C445-4DB6-A542-7D5C3825DB51}" dt="2022-08-20T19:19:34.839" v="10303"/>
          <ac:spMkLst>
            <pc:docMk/>
            <pc:sldMk cId="2118027368" sldId="1345"/>
            <ac:spMk id="4" creationId="{83FE4056-5FF4-3354-D606-DB2357D380F9}"/>
          </ac:spMkLst>
        </pc:spChg>
        <pc:spChg chg="add mod">
          <ac:chgData name="Patrick Boily" userId="4ace92db-0572-4382-889e-50f73e2bf144" providerId="ADAL" clId="{11787768-C445-4DB6-A542-7D5C3825DB51}" dt="2022-08-20T19:19:34.839" v="10303"/>
          <ac:spMkLst>
            <pc:docMk/>
            <pc:sldMk cId="2118027368" sldId="1345"/>
            <ac:spMk id="5" creationId="{56D01DA4-6C62-C586-1526-50BA013450DD}"/>
          </ac:spMkLst>
        </pc:spChg>
        <pc:spChg chg="mod">
          <ac:chgData name="Patrick Boily" userId="4ace92db-0572-4382-889e-50f73e2bf144" providerId="ADAL" clId="{11787768-C445-4DB6-A542-7D5C3825DB51}" dt="2022-08-20T19:19:34.839" v="10303"/>
          <ac:spMkLst>
            <pc:docMk/>
            <pc:sldMk cId="2118027368" sldId="1345"/>
            <ac:spMk id="7" creationId="{FCC3B615-4DB5-DAF5-BFD8-A257269C1BAB}"/>
          </ac:spMkLst>
        </pc:spChg>
        <pc:spChg chg="mod">
          <ac:chgData name="Patrick Boily" userId="4ace92db-0572-4382-889e-50f73e2bf144" providerId="ADAL" clId="{11787768-C445-4DB6-A542-7D5C3825DB51}" dt="2022-08-20T19:19:34.839" v="10303"/>
          <ac:spMkLst>
            <pc:docMk/>
            <pc:sldMk cId="2118027368" sldId="1345"/>
            <ac:spMk id="8" creationId="{C5ACC25E-BF72-2290-285D-604A298EC8BE}"/>
          </ac:spMkLst>
        </pc:spChg>
        <pc:grpChg chg="add mod">
          <ac:chgData name="Patrick Boily" userId="4ace92db-0572-4382-889e-50f73e2bf144" providerId="ADAL" clId="{11787768-C445-4DB6-A542-7D5C3825DB51}" dt="2022-08-20T19:19:34.839" v="10303"/>
          <ac:grpSpMkLst>
            <pc:docMk/>
            <pc:sldMk cId="2118027368" sldId="1345"/>
            <ac:grpSpMk id="6" creationId="{B6843262-C519-923E-7277-807C38907DF7}"/>
          </ac:grpSpMkLst>
        </pc:grpChg>
      </pc:sldChg>
      <pc:sldChg chg="addSp modSp add del">
        <pc:chgData name="Patrick Boily" userId="4ace92db-0572-4382-889e-50f73e2bf144" providerId="ADAL" clId="{11787768-C445-4DB6-A542-7D5C3825DB51}" dt="2022-08-20T19:23:10.004" v="10373" actId="47"/>
        <pc:sldMkLst>
          <pc:docMk/>
          <pc:sldMk cId="103560233" sldId="1346"/>
        </pc:sldMkLst>
        <pc:spChg chg="add mod">
          <ac:chgData name="Patrick Boily" userId="4ace92db-0572-4382-889e-50f73e2bf144" providerId="ADAL" clId="{11787768-C445-4DB6-A542-7D5C3825DB51}" dt="2022-08-20T19:19:37.164" v="10304"/>
          <ac:spMkLst>
            <pc:docMk/>
            <pc:sldMk cId="103560233" sldId="1346"/>
            <ac:spMk id="4" creationId="{28F85031-0A2B-5DC7-0C41-E2F5DBA05D56}"/>
          </ac:spMkLst>
        </pc:spChg>
        <pc:spChg chg="add mod">
          <ac:chgData name="Patrick Boily" userId="4ace92db-0572-4382-889e-50f73e2bf144" providerId="ADAL" clId="{11787768-C445-4DB6-A542-7D5C3825DB51}" dt="2022-08-20T19:19:37.164" v="10304"/>
          <ac:spMkLst>
            <pc:docMk/>
            <pc:sldMk cId="103560233" sldId="1346"/>
            <ac:spMk id="5" creationId="{3678E184-575C-9F69-F6C5-D84EC2AC6E43}"/>
          </ac:spMkLst>
        </pc:spChg>
        <pc:spChg chg="mod">
          <ac:chgData name="Patrick Boily" userId="4ace92db-0572-4382-889e-50f73e2bf144" providerId="ADAL" clId="{11787768-C445-4DB6-A542-7D5C3825DB51}" dt="2022-08-20T19:19:37.164" v="10304"/>
          <ac:spMkLst>
            <pc:docMk/>
            <pc:sldMk cId="103560233" sldId="1346"/>
            <ac:spMk id="7" creationId="{C4AAF98C-68A3-4D66-6A74-E668DD435D96}"/>
          </ac:spMkLst>
        </pc:spChg>
        <pc:spChg chg="mod">
          <ac:chgData name="Patrick Boily" userId="4ace92db-0572-4382-889e-50f73e2bf144" providerId="ADAL" clId="{11787768-C445-4DB6-A542-7D5C3825DB51}" dt="2022-08-20T19:19:37.164" v="10304"/>
          <ac:spMkLst>
            <pc:docMk/>
            <pc:sldMk cId="103560233" sldId="1346"/>
            <ac:spMk id="8" creationId="{FC5EE8ED-B974-C369-90EC-F774D6AC86B7}"/>
          </ac:spMkLst>
        </pc:spChg>
        <pc:grpChg chg="add mod">
          <ac:chgData name="Patrick Boily" userId="4ace92db-0572-4382-889e-50f73e2bf144" providerId="ADAL" clId="{11787768-C445-4DB6-A542-7D5C3825DB51}" dt="2022-08-20T19:19:37.164" v="10304"/>
          <ac:grpSpMkLst>
            <pc:docMk/>
            <pc:sldMk cId="103560233" sldId="1346"/>
            <ac:grpSpMk id="6" creationId="{86D45B66-A5AC-4C4A-8985-12696083AA86}"/>
          </ac:grpSpMkLst>
        </pc:grpChg>
      </pc:sldChg>
      <pc:sldChg chg="modSp add mod chgLayout">
        <pc:chgData name="Patrick Boily" userId="4ace92db-0572-4382-889e-50f73e2bf144" providerId="ADAL" clId="{11787768-C445-4DB6-A542-7D5C3825DB51}" dt="2022-08-18T16:57:08.011" v="4902" actId="20577"/>
        <pc:sldMkLst>
          <pc:docMk/>
          <pc:sldMk cId="1050848492" sldId="1347"/>
        </pc:sldMkLst>
        <pc:spChg chg="mod ord">
          <ac:chgData name="Patrick Boily" userId="4ace92db-0572-4382-889e-50f73e2bf144" providerId="ADAL" clId="{11787768-C445-4DB6-A542-7D5C3825DB51}" dt="2022-08-18T16:57:08.011" v="4902" actId="20577"/>
          <ac:spMkLst>
            <pc:docMk/>
            <pc:sldMk cId="1050848492" sldId="1347"/>
            <ac:spMk id="3" creationId="{00000000-0000-0000-0000-000000000000}"/>
          </ac:spMkLst>
        </pc:spChg>
        <pc:spChg chg="mod ord">
          <ac:chgData name="Patrick Boily" userId="4ace92db-0572-4382-889e-50f73e2bf144" providerId="ADAL" clId="{11787768-C445-4DB6-A542-7D5C3825DB51}" dt="2022-08-18T16:56:51.946" v="4898" actId="700"/>
          <ac:spMkLst>
            <pc:docMk/>
            <pc:sldMk cId="1050848492" sldId="1347"/>
            <ac:spMk id="4" creationId="{08700D07-6FF4-804E-A0AE-68F9F14C16C7}"/>
          </ac:spMkLst>
        </pc:spChg>
      </pc:sldChg>
      <pc:sldChg chg="addSp delSp modSp add mod">
        <pc:chgData name="Patrick Boily" userId="4ace92db-0572-4382-889e-50f73e2bf144" providerId="ADAL" clId="{11787768-C445-4DB6-A542-7D5C3825DB51}" dt="2022-08-20T22:35:03.474" v="11520" actId="1076"/>
        <pc:sldMkLst>
          <pc:docMk/>
          <pc:sldMk cId="1797508224" sldId="1351"/>
        </pc:sldMkLst>
        <pc:spChg chg="mod">
          <ac:chgData name="Patrick Boily" userId="4ace92db-0572-4382-889e-50f73e2bf144" providerId="ADAL" clId="{11787768-C445-4DB6-A542-7D5C3825DB51}" dt="2022-08-20T22:33:57.730" v="11500" actId="20577"/>
          <ac:spMkLst>
            <pc:docMk/>
            <pc:sldMk cId="1797508224" sldId="1351"/>
            <ac:spMk id="2" creationId="{00000000-0000-0000-0000-000000000000}"/>
          </ac:spMkLst>
        </pc:spChg>
        <pc:spChg chg="del mod">
          <ac:chgData name="Patrick Boily" userId="4ace92db-0572-4382-889e-50f73e2bf144" providerId="ADAL" clId="{11787768-C445-4DB6-A542-7D5C3825DB51}" dt="2022-08-20T22:34:10.501" v="11502" actId="478"/>
          <ac:spMkLst>
            <pc:docMk/>
            <pc:sldMk cId="1797508224" sldId="1351"/>
            <ac:spMk id="3" creationId="{00000000-0000-0000-0000-000000000000}"/>
          </ac:spMkLst>
        </pc:spChg>
        <pc:spChg chg="add mod">
          <ac:chgData name="Patrick Boily" userId="4ace92db-0572-4382-889e-50f73e2bf144" providerId="ADAL" clId="{11787768-C445-4DB6-A542-7D5C3825DB51}" dt="2022-08-20T19:18:59.671" v="10291"/>
          <ac:spMkLst>
            <pc:docMk/>
            <pc:sldMk cId="1797508224" sldId="1351"/>
            <ac:spMk id="4" creationId="{91E22DAA-21CF-7A7C-1AC0-444A9A81DD56}"/>
          </ac:spMkLst>
        </pc:spChg>
        <pc:spChg chg="add mod">
          <ac:chgData name="Patrick Boily" userId="4ace92db-0572-4382-889e-50f73e2bf144" providerId="ADAL" clId="{11787768-C445-4DB6-A542-7D5C3825DB51}" dt="2022-08-20T19:18:59.671" v="10291"/>
          <ac:spMkLst>
            <pc:docMk/>
            <pc:sldMk cId="1797508224" sldId="1351"/>
            <ac:spMk id="5" creationId="{9F5CE35C-D998-CCA5-EF43-94D542A35265}"/>
          </ac:spMkLst>
        </pc:spChg>
        <pc:spChg chg="mod">
          <ac:chgData name="Patrick Boily" userId="4ace92db-0572-4382-889e-50f73e2bf144" providerId="ADAL" clId="{11787768-C445-4DB6-A542-7D5C3825DB51}" dt="2022-08-20T19:18:59.671" v="10291"/>
          <ac:spMkLst>
            <pc:docMk/>
            <pc:sldMk cId="1797508224" sldId="1351"/>
            <ac:spMk id="7" creationId="{421C12B9-2B49-ACE1-F168-E0908EEB37E4}"/>
          </ac:spMkLst>
        </pc:spChg>
        <pc:spChg chg="mod">
          <ac:chgData name="Patrick Boily" userId="4ace92db-0572-4382-889e-50f73e2bf144" providerId="ADAL" clId="{11787768-C445-4DB6-A542-7D5C3825DB51}" dt="2022-08-20T19:18:59.671" v="10291"/>
          <ac:spMkLst>
            <pc:docMk/>
            <pc:sldMk cId="1797508224" sldId="1351"/>
            <ac:spMk id="8" creationId="{065F69BC-4D1F-1231-AD02-AC756766F11A}"/>
          </ac:spMkLst>
        </pc:spChg>
        <pc:spChg chg="add mod">
          <ac:chgData name="Patrick Boily" userId="4ace92db-0572-4382-889e-50f73e2bf144" providerId="ADAL" clId="{11787768-C445-4DB6-A542-7D5C3825DB51}" dt="2022-08-20T22:34:11.653" v="11503"/>
          <ac:spMkLst>
            <pc:docMk/>
            <pc:sldMk cId="1797508224" sldId="1351"/>
            <ac:spMk id="9" creationId="{DEA53A34-A2A8-DF1D-FF24-B7C6AB608420}"/>
          </ac:spMkLst>
        </pc:spChg>
        <pc:spChg chg="add mod">
          <ac:chgData name="Patrick Boily" userId="4ace92db-0572-4382-889e-50f73e2bf144" providerId="ADAL" clId="{11787768-C445-4DB6-A542-7D5C3825DB51}" dt="2022-08-20T22:34:30.522" v="11505"/>
          <ac:spMkLst>
            <pc:docMk/>
            <pc:sldMk cId="1797508224" sldId="1351"/>
            <ac:spMk id="12" creationId="{57C172CE-B9A2-3BBB-8DA1-A6A3BB3D09E4}"/>
          </ac:spMkLst>
        </pc:spChg>
        <pc:spChg chg="add mod">
          <ac:chgData name="Patrick Boily" userId="4ace92db-0572-4382-889e-50f73e2bf144" providerId="ADAL" clId="{11787768-C445-4DB6-A542-7D5C3825DB51}" dt="2022-08-20T22:34:30.522" v="11505"/>
          <ac:spMkLst>
            <pc:docMk/>
            <pc:sldMk cId="1797508224" sldId="1351"/>
            <ac:spMk id="13" creationId="{58EB2DA7-C4A5-C524-B1DE-C73973EEE4C4}"/>
          </ac:spMkLst>
        </pc:spChg>
        <pc:spChg chg="add mod">
          <ac:chgData name="Patrick Boily" userId="4ace92db-0572-4382-889e-50f73e2bf144" providerId="ADAL" clId="{11787768-C445-4DB6-A542-7D5C3825DB51}" dt="2022-08-20T22:34:30.522" v="11505"/>
          <ac:spMkLst>
            <pc:docMk/>
            <pc:sldMk cId="1797508224" sldId="1351"/>
            <ac:spMk id="14" creationId="{853D5A76-19D5-3146-C625-E45CAE27C053}"/>
          </ac:spMkLst>
        </pc:spChg>
        <pc:spChg chg="add mod">
          <ac:chgData name="Patrick Boily" userId="4ace92db-0572-4382-889e-50f73e2bf144" providerId="ADAL" clId="{11787768-C445-4DB6-A542-7D5C3825DB51}" dt="2022-08-20T22:34:30.522" v="11505"/>
          <ac:spMkLst>
            <pc:docMk/>
            <pc:sldMk cId="1797508224" sldId="1351"/>
            <ac:spMk id="15" creationId="{85B68C8D-B5AB-1CE2-4D85-81886578F6F6}"/>
          </ac:spMkLst>
        </pc:spChg>
        <pc:spChg chg="add mod">
          <ac:chgData name="Patrick Boily" userId="4ace92db-0572-4382-889e-50f73e2bf144" providerId="ADAL" clId="{11787768-C445-4DB6-A542-7D5C3825DB51}" dt="2022-08-20T22:35:03.474" v="11520" actId="1076"/>
          <ac:spMkLst>
            <pc:docMk/>
            <pc:sldMk cId="1797508224" sldId="1351"/>
            <ac:spMk id="16" creationId="{0B7A8CB6-896D-A9C5-5DE8-45EE3CBB4884}"/>
          </ac:spMkLst>
        </pc:spChg>
        <pc:grpChg chg="add mod">
          <ac:chgData name="Patrick Boily" userId="4ace92db-0572-4382-889e-50f73e2bf144" providerId="ADAL" clId="{11787768-C445-4DB6-A542-7D5C3825DB51}" dt="2022-08-20T19:18:59.671" v="10291"/>
          <ac:grpSpMkLst>
            <pc:docMk/>
            <pc:sldMk cId="1797508224" sldId="1351"/>
            <ac:grpSpMk id="6" creationId="{F0B3CD9D-A845-F1D0-0C95-9E3618B64393}"/>
          </ac:grpSpMkLst>
        </pc:grpChg>
        <pc:picChg chg="add mod">
          <ac:chgData name="Patrick Boily" userId="4ace92db-0572-4382-889e-50f73e2bf144" providerId="ADAL" clId="{11787768-C445-4DB6-A542-7D5C3825DB51}" dt="2022-08-20T22:34:30.522" v="11505"/>
          <ac:picMkLst>
            <pc:docMk/>
            <pc:sldMk cId="1797508224" sldId="1351"/>
            <ac:picMk id="10" creationId="{37E6FECF-2EEE-61B6-B4CD-6560B89ED868}"/>
          </ac:picMkLst>
        </pc:picChg>
        <pc:picChg chg="add mod">
          <ac:chgData name="Patrick Boily" userId="4ace92db-0572-4382-889e-50f73e2bf144" providerId="ADAL" clId="{11787768-C445-4DB6-A542-7D5C3825DB51}" dt="2022-08-20T22:34:30.522" v="11505"/>
          <ac:picMkLst>
            <pc:docMk/>
            <pc:sldMk cId="1797508224" sldId="1351"/>
            <ac:picMk id="11" creationId="{827F5C4F-A366-A7D4-71B8-C929500A98B1}"/>
          </ac:picMkLst>
        </pc:picChg>
      </pc:sldChg>
      <pc:sldChg chg="addSp modSp add mod">
        <pc:chgData name="Patrick Boily" userId="4ace92db-0572-4382-889e-50f73e2bf144" providerId="ADAL" clId="{11787768-C445-4DB6-A542-7D5C3825DB51}" dt="2022-08-20T19:39:25.978" v="10769" actId="1036"/>
        <pc:sldMkLst>
          <pc:docMk/>
          <pc:sldMk cId="301272295" sldId="1353"/>
        </pc:sldMkLst>
        <pc:spChg chg="mod">
          <ac:chgData name="Patrick Boily" userId="4ace92db-0572-4382-889e-50f73e2bf144" providerId="ADAL" clId="{11787768-C445-4DB6-A542-7D5C3825DB51}" dt="2022-08-20T19:34:03.151" v="10581" actId="255"/>
          <ac:spMkLst>
            <pc:docMk/>
            <pc:sldMk cId="301272295" sldId="1353"/>
            <ac:spMk id="2" creationId="{00000000-0000-0000-0000-000000000000}"/>
          </ac:spMkLst>
        </pc:spChg>
        <pc:spChg chg="mod">
          <ac:chgData name="Patrick Boily" userId="4ace92db-0572-4382-889e-50f73e2bf144" providerId="ADAL" clId="{11787768-C445-4DB6-A542-7D5C3825DB51}" dt="2022-08-20T19:39:25.978" v="10769" actId="1036"/>
          <ac:spMkLst>
            <pc:docMk/>
            <pc:sldMk cId="301272295" sldId="1353"/>
            <ac:spMk id="3" creationId="{00000000-0000-0000-0000-000000000000}"/>
          </ac:spMkLst>
        </pc:spChg>
        <pc:spChg chg="add mod">
          <ac:chgData name="Patrick Boily" userId="4ace92db-0572-4382-889e-50f73e2bf144" providerId="ADAL" clId="{11787768-C445-4DB6-A542-7D5C3825DB51}" dt="2022-08-20T19:19:01.296" v="10292"/>
          <ac:spMkLst>
            <pc:docMk/>
            <pc:sldMk cId="301272295" sldId="1353"/>
            <ac:spMk id="4" creationId="{52708089-7100-695D-BD13-8BF3F5B9965F}"/>
          </ac:spMkLst>
        </pc:spChg>
        <pc:spChg chg="add mod">
          <ac:chgData name="Patrick Boily" userId="4ace92db-0572-4382-889e-50f73e2bf144" providerId="ADAL" clId="{11787768-C445-4DB6-A542-7D5C3825DB51}" dt="2022-08-20T19:19:01.296" v="10292"/>
          <ac:spMkLst>
            <pc:docMk/>
            <pc:sldMk cId="301272295" sldId="1353"/>
            <ac:spMk id="5" creationId="{47FA84DE-9B68-A5B3-209A-9A3470AB5FAB}"/>
          </ac:spMkLst>
        </pc:spChg>
        <pc:spChg chg="mod">
          <ac:chgData name="Patrick Boily" userId="4ace92db-0572-4382-889e-50f73e2bf144" providerId="ADAL" clId="{11787768-C445-4DB6-A542-7D5C3825DB51}" dt="2022-08-20T19:19:01.296" v="10292"/>
          <ac:spMkLst>
            <pc:docMk/>
            <pc:sldMk cId="301272295" sldId="1353"/>
            <ac:spMk id="7" creationId="{F4305D1B-47D6-8D1A-CFF4-033D71ACA9E6}"/>
          </ac:spMkLst>
        </pc:spChg>
        <pc:spChg chg="mod">
          <ac:chgData name="Patrick Boily" userId="4ace92db-0572-4382-889e-50f73e2bf144" providerId="ADAL" clId="{11787768-C445-4DB6-A542-7D5C3825DB51}" dt="2022-08-20T19:19:01.296" v="10292"/>
          <ac:spMkLst>
            <pc:docMk/>
            <pc:sldMk cId="301272295" sldId="1353"/>
            <ac:spMk id="8" creationId="{2B5F2C81-FB67-0788-9744-FC682FF3435A}"/>
          </ac:spMkLst>
        </pc:spChg>
        <pc:grpChg chg="add mod">
          <ac:chgData name="Patrick Boily" userId="4ace92db-0572-4382-889e-50f73e2bf144" providerId="ADAL" clId="{11787768-C445-4DB6-A542-7D5C3825DB51}" dt="2022-08-20T19:19:01.296" v="10292"/>
          <ac:grpSpMkLst>
            <pc:docMk/>
            <pc:sldMk cId="301272295" sldId="1353"/>
            <ac:grpSpMk id="6" creationId="{B4880343-53AC-F274-6BC7-735771166F44}"/>
          </ac:grpSpMkLst>
        </pc:grpChg>
      </pc:sldChg>
      <pc:sldChg chg="addSp modSp add del">
        <pc:chgData name="Patrick Boily" userId="4ace92db-0572-4382-889e-50f73e2bf144" providerId="ADAL" clId="{11787768-C445-4DB6-A542-7D5C3825DB51}" dt="2022-08-20T19:19:51.504" v="10309" actId="47"/>
        <pc:sldMkLst>
          <pc:docMk/>
          <pc:sldMk cId="1149790175" sldId="1356"/>
        </pc:sldMkLst>
        <pc:spChg chg="add mod">
          <ac:chgData name="Patrick Boily" userId="4ace92db-0572-4382-889e-50f73e2bf144" providerId="ADAL" clId="{11787768-C445-4DB6-A542-7D5C3825DB51}" dt="2022-08-20T19:19:45.395" v="10308"/>
          <ac:spMkLst>
            <pc:docMk/>
            <pc:sldMk cId="1149790175" sldId="1356"/>
            <ac:spMk id="4" creationId="{ECDB4094-A060-2EA4-7554-C076DB41B20C}"/>
          </ac:spMkLst>
        </pc:spChg>
        <pc:spChg chg="add mod">
          <ac:chgData name="Patrick Boily" userId="4ace92db-0572-4382-889e-50f73e2bf144" providerId="ADAL" clId="{11787768-C445-4DB6-A542-7D5C3825DB51}" dt="2022-08-20T19:19:45.395" v="10308"/>
          <ac:spMkLst>
            <pc:docMk/>
            <pc:sldMk cId="1149790175" sldId="1356"/>
            <ac:spMk id="5" creationId="{F5783683-491B-F37F-4972-E36BCB99F120}"/>
          </ac:spMkLst>
        </pc:spChg>
        <pc:spChg chg="mod">
          <ac:chgData name="Patrick Boily" userId="4ace92db-0572-4382-889e-50f73e2bf144" providerId="ADAL" clId="{11787768-C445-4DB6-A542-7D5C3825DB51}" dt="2022-08-20T19:19:45.395" v="10308"/>
          <ac:spMkLst>
            <pc:docMk/>
            <pc:sldMk cId="1149790175" sldId="1356"/>
            <ac:spMk id="7" creationId="{C8E39636-E41C-18FE-378A-541B13050E19}"/>
          </ac:spMkLst>
        </pc:spChg>
        <pc:spChg chg="mod">
          <ac:chgData name="Patrick Boily" userId="4ace92db-0572-4382-889e-50f73e2bf144" providerId="ADAL" clId="{11787768-C445-4DB6-A542-7D5C3825DB51}" dt="2022-08-20T19:19:45.395" v="10308"/>
          <ac:spMkLst>
            <pc:docMk/>
            <pc:sldMk cId="1149790175" sldId="1356"/>
            <ac:spMk id="8" creationId="{CEF6D6B7-C07E-E401-7049-25D0C4EE0F0F}"/>
          </ac:spMkLst>
        </pc:spChg>
        <pc:grpChg chg="add mod">
          <ac:chgData name="Patrick Boily" userId="4ace92db-0572-4382-889e-50f73e2bf144" providerId="ADAL" clId="{11787768-C445-4DB6-A542-7D5C3825DB51}" dt="2022-08-20T19:19:45.395" v="10308"/>
          <ac:grpSpMkLst>
            <pc:docMk/>
            <pc:sldMk cId="1149790175" sldId="1356"/>
            <ac:grpSpMk id="6" creationId="{B6CAC871-4823-0A13-7E28-8DBE6AB935AE}"/>
          </ac:grpSpMkLst>
        </pc:grpChg>
      </pc:sldChg>
      <pc:sldChg chg="addSp modSp add del">
        <pc:chgData name="Patrick Boily" userId="4ace92db-0572-4382-889e-50f73e2bf144" providerId="ADAL" clId="{11787768-C445-4DB6-A542-7D5C3825DB51}" dt="2022-08-20T19:23:10.004" v="10373" actId="47"/>
        <pc:sldMkLst>
          <pc:docMk/>
          <pc:sldMk cId="1345218161" sldId="1366"/>
        </pc:sldMkLst>
        <pc:spChg chg="add mod">
          <ac:chgData name="Patrick Boily" userId="4ace92db-0572-4382-889e-50f73e2bf144" providerId="ADAL" clId="{11787768-C445-4DB6-A542-7D5C3825DB51}" dt="2022-08-20T19:19:43.846" v="10307"/>
          <ac:spMkLst>
            <pc:docMk/>
            <pc:sldMk cId="1345218161" sldId="1366"/>
            <ac:spMk id="5" creationId="{BDAF001E-4C96-F351-DDC2-5DEF735C6117}"/>
          </ac:spMkLst>
        </pc:spChg>
        <pc:spChg chg="add mod">
          <ac:chgData name="Patrick Boily" userId="4ace92db-0572-4382-889e-50f73e2bf144" providerId="ADAL" clId="{11787768-C445-4DB6-A542-7D5C3825DB51}" dt="2022-08-20T19:19:43.846" v="10307"/>
          <ac:spMkLst>
            <pc:docMk/>
            <pc:sldMk cId="1345218161" sldId="1366"/>
            <ac:spMk id="6" creationId="{E9CB1577-5709-74AA-A206-6FC26179500D}"/>
          </ac:spMkLst>
        </pc:spChg>
        <pc:spChg chg="mod">
          <ac:chgData name="Patrick Boily" userId="4ace92db-0572-4382-889e-50f73e2bf144" providerId="ADAL" clId="{11787768-C445-4DB6-A542-7D5C3825DB51}" dt="2022-08-20T19:19:43.846" v="10307"/>
          <ac:spMkLst>
            <pc:docMk/>
            <pc:sldMk cId="1345218161" sldId="1366"/>
            <ac:spMk id="8" creationId="{D479DD2B-6FF3-4CD3-22E5-9A4F3B318988}"/>
          </ac:spMkLst>
        </pc:spChg>
        <pc:spChg chg="mod">
          <ac:chgData name="Patrick Boily" userId="4ace92db-0572-4382-889e-50f73e2bf144" providerId="ADAL" clId="{11787768-C445-4DB6-A542-7D5C3825DB51}" dt="2022-08-20T19:19:43.846" v="10307"/>
          <ac:spMkLst>
            <pc:docMk/>
            <pc:sldMk cId="1345218161" sldId="1366"/>
            <ac:spMk id="9" creationId="{F17F6233-E43D-EBF6-BBE6-B85EECFE941F}"/>
          </ac:spMkLst>
        </pc:spChg>
        <pc:grpChg chg="add mod">
          <ac:chgData name="Patrick Boily" userId="4ace92db-0572-4382-889e-50f73e2bf144" providerId="ADAL" clId="{11787768-C445-4DB6-A542-7D5C3825DB51}" dt="2022-08-20T19:19:43.846" v="10307"/>
          <ac:grpSpMkLst>
            <pc:docMk/>
            <pc:sldMk cId="1345218161" sldId="1366"/>
            <ac:grpSpMk id="7" creationId="{F6E315C8-1738-9A35-9EFC-6512D3BA8225}"/>
          </ac:grpSpMkLst>
        </pc:grpChg>
      </pc:sldChg>
      <pc:sldChg chg="modSp mod">
        <pc:chgData name="Patrick Boily" userId="4ace92db-0572-4382-889e-50f73e2bf144" providerId="ADAL" clId="{11787768-C445-4DB6-A542-7D5C3825DB51}" dt="2022-08-19T15:55:43.966" v="6305" actId="1076"/>
        <pc:sldMkLst>
          <pc:docMk/>
          <pc:sldMk cId="707885435" sldId="1368"/>
        </pc:sldMkLst>
        <pc:picChg chg="mod">
          <ac:chgData name="Patrick Boily" userId="4ace92db-0572-4382-889e-50f73e2bf144" providerId="ADAL" clId="{11787768-C445-4DB6-A542-7D5C3825DB51}" dt="2022-08-19T15:55:43.966" v="6305" actId="1076"/>
          <ac:picMkLst>
            <pc:docMk/>
            <pc:sldMk cId="707885435" sldId="1368"/>
            <ac:picMk id="6" creationId="{00000000-0000-0000-0000-000000000000}"/>
          </ac:picMkLst>
        </pc:picChg>
      </pc:sldChg>
      <pc:sldChg chg="add del">
        <pc:chgData name="Patrick Boily" userId="4ace92db-0572-4382-889e-50f73e2bf144" providerId="ADAL" clId="{11787768-C445-4DB6-A542-7D5C3825DB51}" dt="2022-08-20T19:19:51.504" v="10309" actId="47"/>
        <pc:sldMkLst>
          <pc:docMk/>
          <pc:sldMk cId="3065601331" sldId="1370"/>
        </pc:sldMkLst>
      </pc:sldChg>
      <pc:sldChg chg="add del">
        <pc:chgData name="Patrick Boily" userId="4ace92db-0572-4382-889e-50f73e2bf144" providerId="ADAL" clId="{11787768-C445-4DB6-A542-7D5C3825DB51}" dt="2022-08-20T19:19:51.504" v="10309" actId="47"/>
        <pc:sldMkLst>
          <pc:docMk/>
          <pc:sldMk cId="1225978351" sldId="1371"/>
        </pc:sldMkLst>
      </pc:sldChg>
      <pc:sldChg chg="add del">
        <pc:chgData name="Patrick Boily" userId="4ace92db-0572-4382-889e-50f73e2bf144" providerId="ADAL" clId="{11787768-C445-4DB6-A542-7D5C3825DB51}" dt="2022-08-20T19:19:51.504" v="10309" actId="47"/>
        <pc:sldMkLst>
          <pc:docMk/>
          <pc:sldMk cId="3896601258" sldId="1372"/>
        </pc:sldMkLst>
      </pc:sldChg>
      <pc:sldChg chg="add del">
        <pc:chgData name="Patrick Boily" userId="4ace92db-0572-4382-889e-50f73e2bf144" providerId="ADAL" clId="{11787768-C445-4DB6-A542-7D5C3825DB51}" dt="2022-08-20T19:19:51.504" v="10309" actId="47"/>
        <pc:sldMkLst>
          <pc:docMk/>
          <pc:sldMk cId="3161231857" sldId="1373"/>
        </pc:sldMkLst>
      </pc:sldChg>
      <pc:sldChg chg="addSp modSp add del">
        <pc:chgData name="Patrick Boily" userId="4ace92db-0572-4382-889e-50f73e2bf144" providerId="ADAL" clId="{11787768-C445-4DB6-A542-7D5C3825DB51}" dt="2022-08-20T19:28:28.982" v="10423" actId="47"/>
        <pc:sldMkLst>
          <pc:docMk/>
          <pc:sldMk cId="103945178" sldId="1376"/>
        </pc:sldMkLst>
        <pc:spChg chg="add mod">
          <ac:chgData name="Patrick Boily" userId="4ace92db-0572-4382-889e-50f73e2bf144" providerId="ADAL" clId="{11787768-C445-4DB6-A542-7D5C3825DB51}" dt="2022-08-20T19:19:04.489" v="10294"/>
          <ac:spMkLst>
            <pc:docMk/>
            <pc:sldMk cId="103945178" sldId="1376"/>
            <ac:spMk id="2" creationId="{287B913C-9F7E-B94D-E553-E6C4D06499A0}"/>
          </ac:spMkLst>
        </pc:spChg>
        <pc:spChg chg="add mod">
          <ac:chgData name="Patrick Boily" userId="4ace92db-0572-4382-889e-50f73e2bf144" providerId="ADAL" clId="{11787768-C445-4DB6-A542-7D5C3825DB51}" dt="2022-08-20T19:19:04.489" v="10294"/>
          <ac:spMkLst>
            <pc:docMk/>
            <pc:sldMk cId="103945178" sldId="1376"/>
            <ac:spMk id="3" creationId="{3429F9B5-214A-ED6D-5E71-E5F1386990B8}"/>
          </ac:spMkLst>
        </pc:spChg>
        <pc:spChg chg="mod">
          <ac:chgData name="Patrick Boily" userId="4ace92db-0572-4382-889e-50f73e2bf144" providerId="ADAL" clId="{11787768-C445-4DB6-A542-7D5C3825DB51}" dt="2022-08-20T19:19:04.489" v="10294"/>
          <ac:spMkLst>
            <pc:docMk/>
            <pc:sldMk cId="103945178" sldId="1376"/>
            <ac:spMk id="11" creationId="{BEE83124-3CFB-FB8F-ECF1-5DCADA233C21}"/>
          </ac:spMkLst>
        </pc:spChg>
        <pc:spChg chg="mod">
          <ac:chgData name="Patrick Boily" userId="4ace92db-0572-4382-889e-50f73e2bf144" providerId="ADAL" clId="{11787768-C445-4DB6-A542-7D5C3825DB51}" dt="2022-08-20T19:19:04.489" v="10294"/>
          <ac:spMkLst>
            <pc:docMk/>
            <pc:sldMk cId="103945178" sldId="1376"/>
            <ac:spMk id="12" creationId="{09C99FAB-D180-5DA8-A552-E9EC1165EDC8}"/>
          </ac:spMkLst>
        </pc:spChg>
        <pc:grpChg chg="add mod">
          <ac:chgData name="Patrick Boily" userId="4ace92db-0572-4382-889e-50f73e2bf144" providerId="ADAL" clId="{11787768-C445-4DB6-A542-7D5C3825DB51}" dt="2022-08-20T19:19:04.489" v="10294"/>
          <ac:grpSpMkLst>
            <pc:docMk/>
            <pc:sldMk cId="103945178" sldId="1376"/>
            <ac:grpSpMk id="7" creationId="{D9125978-4BB9-4E0C-35A2-0370A9DB2B20}"/>
          </ac:grpSpMkLst>
        </pc:grpChg>
      </pc:sldChg>
      <pc:sldChg chg="add del">
        <pc:chgData name="Patrick Boily" userId="4ace92db-0572-4382-889e-50f73e2bf144" providerId="ADAL" clId="{11787768-C445-4DB6-A542-7D5C3825DB51}" dt="2022-08-20T19:20:01.274" v="10311" actId="47"/>
        <pc:sldMkLst>
          <pc:docMk/>
          <pc:sldMk cId="2572282762" sldId="1379"/>
        </pc:sldMkLst>
      </pc:sldChg>
      <pc:sldChg chg="add del">
        <pc:chgData name="Patrick Boily" userId="4ace92db-0572-4382-889e-50f73e2bf144" providerId="ADAL" clId="{11787768-C445-4DB6-A542-7D5C3825DB51}" dt="2022-08-20T19:19:58.865" v="10310" actId="47"/>
        <pc:sldMkLst>
          <pc:docMk/>
          <pc:sldMk cId="1632241268" sldId="1380"/>
        </pc:sldMkLst>
      </pc:sldChg>
      <pc:sldChg chg="add del">
        <pc:chgData name="Patrick Boily" userId="4ace92db-0572-4382-889e-50f73e2bf144" providerId="ADAL" clId="{11787768-C445-4DB6-A542-7D5C3825DB51}" dt="2022-08-20T19:20:18.837" v="10312" actId="47"/>
        <pc:sldMkLst>
          <pc:docMk/>
          <pc:sldMk cId="4289483561" sldId="1382"/>
        </pc:sldMkLst>
      </pc:sldChg>
      <pc:sldChg chg="add del">
        <pc:chgData name="Patrick Boily" userId="4ace92db-0572-4382-889e-50f73e2bf144" providerId="ADAL" clId="{11787768-C445-4DB6-A542-7D5C3825DB51}" dt="2022-08-20T19:20:18.837" v="10312" actId="47"/>
        <pc:sldMkLst>
          <pc:docMk/>
          <pc:sldMk cId="2010725572" sldId="1383"/>
        </pc:sldMkLst>
      </pc:sldChg>
      <pc:sldChg chg="add del">
        <pc:chgData name="Patrick Boily" userId="4ace92db-0572-4382-889e-50f73e2bf144" providerId="ADAL" clId="{11787768-C445-4DB6-A542-7D5C3825DB51}" dt="2022-08-20T19:20:18.837" v="10312" actId="47"/>
        <pc:sldMkLst>
          <pc:docMk/>
          <pc:sldMk cId="935591703" sldId="1384"/>
        </pc:sldMkLst>
      </pc:sldChg>
      <pc:sldChg chg="addSp delSp modSp add del mod chgLayout">
        <pc:chgData name="Patrick Boily" userId="4ace92db-0572-4382-889e-50f73e2bf144" providerId="ADAL" clId="{11787768-C445-4DB6-A542-7D5C3825DB51}" dt="2022-08-20T22:35:06.842" v="11521" actId="47"/>
        <pc:sldMkLst>
          <pc:docMk/>
          <pc:sldMk cId="2198243" sldId="1450"/>
        </pc:sldMkLst>
        <pc:spChg chg="mod ord">
          <ac:chgData name="Patrick Boily" userId="4ace92db-0572-4382-889e-50f73e2bf144" providerId="ADAL" clId="{11787768-C445-4DB6-A542-7D5C3825DB51}" dt="2022-08-20T22:33:27.033" v="11466" actId="700"/>
          <ac:spMkLst>
            <pc:docMk/>
            <pc:sldMk cId="2198243" sldId="1450"/>
            <ac:spMk id="2" creationId="{5F4D7883-0314-D445-8776-7BE37224B6A3}"/>
          </ac:spMkLst>
        </pc:spChg>
        <pc:spChg chg="add mod ord">
          <ac:chgData name="Patrick Boily" userId="4ace92db-0572-4382-889e-50f73e2bf144" providerId="ADAL" clId="{11787768-C445-4DB6-A542-7D5C3825DB51}" dt="2022-08-20T22:33:27.033" v="11466" actId="700"/>
          <ac:spMkLst>
            <pc:docMk/>
            <pc:sldMk cId="2198243" sldId="1450"/>
            <ac:spMk id="3" creationId="{B034A7E1-502C-1024-78B1-0A107D26DE05}"/>
          </ac:spMkLst>
        </pc:spChg>
        <pc:spChg chg="add mod ord">
          <ac:chgData name="Patrick Boily" userId="4ace92db-0572-4382-889e-50f73e2bf144" providerId="ADAL" clId="{11787768-C445-4DB6-A542-7D5C3825DB51}" dt="2022-08-20T22:33:27.033" v="11466" actId="700"/>
          <ac:spMkLst>
            <pc:docMk/>
            <pc:sldMk cId="2198243" sldId="1450"/>
            <ac:spMk id="4" creationId="{A82228A5-B218-C257-C238-B31250125A36}"/>
          </ac:spMkLst>
        </pc:spChg>
        <pc:spChg chg="del mod">
          <ac:chgData name="Patrick Boily" userId="4ace92db-0572-4382-889e-50f73e2bf144" providerId="ADAL" clId="{11787768-C445-4DB6-A542-7D5C3825DB51}" dt="2022-08-20T22:34:27.733" v="11504" actId="21"/>
          <ac:spMkLst>
            <pc:docMk/>
            <pc:sldMk cId="2198243" sldId="1450"/>
            <ac:spMk id="8" creationId="{8562E7EE-0618-E145-B0C1-A9ABA8CC888E}"/>
          </ac:spMkLst>
        </pc:spChg>
        <pc:spChg chg="del mod">
          <ac:chgData name="Patrick Boily" userId="4ace92db-0572-4382-889e-50f73e2bf144" providerId="ADAL" clId="{11787768-C445-4DB6-A542-7D5C3825DB51}" dt="2022-08-20T22:34:27.733" v="11504" actId="21"/>
          <ac:spMkLst>
            <pc:docMk/>
            <pc:sldMk cId="2198243" sldId="1450"/>
            <ac:spMk id="9" creationId="{515FD226-7820-8D4D-B4EA-74501FF8D689}"/>
          </ac:spMkLst>
        </pc:spChg>
        <pc:spChg chg="del mod">
          <ac:chgData name="Patrick Boily" userId="4ace92db-0572-4382-889e-50f73e2bf144" providerId="ADAL" clId="{11787768-C445-4DB6-A542-7D5C3825DB51}" dt="2022-08-20T22:34:27.733" v="11504" actId="21"/>
          <ac:spMkLst>
            <pc:docMk/>
            <pc:sldMk cId="2198243" sldId="1450"/>
            <ac:spMk id="10" creationId="{9F834AA8-C524-D64C-A811-1AC681EB892C}"/>
          </ac:spMkLst>
        </pc:spChg>
        <pc:spChg chg="del mod">
          <ac:chgData name="Patrick Boily" userId="4ace92db-0572-4382-889e-50f73e2bf144" providerId="ADAL" clId="{11787768-C445-4DB6-A542-7D5C3825DB51}" dt="2022-08-20T22:34:27.733" v="11504" actId="21"/>
          <ac:spMkLst>
            <pc:docMk/>
            <pc:sldMk cId="2198243" sldId="1450"/>
            <ac:spMk id="12" creationId="{A33D72C2-0F15-CD43-9D7D-212EA84F3C2C}"/>
          </ac:spMkLst>
        </pc:spChg>
        <pc:spChg chg="mod">
          <ac:chgData name="Patrick Boily" userId="4ace92db-0572-4382-889e-50f73e2bf144" providerId="ADAL" clId="{11787768-C445-4DB6-A542-7D5C3825DB51}" dt="2022-08-20T19:30:16.257" v="10433" actId="207"/>
          <ac:spMkLst>
            <pc:docMk/>
            <pc:sldMk cId="2198243" sldId="1450"/>
            <ac:spMk id="13" creationId="{0334271E-77CC-2F40-94E2-1D67D5AC5E40}"/>
          </ac:spMkLst>
        </pc:spChg>
        <pc:spChg chg="mod">
          <ac:chgData name="Patrick Boily" userId="4ace92db-0572-4382-889e-50f73e2bf144" providerId="ADAL" clId="{11787768-C445-4DB6-A542-7D5C3825DB51}" dt="2022-08-20T22:34:50.298" v="11518" actId="20577"/>
          <ac:spMkLst>
            <pc:docMk/>
            <pc:sldMk cId="2198243" sldId="1450"/>
            <ac:spMk id="14" creationId="{23A6D667-8095-D14E-9008-3B029C76D00B}"/>
          </ac:spMkLst>
        </pc:spChg>
        <pc:spChg chg="mod">
          <ac:chgData name="Patrick Boily" userId="4ace92db-0572-4382-889e-50f73e2bf144" providerId="ADAL" clId="{11787768-C445-4DB6-A542-7D5C3825DB51}" dt="2022-08-20T19:18:57.359" v="10290"/>
          <ac:spMkLst>
            <pc:docMk/>
            <pc:sldMk cId="2198243" sldId="1450"/>
            <ac:spMk id="15" creationId="{F7D3A11A-4C96-71DE-3191-A8B013783F18}"/>
          </ac:spMkLst>
        </pc:spChg>
        <pc:spChg chg="mod">
          <ac:chgData name="Patrick Boily" userId="4ace92db-0572-4382-889e-50f73e2bf144" providerId="ADAL" clId="{11787768-C445-4DB6-A542-7D5C3825DB51}" dt="2022-08-20T19:18:57.359" v="10290"/>
          <ac:spMkLst>
            <pc:docMk/>
            <pc:sldMk cId="2198243" sldId="1450"/>
            <ac:spMk id="16" creationId="{2878A894-3616-B287-A838-5171098CAEA6}"/>
          </ac:spMkLst>
        </pc:spChg>
        <pc:spChg chg="add mod">
          <ac:chgData name="Patrick Boily" userId="4ace92db-0572-4382-889e-50f73e2bf144" providerId="ADAL" clId="{11787768-C445-4DB6-A542-7D5C3825DB51}" dt="2022-08-20T22:34:27.733" v="11504" actId="21"/>
          <ac:spMkLst>
            <pc:docMk/>
            <pc:sldMk cId="2198243" sldId="1450"/>
            <ac:spMk id="18" creationId="{E4EE0684-C760-C7B8-7BCD-26E916EAC1AF}"/>
          </ac:spMkLst>
        </pc:spChg>
        <pc:grpChg chg="add mod">
          <ac:chgData name="Patrick Boily" userId="4ace92db-0572-4382-889e-50f73e2bf144" providerId="ADAL" clId="{11787768-C445-4DB6-A542-7D5C3825DB51}" dt="2022-08-20T19:18:57.359" v="10290"/>
          <ac:grpSpMkLst>
            <pc:docMk/>
            <pc:sldMk cId="2198243" sldId="1450"/>
            <ac:grpSpMk id="7" creationId="{7C11D5EE-A8F8-612C-7EBF-D46A2610D03B}"/>
          </ac:grpSpMkLst>
        </pc:grpChg>
        <pc:picChg chg="del mod ord">
          <ac:chgData name="Patrick Boily" userId="4ace92db-0572-4382-889e-50f73e2bf144" providerId="ADAL" clId="{11787768-C445-4DB6-A542-7D5C3825DB51}" dt="2022-08-20T22:34:27.733" v="11504" actId="21"/>
          <ac:picMkLst>
            <pc:docMk/>
            <pc:sldMk cId="2198243" sldId="1450"/>
            <ac:picMk id="5" creationId="{7BEE4F64-EC3B-0349-9CD9-76E854BD9D67}"/>
          </ac:picMkLst>
        </pc:picChg>
        <pc:picChg chg="del mod">
          <ac:chgData name="Patrick Boily" userId="4ace92db-0572-4382-889e-50f73e2bf144" providerId="ADAL" clId="{11787768-C445-4DB6-A542-7D5C3825DB51}" dt="2022-08-20T22:34:27.733" v="11504" actId="21"/>
          <ac:picMkLst>
            <pc:docMk/>
            <pc:sldMk cId="2198243" sldId="1450"/>
            <ac:picMk id="6" creationId="{32BEAEF6-65A9-AE4B-B039-7E096285AF1A}"/>
          </ac:picMkLst>
        </pc:picChg>
      </pc:sldChg>
      <pc:sldChg chg="addSp modSp add mod chgLayout">
        <pc:chgData name="Patrick Boily" userId="4ace92db-0572-4382-889e-50f73e2bf144" providerId="ADAL" clId="{11787768-C445-4DB6-A542-7D5C3825DB51}" dt="2022-08-19T18:48:37.272" v="7223" actId="20577"/>
        <pc:sldMkLst>
          <pc:docMk/>
          <pc:sldMk cId="881754906" sldId="1956"/>
        </pc:sldMkLst>
        <pc:spChg chg="mod ord">
          <ac:chgData name="Patrick Boily" userId="4ace92db-0572-4382-889e-50f73e2bf144" providerId="ADAL" clId="{11787768-C445-4DB6-A542-7D5C3825DB51}" dt="2022-08-19T18:07:34.962" v="6647" actId="20577"/>
          <ac:spMkLst>
            <pc:docMk/>
            <pc:sldMk cId="881754906" sldId="1956"/>
            <ac:spMk id="2" creationId="{00000000-0000-0000-0000-000000000000}"/>
          </ac:spMkLst>
        </pc:spChg>
        <pc:spChg chg="mod ord">
          <ac:chgData name="Patrick Boily" userId="4ace92db-0572-4382-889e-50f73e2bf144" providerId="ADAL" clId="{11787768-C445-4DB6-A542-7D5C3825DB51}" dt="2022-08-19T18:48:37.272" v="7223" actId="20577"/>
          <ac:spMkLst>
            <pc:docMk/>
            <pc:sldMk cId="881754906" sldId="1956"/>
            <ac:spMk id="3" creationId="{00000000-0000-0000-0000-000000000000}"/>
          </ac:spMkLst>
        </pc:spChg>
        <pc:spChg chg="add mod">
          <ac:chgData name="Patrick Boily" userId="4ace92db-0572-4382-889e-50f73e2bf144" providerId="ADAL" clId="{11787768-C445-4DB6-A542-7D5C3825DB51}" dt="2022-08-19T17:34:36.896" v="6308"/>
          <ac:spMkLst>
            <pc:docMk/>
            <pc:sldMk cId="881754906" sldId="1956"/>
            <ac:spMk id="4" creationId="{F5585B9C-B67F-BE15-91CA-9698155FE82A}"/>
          </ac:spMkLst>
        </pc:spChg>
        <pc:spChg chg="add mod">
          <ac:chgData name="Patrick Boily" userId="4ace92db-0572-4382-889e-50f73e2bf144" providerId="ADAL" clId="{11787768-C445-4DB6-A542-7D5C3825DB51}" dt="2022-08-19T17:34:36.896" v="6308"/>
          <ac:spMkLst>
            <pc:docMk/>
            <pc:sldMk cId="881754906" sldId="1956"/>
            <ac:spMk id="5" creationId="{6CA9850C-7FFD-4056-4E34-2853BF4BD2DE}"/>
          </ac:spMkLst>
        </pc:spChg>
        <pc:spChg chg="add mod ord">
          <ac:chgData name="Patrick Boily" userId="4ace92db-0572-4382-889e-50f73e2bf144" providerId="ADAL" clId="{11787768-C445-4DB6-A542-7D5C3825DB51}" dt="2022-08-19T18:05:09.983" v="6465" actId="700"/>
          <ac:spMkLst>
            <pc:docMk/>
            <pc:sldMk cId="881754906" sldId="1956"/>
            <ac:spMk id="6" creationId="{B43A0D31-35BB-A652-59DD-97FD96B3E4C0}"/>
          </ac:spMkLst>
        </pc:spChg>
        <pc:spChg chg="add mod ord">
          <ac:chgData name="Patrick Boily" userId="4ace92db-0572-4382-889e-50f73e2bf144" providerId="ADAL" clId="{11787768-C445-4DB6-A542-7D5C3825DB51}" dt="2022-08-19T18:05:09.983" v="6465" actId="700"/>
          <ac:spMkLst>
            <pc:docMk/>
            <pc:sldMk cId="881754906" sldId="1956"/>
            <ac:spMk id="7" creationId="{1370CEC8-27EF-C9EB-1D38-837EC94B0F64}"/>
          </ac:spMkLst>
        </pc:spChg>
      </pc:sldChg>
      <pc:sldChg chg="delSp modSp add mod">
        <pc:chgData name="Patrick Boily" userId="4ace92db-0572-4382-889e-50f73e2bf144" providerId="ADAL" clId="{11787768-C445-4DB6-A542-7D5C3825DB51}" dt="2022-08-20T19:56:17.191" v="11135" actId="14100"/>
        <pc:sldMkLst>
          <pc:docMk/>
          <pc:sldMk cId="323197289" sldId="1958"/>
        </pc:sldMkLst>
        <pc:spChg chg="mod">
          <ac:chgData name="Patrick Boily" userId="4ace92db-0572-4382-889e-50f73e2bf144" providerId="ADAL" clId="{11787768-C445-4DB6-A542-7D5C3825DB51}" dt="2022-08-20T19:56:17.191" v="11135" actId="14100"/>
          <ac:spMkLst>
            <pc:docMk/>
            <pc:sldMk cId="323197289" sldId="1958"/>
            <ac:spMk id="3" creationId="{239AFF81-B314-3B42-AC40-1B14CF00811C}"/>
          </ac:spMkLst>
        </pc:spChg>
        <pc:spChg chg="del">
          <ac:chgData name="Patrick Boily" userId="4ace92db-0572-4382-889e-50f73e2bf144" providerId="ADAL" clId="{11787768-C445-4DB6-A542-7D5C3825DB51}" dt="2022-08-20T19:54:56.435" v="11106" actId="478"/>
          <ac:spMkLst>
            <pc:docMk/>
            <pc:sldMk cId="323197289" sldId="1958"/>
            <ac:spMk id="4" creationId="{E52D47F8-A0DE-4298-1A5E-16BB2E635403}"/>
          </ac:spMkLst>
        </pc:spChg>
        <pc:spChg chg="del">
          <ac:chgData name="Patrick Boily" userId="4ace92db-0572-4382-889e-50f73e2bf144" providerId="ADAL" clId="{11787768-C445-4DB6-A542-7D5C3825DB51}" dt="2022-08-20T19:54:59.977" v="11107" actId="478"/>
          <ac:spMkLst>
            <pc:docMk/>
            <pc:sldMk cId="323197289" sldId="1958"/>
            <ac:spMk id="5" creationId="{17153D8D-D77E-96DB-0AAF-625478146EF5}"/>
          </ac:spMkLst>
        </pc:spChg>
        <pc:picChg chg="mod">
          <ac:chgData name="Patrick Boily" userId="4ace92db-0572-4382-889e-50f73e2bf144" providerId="ADAL" clId="{11787768-C445-4DB6-A542-7D5C3825DB51}" dt="2022-08-20T19:55:07.159" v="11128" actId="1036"/>
          <ac:picMkLst>
            <pc:docMk/>
            <pc:sldMk cId="323197289" sldId="1958"/>
            <ac:picMk id="2" creationId="{A4DC6128-F944-054D-89FE-1B3221C46880}"/>
          </ac:picMkLst>
        </pc:picChg>
      </pc:sldChg>
      <pc:sldChg chg="addSp modSp add del">
        <pc:chgData name="Patrick Boily" userId="4ace92db-0572-4382-889e-50f73e2bf144" providerId="ADAL" clId="{11787768-C445-4DB6-A542-7D5C3825DB51}" dt="2022-08-20T19:25:39.302" v="10382" actId="2696"/>
        <pc:sldMkLst>
          <pc:docMk/>
          <pc:sldMk cId="3318739445" sldId="1958"/>
        </pc:sldMkLst>
        <pc:spChg chg="add mod">
          <ac:chgData name="Patrick Boily" userId="4ace92db-0572-4382-889e-50f73e2bf144" providerId="ADAL" clId="{11787768-C445-4DB6-A542-7D5C3825DB51}" dt="2022-08-20T19:21:16.001" v="10324"/>
          <ac:spMkLst>
            <pc:docMk/>
            <pc:sldMk cId="3318739445" sldId="1958"/>
            <ac:spMk id="4" creationId="{E52D47F8-A0DE-4298-1A5E-16BB2E635403}"/>
          </ac:spMkLst>
        </pc:spChg>
        <pc:spChg chg="add mod">
          <ac:chgData name="Patrick Boily" userId="4ace92db-0572-4382-889e-50f73e2bf144" providerId="ADAL" clId="{11787768-C445-4DB6-A542-7D5C3825DB51}" dt="2022-08-20T19:21:16.001" v="10324"/>
          <ac:spMkLst>
            <pc:docMk/>
            <pc:sldMk cId="3318739445" sldId="1958"/>
            <ac:spMk id="5" creationId="{17153D8D-D77E-96DB-0AAF-625478146EF5}"/>
          </ac:spMkLst>
        </pc:spChg>
        <pc:spChg chg="mod">
          <ac:chgData name="Patrick Boily" userId="4ace92db-0572-4382-889e-50f73e2bf144" providerId="ADAL" clId="{11787768-C445-4DB6-A542-7D5C3825DB51}" dt="2022-08-20T19:21:16.001" v="10324"/>
          <ac:spMkLst>
            <pc:docMk/>
            <pc:sldMk cId="3318739445" sldId="1958"/>
            <ac:spMk id="7" creationId="{9D688B3B-229B-53C1-3A21-86AEDCC23B03}"/>
          </ac:spMkLst>
        </pc:spChg>
        <pc:spChg chg="mod">
          <ac:chgData name="Patrick Boily" userId="4ace92db-0572-4382-889e-50f73e2bf144" providerId="ADAL" clId="{11787768-C445-4DB6-A542-7D5C3825DB51}" dt="2022-08-20T19:21:16.001" v="10324"/>
          <ac:spMkLst>
            <pc:docMk/>
            <pc:sldMk cId="3318739445" sldId="1958"/>
            <ac:spMk id="8" creationId="{11AEF22D-30D5-2347-3025-0E1D30284419}"/>
          </ac:spMkLst>
        </pc:spChg>
        <pc:grpChg chg="add mod">
          <ac:chgData name="Patrick Boily" userId="4ace92db-0572-4382-889e-50f73e2bf144" providerId="ADAL" clId="{11787768-C445-4DB6-A542-7D5C3825DB51}" dt="2022-08-20T19:21:16.001" v="10324"/>
          <ac:grpSpMkLst>
            <pc:docMk/>
            <pc:sldMk cId="3318739445" sldId="1958"/>
            <ac:grpSpMk id="6" creationId="{3BFA0350-DB85-5E75-4DA4-EC96622462F4}"/>
          </ac:grpSpMkLst>
        </pc:grpChg>
      </pc:sldChg>
      <pc:sldChg chg="addSp modSp add">
        <pc:chgData name="Patrick Boily" userId="4ace92db-0572-4382-889e-50f73e2bf144" providerId="ADAL" clId="{11787768-C445-4DB6-A542-7D5C3825DB51}" dt="2022-08-18T17:21:45.863" v="5216"/>
        <pc:sldMkLst>
          <pc:docMk/>
          <pc:sldMk cId="3010612081" sldId="1961"/>
        </pc:sldMkLst>
        <pc:spChg chg="add mod">
          <ac:chgData name="Patrick Boily" userId="4ace92db-0572-4382-889e-50f73e2bf144" providerId="ADAL" clId="{11787768-C445-4DB6-A542-7D5C3825DB51}" dt="2022-08-18T17:21:45.863" v="5216"/>
          <ac:spMkLst>
            <pc:docMk/>
            <pc:sldMk cId="3010612081" sldId="1961"/>
            <ac:spMk id="8" creationId="{36E1DEE0-84E4-B5C8-432F-52EBE2FBCA42}"/>
          </ac:spMkLst>
        </pc:spChg>
        <pc:spChg chg="add mod">
          <ac:chgData name="Patrick Boily" userId="4ace92db-0572-4382-889e-50f73e2bf144" providerId="ADAL" clId="{11787768-C445-4DB6-A542-7D5C3825DB51}" dt="2022-08-18T17:21:45.863" v="5216"/>
          <ac:spMkLst>
            <pc:docMk/>
            <pc:sldMk cId="3010612081" sldId="1961"/>
            <ac:spMk id="9" creationId="{012E2BDF-3FB1-E0CB-765B-78C09AF56423}"/>
          </ac:spMkLst>
        </pc:spChg>
      </pc:sldChg>
      <pc:sldChg chg="addSp modSp add del mod">
        <pc:chgData name="Patrick Boily" userId="4ace92db-0572-4382-889e-50f73e2bf144" providerId="ADAL" clId="{11787768-C445-4DB6-A542-7D5C3825DB51}" dt="2022-08-18T17:21:21.026" v="5212" actId="2696"/>
        <pc:sldMkLst>
          <pc:docMk/>
          <pc:sldMk cId="4190273616" sldId="1961"/>
        </pc:sldMkLst>
        <pc:spChg chg="mod">
          <ac:chgData name="Patrick Boily" userId="4ace92db-0572-4382-889e-50f73e2bf144" providerId="ADAL" clId="{11787768-C445-4DB6-A542-7D5C3825DB51}" dt="2022-08-18T17:18:08.057" v="5082" actId="20577"/>
          <ac:spMkLst>
            <pc:docMk/>
            <pc:sldMk cId="4190273616" sldId="1961"/>
            <ac:spMk id="2" creationId="{F5A55487-25C3-B543-863B-295CEED78602}"/>
          </ac:spMkLst>
        </pc:spChg>
        <pc:spChg chg="add mod">
          <ac:chgData name="Patrick Boily" userId="4ace92db-0572-4382-889e-50f73e2bf144" providerId="ADAL" clId="{11787768-C445-4DB6-A542-7D5C3825DB51}" dt="2022-08-18T17:21:12.145" v="5210"/>
          <ac:spMkLst>
            <pc:docMk/>
            <pc:sldMk cId="4190273616" sldId="1961"/>
            <ac:spMk id="4" creationId="{79A75E6F-E72F-BF02-8026-F58ABF8CC9B0}"/>
          </ac:spMkLst>
        </pc:spChg>
        <pc:spChg chg="add mod">
          <ac:chgData name="Patrick Boily" userId="4ace92db-0572-4382-889e-50f73e2bf144" providerId="ADAL" clId="{11787768-C445-4DB6-A542-7D5C3825DB51}" dt="2022-08-18T17:21:12.145" v="5210"/>
          <ac:spMkLst>
            <pc:docMk/>
            <pc:sldMk cId="4190273616" sldId="1961"/>
            <ac:spMk id="6" creationId="{6510ED33-E2D8-E9EC-AC72-5165731A68D1}"/>
          </ac:spMkLst>
        </pc:spChg>
        <pc:picChg chg="mod">
          <ac:chgData name="Patrick Boily" userId="4ace92db-0572-4382-889e-50f73e2bf144" providerId="ADAL" clId="{11787768-C445-4DB6-A542-7D5C3825DB51}" dt="2022-08-18T17:18:20.950" v="5084" actId="1076"/>
          <ac:picMkLst>
            <pc:docMk/>
            <pc:sldMk cId="4190273616" sldId="1961"/>
            <ac:picMk id="5" creationId="{63154CDA-A6D5-FF41-A4A8-567F128517F9}"/>
          </ac:picMkLst>
        </pc:picChg>
        <pc:picChg chg="mod">
          <ac:chgData name="Patrick Boily" userId="4ace92db-0572-4382-889e-50f73e2bf144" providerId="ADAL" clId="{11787768-C445-4DB6-A542-7D5C3825DB51}" dt="2022-08-18T17:18:14.660" v="5083" actId="1076"/>
          <ac:picMkLst>
            <pc:docMk/>
            <pc:sldMk cId="4190273616" sldId="1961"/>
            <ac:picMk id="7" creationId="{9866D03A-A3B7-574A-AA77-7A1160871381}"/>
          </ac:picMkLst>
        </pc:picChg>
      </pc:sldChg>
      <pc:sldChg chg="addSp modSp add del mod">
        <pc:chgData name="Patrick Boily" userId="4ace92db-0572-4382-889e-50f73e2bf144" providerId="ADAL" clId="{11787768-C445-4DB6-A542-7D5C3825DB51}" dt="2022-08-18T17:21:21.026" v="5212" actId="2696"/>
        <pc:sldMkLst>
          <pc:docMk/>
          <pc:sldMk cId="360154494" sldId="1964"/>
        </pc:sldMkLst>
        <pc:spChg chg="mod">
          <ac:chgData name="Patrick Boily" userId="4ace92db-0572-4382-889e-50f73e2bf144" providerId="ADAL" clId="{11787768-C445-4DB6-A542-7D5C3825DB51}" dt="2022-08-18T17:20:17.297" v="5171" actId="20577"/>
          <ac:spMkLst>
            <pc:docMk/>
            <pc:sldMk cId="360154494" sldId="1964"/>
            <ac:spMk id="2" creationId="{4D8C380F-CCA9-2048-AB44-CBABC440B7E2}"/>
          </ac:spMkLst>
        </pc:spChg>
        <pc:spChg chg="add mod">
          <ac:chgData name="Patrick Boily" userId="4ace92db-0572-4382-889e-50f73e2bf144" providerId="ADAL" clId="{11787768-C445-4DB6-A542-7D5C3825DB51}" dt="2022-08-18T17:21:14.546" v="5211"/>
          <ac:spMkLst>
            <pc:docMk/>
            <pc:sldMk cId="360154494" sldId="1964"/>
            <ac:spMk id="4" creationId="{E4B5649D-10DB-94BE-D3F6-B422DE8BE397}"/>
          </ac:spMkLst>
        </pc:spChg>
        <pc:spChg chg="add mod">
          <ac:chgData name="Patrick Boily" userId="4ace92db-0572-4382-889e-50f73e2bf144" providerId="ADAL" clId="{11787768-C445-4DB6-A542-7D5C3825DB51}" dt="2022-08-18T17:21:14.546" v="5211"/>
          <ac:spMkLst>
            <pc:docMk/>
            <pc:sldMk cId="360154494" sldId="1964"/>
            <ac:spMk id="5" creationId="{180D99AD-5E3B-884F-2687-9D36D7763179}"/>
          </ac:spMkLst>
        </pc:spChg>
      </pc:sldChg>
      <pc:sldChg chg="addSp modSp add">
        <pc:chgData name="Patrick Boily" userId="4ace92db-0572-4382-889e-50f73e2bf144" providerId="ADAL" clId="{11787768-C445-4DB6-A542-7D5C3825DB51}" dt="2022-08-18T17:21:50.407" v="5217"/>
        <pc:sldMkLst>
          <pc:docMk/>
          <pc:sldMk cId="2982707081" sldId="1964"/>
        </pc:sldMkLst>
        <pc:spChg chg="add mod">
          <ac:chgData name="Patrick Boily" userId="4ace92db-0572-4382-889e-50f73e2bf144" providerId="ADAL" clId="{11787768-C445-4DB6-A542-7D5C3825DB51}" dt="2022-08-18T17:21:50.407" v="5217"/>
          <ac:spMkLst>
            <pc:docMk/>
            <pc:sldMk cId="2982707081" sldId="1964"/>
            <ac:spMk id="6" creationId="{045B2177-E6DA-8C66-006C-E3F5CD5FF525}"/>
          </ac:spMkLst>
        </pc:spChg>
        <pc:spChg chg="add mod">
          <ac:chgData name="Patrick Boily" userId="4ace92db-0572-4382-889e-50f73e2bf144" providerId="ADAL" clId="{11787768-C445-4DB6-A542-7D5C3825DB51}" dt="2022-08-18T17:21:50.407" v="5217"/>
          <ac:spMkLst>
            <pc:docMk/>
            <pc:sldMk cId="2982707081" sldId="1964"/>
            <ac:spMk id="7" creationId="{2A5DA48A-A4AA-6138-6759-76C7E5C1B1F5}"/>
          </ac:spMkLst>
        </pc:spChg>
      </pc:sldChg>
      <pc:sldChg chg="addSp modSp add mod chgLayout">
        <pc:chgData name="Patrick Boily" userId="4ace92db-0572-4382-889e-50f73e2bf144" providerId="ADAL" clId="{11787768-C445-4DB6-A542-7D5C3825DB51}" dt="2022-08-20T19:32:07.478" v="10547" actId="20577"/>
        <pc:sldMkLst>
          <pc:docMk/>
          <pc:sldMk cId="3579850682" sldId="2009"/>
        </pc:sldMkLst>
        <pc:spChg chg="add mod ord">
          <ac:chgData name="Patrick Boily" userId="4ace92db-0572-4382-889e-50f73e2bf144" providerId="ADAL" clId="{11787768-C445-4DB6-A542-7D5C3825DB51}" dt="2022-08-20T19:29:17.068" v="10424" actId="700"/>
          <ac:spMkLst>
            <pc:docMk/>
            <pc:sldMk cId="3579850682" sldId="2009"/>
            <ac:spMk id="2" creationId="{EF2850B0-39F7-E2B0-5671-5525673370D6}"/>
          </ac:spMkLst>
        </pc:spChg>
        <pc:spChg chg="add mod ord">
          <ac:chgData name="Patrick Boily" userId="4ace92db-0572-4382-889e-50f73e2bf144" providerId="ADAL" clId="{11787768-C445-4DB6-A542-7D5C3825DB51}" dt="2022-08-20T19:29:17.068" v="10424" actId="700"/>
          <ac:spMkLst>
            <pc:docMk/>
            <pc:sldMk cId="3579850682" sldId="2009"/>
            <ac:spMk id="3" creationId="{B1A6F143-8712-718F-63BF-E362BC9F2E30}"/>
          </ac:spMkLst>
        </pc:spChg>
        <pc:spChg chg="mod ord">
          <ac:chgData name="Patrick Boily" userId="4ace92db-0572-4382-889e-50f73e2bf144" providerId="ADAL" clId="{11787768-C445-4DB6-A542-7D5C3825DB51}" dt="2022-08-20T19:29:17.068" v="10424" actId="700"/>
          <ac:spMkLst>
            <pc:docMk/>
            <pc:sldMk cId="3579850682" sldId="2009"/>
            <ac:spMk id="4" creationId="{B37BC78F-5FC0-40E9-9459-CF02CA47FAB3}"/>
          </ac:spMkLst>
        </pc:spChg>
        <pc:spChg chg="mod ord">
          <ac:chgData name="Patrick Boily" userId="4ace92db-0572-4382-889e-50f73e2bf144" providerId="ADAL" clId="{11787768-C445-4DB6-A542-7D5C3825DB51}" dt="2022-08-20T19:32:07.478" v="10547" actId="20577"/>
          <ac:spMkLst>
            <pc:docMk/>
            <pc:sldMk cId="3579850682" sldId="2009"/>
            <ac:spMk id="5" creationId="{63F828CB-524D-4D01-87DC-ACC44060E394}"/>
          </ac:spMkLst>
        </pc:spChg>
        <pc:spChg chg="mod">
          <ac:chgData name="Patrick Boily" userId="4ace92db-0572-4382-889e-50f73e2bf144" providerId="ADAL" clId="{11787768-C445-4DB6-A542-7D5C3825DB51}" dt="2022-08-20T19:18:55.335" v="10289"/>
          <ac:spMkLst>
            <pc:docMk/>
            <pc:sldMk cId="3579850682" sldId="2009"/>
            <ac:spMk id="7" creationId="{989C4BCB-8E44-8AA3-2D82-77BCA0BDEB52}"/>
          </ac:spMkLst>
        </pc:spChg>
        <pc:spChg chg="mod">
          <ac:chgData name="Patrick Boily" userId="4ace92db-0572-4382-889e-50f73e2bf144" providerId="ADAL" clId="{11787768-C445-4DB6-A542-7D5C3825DB51}" dt="2022-08-20T19:18:55.335" v="10289"/>
          <ac:spMkLst>
            <pc:docMk/>
            <pc:sldMk cId="3579850682" sldId="2009"/>
            <ac:spMk id="8" creationId="{5922D14A-41E4-0143-47D8-6FC6C0EAC316}"/>
          </ac:spMkLst>
        </pc:spChg>
        <pc:grpChg chg="add mod">
          <ac:chgData name="Patrick Boily" userId="4ace92db-0572-4382-889e-50f73e2bf144" providerId="ADAL" clId="{11787768-C445-4DB6-A542-7D5C3825DB51}" dt="2022-08-20T19:18:55.335" v="10289"/>
          <ac:grpSpMkLst>
            <pc:docMk/>
            <pc:sldMk cId="3579850682" sldId="2009"/>
            <ac:grpSpMk id="6" creationId="{096FB66D-1390-F0D4-4A3A-D44F9E5DB482}"/>
          </ac:grpSpMkLst>
        </pc:grpChg>
      </pc:sldChg>
      <pc:sldChg chg="addSp modSp add del">
        <pc:chgData name="Patrick Boily" userId="4ace92db-0572-4382-889e-50f73e2bf144" providerId="ADAL" clId="{11787768-C445-4DB6-A542-7D5C3825DB51}" dt="2022-08-20T19:23:10.004" v="10373" actId="47"/>
        <pc:sldMkLst>
          <pc:docMk/>
          <pc:sldMk cId="916474129" sldId="2011"/>
        </pc:sldMkLst>
        <pc:spChg chg="add mod">
          <ac:chgData name="Patrick Boily" userId="4ace92db-0572-4382-889e-50f73e2bf144" providerId="ADAL" clId="{11787768-C445-4DB6-A542-7D5C3825DB51}" dt="2022-08-20T19:19:42.225" v="10306"/>
          <ac:spMkLst>
            <pc:docMk/>
            <pc:sldMk cId="916474129" sldId="2011"/>
            <ac:spMk id="4" creationId="{A0BF131E-2479-974D-C67E-1BF52CF84B4B}"/>
          </ac:spMkLst>
        </pc:spChg>
        <pc:spChg chg="add mod">
          <ac:chgData name="Patrick Boily" userId="4ace92db-0572-4382-889e-50f73e2bf144" providerId="ADAL" clId="{11787768-C445-4DB6-A542-7D5C3825DB51}" dt="2022-08-20T19:19:42.225" v="10306"/>
          <ac:spMkLst>
            <pc:docMk/>
            <pc:sldMk cId="916474129" sldId="2011"/>
            <ac:spMk id="5" creationId="{979897F9-5AC4-06C2-B29E-81727F6291BF}"/>
          </ac:spMkLst>
        </pc:spChg>
        <pc:spChg chg="mod">
          <ac:chgData name="Patrick Boily" userId="4ace92db-0572-4382-889e-50f73e2bf144" providerId="ADAL" clId="{11787768-C445-4DB6-A542-7D5C3825DB51}" dt="2022-08-20T19:19:42.225" v="10306"/>
          <ac:spMkLst>
            <pc:docMk/>
            <pc:sldMk cId="916474129" sldId="2011"/>
            <ac:spMk id="7" creationId="{AB90E46B-85BA-D7A2-2AF1-D0B666213A87}"/>
          </ac:spMkLst>
        </pc:spChg>
        <pc:spChg chg="mod">
          <ac:chgData name="Patrick Boily" userId="4ace92db-0572-4382-889e-50f73e2bf144" providerId="ADAL" clId="{11787768-C445-4DB6-A542-7D5C3825DB51}" dt="2022-08-20T19:19:42.225" v="10306"/>
          <ac:spMkLst>
            <pc:docMk/>
            <pc:sldMk cId="916474129" sldId="2011"/>
            <ac:spMk id="8" creationId="{D6567A00-F95B-1054-F66B-DEC8152C18FF}"/>
          </ac:spMkLst>
        </pc:spChg>
        <pc:grpChg chg="add mod">
          <ac:chgData name="Patrick Boily" userId="4ace92db-0572-4382-889e-50f73e2bf144" providerId="ADAL" clId="{11787768-C445-4DB6-A542-7D5C3825DB51}" dt="2022-08-20T19:19:42.225" v="10306"/>
          <ac:grpSpMkLst>
            <pc:docMk/>
            <pc:sldMk cId="916474129" sldId="2011"/>
            <ac:grpSpMk id="6" creationId="{E2BF322F-9E2D-0644-D3D5-5CDEF80154C1}"/>
          </ac:grpSpMkLst>
        </pc:grpChg>
      </pc:sldChg>
      <pc:sldChg chg="addSp modSp add mod chgLayout">
        <pc:chgData name="Patrick Boily" userId="4ace92db-0572-4382-889e-50f73e2bf144" providerId="ADAL" clId="{11787768-C445-4DB6-A542-7D5C3825DB51}" dt="2022-08-20T19:40:05.073" v="10770" actId="21"/>
        <pc:sldMkLst>
          <pc:docMk/>
          <pc:sldMk cId="1718268195" sldId="2013"/>
        </pc:sldMkLst>
        <pc:spChg chg="mod ord">
          <ac:chgData name="Patrick Boily" userId="4ace92db-0572-4382-889e-50f73e2bf144" providerId="ADAL" clId="{11787768-C445-4DB6-A542-7D5C3825DB51}" dt="2022-08-20T18:24:51.220" v="8785" actId="700"/>
          <ac:spMkLst>
            <pc:docMk/>
            <pc:sldMk cId="1718268195" sldId="2013"/>
            <ac:spMk id="2" creationId="{00000000-0000-0000-0000-000000000000}"/>
          </ac:spMkLst>
        </pc:spChg>
        <pc:spChg chg="mod ord">
          <ac:chgData name="Patrick Boily" userId="4ace92db-0572-4382-889e-50f73e2bf144" providerId="ADAL" clId="{11787768-C445-4DB6-A542-7D5C3825DB51}" dt="2022-08-20T19:40:05.073" v="10770" actId="21"/>
          <ac:spMkLst>
            <pc:docMk/>
            <pc:sldMk cId="1718268195" sldId="2013"/>
            <ac:spMk id="3" creationId="{00000000-0000-0000-0000-000000000000}"/>
          </ac:spMkLst>
        </pc:spChg>
        <pc:spChg chg="add mod ord">
          <ac:chgData name="Patrick Boily" userId="4ace92db-0572-4382-889e-50f73e2bf144" providerId="ADAL" clId="{11787768-C445-4DB6-A542-7D5C3825DB51}" dt="2022-08-20T18:24:51.220" v="8785" actId="700"/>
          <ac:spMkLst>
            <pc:docMk/>
            <pc:sldMk cId="1718268195" sldId="2013"/>
            <ac:spMk id="4" creationId="{FBBDAE49-6D09-7C58-CD80-7BB5DD6D8B39}"/>
          </ac:spMkLst>
        </pc:spChg>
        <pc:spChg chg="add mod ord">
          <ac:chgData name="Patrick Boily" userId="4ace92db-0572-4382-889e-50f73e2bf144" providerId="ADAL" clId="{11787768-C445-4DB6-A542-7D5C3825DB51}" dt="2022-08-20T18:24:51.220" v="8785" actId="700"/>
          <ac:spMkLst>
            <pc:docMk/>
            <pc:sldMk cId="1718268195" sldId="2013"/>
            <ac:spMk id="6" creationId="{3E3B1B7C-A578-827B-9ACD-B5B510C504A1}"/>
          </ac:spMkLst>
        </pc:spChg>
        <pc:spChg chg="add mod">
          <ac:chgData name="Patrick Boily" userId="4ace92db-0572-4382-889e-50f73e2bf144" providerId="ADAL" clId="{11787768-C445-4DB6-A542-7D5C3825DB51}" dt="2022-08-20T17:53:22.677" v="7907"/>
          <ac:spMkLst>
            <pc:docMk/>
            <pc:sldMk cId="1718268195" sldId="2013"/>
            <ac:spMk id="13" creationId="{B9965908-4462-248F-469D-090AE1503E3B}"/>
          </ac:spMkLst>
        </pc:spChg>
        <pc:spChg chg="add mod">
          <ac:chgData name="Patrick Boily" userId="4ace92db-0572-4382-889e-50f73e2bf144" providerId="ADAL" clId="{11787768-C445-4DB6-A542-7D5C3825DB51}" dt="2022-08-20T17:53:22.677" v="7907"/>
          <ac:spMkLst>
            <pc:docMk/>
            <pc:sldMk cId="1718268195" sldId="2013"/>
            <ac:spMk id="14" creationId="{2EE49701-8E10-C80C-1BC8-EA84D1692D9A}"/>
          </ac:spMkLst>
        </pc:spChg>
        <pc:grpChg chg="mod">
          <ac:chgData name="Patrick Boily" userId="4ace92db-0572-4382-889e-50f73e2bf144" providerId="ADAL" clId="{11787768-C445-4DB6-A542-7D5C3825DB51}" dt="2022-08-20T18:26:30.374" v="8826" actId="1038"/>
          <ac:grpSpMkLst>
            <pc:docMk/>
            <pc:sldMk cId="1718268195" sldId="2013"/>
            <ac:grpSpMk id="12" creationId="{00000000-0000-0000-0000-000000000000}"/>
          </ac:grpSpMkLst>
        </pc:grpChg>
      </pc:sldChg>
      <pc:sldChg chg="addSp modSp add del mod chgLayout">
        <pc:chgData name="Patrick Boily" userId="4ace92db-0572-4382-889e-50f73e2bf144" providerId="ADAL" clId="{11787768-C445-4DB6-A542-7D5C3825DB51}" dt="2022-08-20T18:28:21.315" v="8904" actId="47"/>
        <pc:sldMkLst>
          <pc:docMk/>
          <pc:sldMk cId="1534393913" sldId="2014"/>
        </pc:sldMkLst>
        <pc:spChg chg="mod ord">
          <ac:chgData name="Patrick Boily" userId="4ace92db-0572-4382-889e-50f73e2bf144" providerId="ADAL" clId="{11787768-C445-4DB6-A542-7D5C3825DB51}" dt="2022-08-20T18:26:50.949" v="8829" actId="700"/>
          <ac:spMkLst>
            <pc:docMk/>
            <pc:sldMk cId="1534393913" sldId="2014"/>
            <ac:spMk id="2" creationId="{00000000-0000-0000-0000-000000000000}"/>
          </ac:spMkLst>
        </pc:spChg>
        <pc:spChg chg="mod ord">
          <ac:chgData name="Patrick Boily" userId="4ace92db-0572-4382-889e-50f73e2bf144" providerId="ADAL" clId="{11787768-C445-4DB6-A542-7D5C3825DB51}" dt="2022-08-20T18:26:54.435" v="8831" actId="20577"/>
          <ac:spMkLst>
            <pc:docMk/>
            <pc:sldMk cId="1534393913" sldId="2014"/>
            <ac:spMk id="3" creationId="{00000000-0000-0000-0000-000000000000}"/>
          </ac:spMkLst>
        </pc:spChg>
        <pc:spChg chg="add mod ord">
          <ac:chgData name="Patrick Boily" userId="4ace92db-0572-4382-889e-50f73e2bf144" providerId="ADAL" clId="{11787768-C445-4DB6-A542-7D5C3825DB51}" dt="2022-08-20T18:26:50.949" v="8829" actId="700"/>
          <ac:spMkLst>
            <pc:docMk/>
            <pc:sldMk cId="1534393913" sldId="2014"/>
            <ac:spMk id="4" creationId="{9C05D081-8B3B-BD2A-6C70-587AF688F294}"/>
          </ac:spMkLst>
        </pc:spChg>
        <pc:spChg chg="add mod ord">
          <ac:chgData name="Patrick Boily" userId="4ace92db-0572-4382-889e-50f73e2bf144" providerId="ADAL" clId="{11787768-C445-4DB6-A542-7D5C3825DB51}" dt="2022-08-20T18:26:50.949" v="8829" actId="700"/>
          <ac:spMkLst>
            <pc:docMk/>
            <pc:sldMk cId="1534393913" sldId="2014"/>
            <ac:spMk id="5" creationId="{8C34E22A-D39E-3D33-F1C6-7E86D9B086DC}"/>
          </ac:spMkLst>
        </pc:spChg>
        <pc:spChg chg="add mod">
          <ac:chgData name="Patrick Boily" userId="4ace92db-0572-4382-889e-50f73e2bf144" providerId="ADAL" clId="{11787768-C445-4DB6-A542-7D5C3825DB51}" dt="2022-08-20T17:53:24.255" v="7908"/>
          <ac:spMkLst>
            <pc:docMk/>
            <pc:sldMk cId="1534393913" sldId="2014"/>
            <ac:spMk id="6" creationId="{513E5B4B-8086-F9EC-AEE6-9FE5E84B5B91}"/>
          </ac:spMkLst>
        </pc:spChg>
        <pc:spChg chg="add mod">
          <ac:chgData name="Patrick Boily" userId="4ace92db-0572-4382-889e-50f73e2bf144" providerId="ADAL" clId="{11787768-C445-4DB6-A542-7D5C3825DB51}" dt="2022-08-20T17:53:24.255" v="7908"/>
          <ac:spMkLst>
            <pc:docMk/>
            <pc:sldMk cId="1534393913" sldId="2014"/>
            <ac:spMk id="7" creationId="{CBB797A4-39CF-C261-85A8-A97721086AA2}"/>
          </ac:spMkLst>
        </pc:spChg>
      </pc:sldChg>
      <pc:sldChg chg="addSp modSp add mod">
        <pc:chgData name="Patrick Boily" userId="4ace92db-0572-4382-889e-50f73e2bf144" providerId="ADAL" clId="{11787768-C445-4DB6-A542-7D5C3825DB51}" dt="2022-08-20T19:40:53.298" v="10783" actId="20577"/>
        <pc:sldMkLst>
          <pc:docMk/>
          <pc:sldMk cId="3291607289" sldId="2015"/>
        </pc:sldMkLst>
        <pc:spChg chg="mod">
          <ac:chgData name="Patrick Boily" userId="4ace92db-0572-4382-889e-50f73e2bf144" providerId="ADAL" clId="{11787768-C445-4DB6-A542-7D5C3825DB51}" dt="2022-08-20T17:57:28.836" v="7982" actId="20577"/>
          <ac:spMkLst>
            <pc:docMk/>
            <pc:sldMk cId="3291607289" sldId="2015"/>
            <ac:spMk id="2" creationId="{00000000-0000-0000-0000-000000000000}"/>
          </ac:spMkLst>
        </pc:spChg>
        <pc:spChg chg="mod">
          <ac:chgData name="Patrick Boily" userId="4ace92db-0572-4382-889e-50f73e2bf144" providerId="ADAL" clId="{11787768-C445-4DB6-A542-7D5C3825DB51}" dt="2022-08-20T19:40:53.298" v="10783" actId="20577"/>
          <ac:spMkLst>
            <pc:docMk/>
            <pc:sldMk cId="3291607289" sldId="2015"/>
            <ac:spMk id="3" creationId="{00000000-0000-0000-0000-000000000000}"/>
          </ac:spMkLst>
        </pc:spChg>
        <pc:spChg chg="add mod">
          <ac:chgData name="Patrick Boily" userId="4ace92db-0572-4382-889e-50f73e2bf144" providerId="ADAL" clId="{11787768-C445-4DB6-A542-7D5C3825DB51}" dt="2022-08-20T17:53:26.326" v="7909"/>
          <ac:spMkLst>
            <pc:docMk/>
            <pc:sldMk cId="3291607289" sldId="2015"/>
            <ac:spMk id="4" creationId="{BEBD4B28-B7FA-0B62-A441-ABD17E1288A3}"/>
          </ac:spMkLst>
        </pc:spChg>
        <pc:spChg chg="add mod">
          <ac:chgData name="Patrick Boily" userId="4ace92db-0572-4382-889e-50f73e2bf144" providerId="ADAL" clId="{11787768-C445-4DB6-A542-7D5C3825DB51}" dt="2022-08-20T17:53:26.326" v="7909"/>
          <ac:spMkLst>
            <pc:docMk/>
            <pc:sldMk cId="3291607289" sldId="2015"/>
            <ac:spMk id="5" creationId="{E7F8026E-299A-8E5C-95D5-6EE23445112B}"/>
          </ac:spMkLst>
        </pc:spChg>
        <pc:spChg chg="add mod">
          <ac:chgData name="Patrick Boily" userId="4ace92db-0572-4382-889e-50f73e2bf144" providerId="ADAL" clId="{11787768-C445-4DB6-A542-7D5C3825DB51}" dt="2022-08-20T17:53:26.326" v="7909"/>
          <ac:spMkLst>
            <pc:docMk/>
            <pc:sldMk cId="3291607289" sldId="2015"/>
            <ac:spMk id="6" creationId="{60CC3EA7-A1B4-723D-F449-80844387F476}"/>
          </ac:spMkLst>
        </pc:spChg>
        <pc:spChg chg="add mod">
          <ac:chgData name="Patrick Boily" userId="4ace92db-0572-4382-889e-50f73e2bf144" providerId="ADAL" clId="{11787768-C445-4DB6-A542-7D5C3825DB51}" dt="2022-08-20T17:53:26.326" v="7909"/>
          <ac:spMkLst>
            <pc:docMk/>
            <pc:sldMk cId="3291607289" sldId="2015"/>
            <ac:spMk id="7" creationId="{31FC3DA8-A69D-AAF3-4566-16C97020DF8E}"/>
          </ac:spMkLst>
        </pc:spChg>
      </pc:sldChg>
      <pc:sldChg chg="addSp modSp add mod modClrScheme chgLayout">
        <pc:chgData name="Patrick Boily" userId="4ace92db-0572-4382-889e-50f73e2bf144" providerId="ADAL" clId="{11787768-C445-4DB6-A542-7D5C3825DB51}" dt="2022-08-20T18:21:44.395" v="8722"/>
        <pc:sldMkLst>
          <pc:docMk/>
          <pc:sldMk cId="2475597920" sldId="2016"/>
        </pc:sldMkLst>
        <pc:spChg chg="mod ord">
          <ac:chgData name="Patrick Boily" userId="4ace92db-0572-4382-889e-50f73e2bf144" providerId="ADAL" clId="{11787768-C445-4DB6-A542-7D5C3825DB51}" dt="2022-08-20T18:21:36.321" v="8721" actId="20577"/>
          <ac:spMkLst>
            <pc:docMk/>
            <pc:sldMk cId="2475597920" sldId="2016"/>
            <ac:spMk id="2" creationId="{00000000-0000-0000-0000-000000000000}"/>
          </ac:spMkLst>
        </pc:spChg>
        <pc:spChg chg="add mod">
          <ac:chgData name="Patrick Boily" userId="4ace92db-0572-4382-889e-50f73e2bf144" providerId="ADAL" clId="{11787768-C445-4DB6-A542-7D5C3825DB51}" dt="2022-08-20T18:21:44.395" v="8722"/>
          <ac:spMkLst>
            <pc:docMk/>
            <pc:sldMk cId="2475597920" sldId="2016"/>
            <ac:spMk id="3" creationId="{6A9F5767-14D6-CBD8-85E6-0A4296667E92}"/>
          </ac:spMkLst>
        </pc:spChg>
        <pc:spChg chg="add mod">
          <ac:chgData name="Patrick Boily" userId="4ace92db-0572-4382-889e-50f73e2bf144" providerId="ADAL" clId="{11787768-C445-4DB6-A542-7D5C3825DB51}" dt="2022-08-20T18:21:44.395" v="8722"/>
          <ac:spMkLst>
            <pc:docMk/>
            <pc:sldMk cId="2475597920" sldId="2016"/>
            <ac:spMk id="4" creationId="{0AC3E915-693C-0CC5-B876-A4C7D02AB3BB}"/>
          </ac:spMkLst>
        </pc:spChg>
        <pc:spChg chg="mod">
          <ac:chgData name="Patrick Boily" userId="4ace92db-0572-4382-889e-50f73e2bf144" providerId="ADAL" clId="{11787768-C445-4DB6-A542-7D5C3825DB51}" dt="2022-08-20T18:21:21.522" v="8689" actId="1036"/>
          <ac:spMkLst>
            <pc:docMk/>
            <pc:sldMk cId="2475597920" sldId="2016"/>
            <ac:spMk id="12" creationId="{00000000-0000-0000-0000-000000000000}"/>
          </ac:spMkLst>
        </pc:spChg>
        <pc:picChg chg="mod ord">
          <ac:chgData name="Patrick Boily" userId="4ace92db-0572-4382-889e-50f73e2bf144" providerId="ADAL" clId="{11787768-C445-4DB6-A542-7D5C3825DB51}" dt="2022-08-20T18:20:52.395" v="8656" actId="1038"/>
          <ac:picMkLst>
            <pc:docMk/>
            <pc:sldMk cId="2475597920" sldId="2016"/>
            <ac:picMk id="7" creationId="{00000000-0000-0000-0000-000000000000}"/>
          </ac:picMkLst>
        </pc:picChg>
        <pc:picChg chg="mod">
          <ac:chgData name="Patrick Boily" userId="4ace92db-0572-4382-889e-50f73e2bf144" providerId="ADAL" clId="{11787768-C445-4DB6-A542-7D5C3825DB51}" dt="2022-08-20T18:20:52.395" v="8656" actId="1038"/>
          <ac:picMkLst>
            <pc:docMk/>
            <pc:sldMk cId="2475597920" sldId="2016"/>
            <ac:picMk id="8" creationId="{00000000-0000-0000-0000-000000000000}"/>
          </ac:picMkLst>
        </pc:picChg>
        <pc:picChg chg="mod">
          <ac:chgData name="Patrick Boily" userId="4ace92db-0572-4382-889e-50f73e2bf144" providerId="ADAL" clId="{11787768-C445-4DB6-A542-7D5C3825DB51}" dt="2022-08-20T18:20:52.395" v="8656" actId="1038"/>
          <ac:picMkLst>
            <pc:docMk/>
            <pc:sldMk cId="2475597920" sldId="2016"/>
            <ac:picMk id="10" creationId="{00000000-0000-0000-0000-000000000000}"/>
          </ac:picMkLst>
        </pc:picChg>
      </pc:sldChg>
      <pc:sldChg chg="addSp delSp modSp add del mod">
        <pc:chgData name="Patrick Boily" userId="4ace92db-0572-4382-889e-50f73e2bf144" providerId="ADAL" clId="{11787768-C445-4DB6-A542-7D5C3825DB51}" dt="2022-08-20T18:18:28.174" v="8595" actId="2696"/>
        <pc:sldMkLst>
          <pc:docMk/>
          <pc:sldMk cId="2567936233" sldId="2016"/>
        </pc:sldMkLst>
        <pc:spChg chg="add del mod">
          <ac:chgData name="Patrick Boily" userId="4ace92db-0572-4382-889e-50f73e2bf144" providerId="ADAL" clId="{11787768-C445-4DB6-A542-7D5C3825DB51}" dt="2022-08-20T18:16:53.341" v="8570" actId="478"/>
          <ac:spMkLst>
            <pc:docMk/>
            <pc:sldMk cId="2567936233" sldId="2016"/>
            <ac:spMk id="3" creationId="{949C069C-50A2-EDC8-90DB-7287E1DD7276}"/>
          </ac:spMkLst>
        </pc:spChg>
        <pc:spChg chg="add del mod">
          <ac:chgData name="Patrick Boily" userId="4ace92db-0572-4382-889e-50f73e2bf144" providerId="ADAL" clId="{11787768-C445-4DB6-A542-7D5C3825DB51}" dt="2022-08-20T18:16:53.341" v="8570" actId="478"/>
          <ac:spMkLst>
            <pc:docMk/>
            <pc:sldMk cId="2567936233" sldId="2016"/>
            <ac:spMk id="4" creationId="{CCE59F5D-27AD-4274-FB19-E53DC0F8484D}"/>
          </ac:spMkLst>
        </pc:spChg>
        <pc:spChg chg="add mod">
          <ac:chgData name="Patrick Boily" userId="4ace92db-0572-4382-889e-50f73e2bf144" providerId="ADAL" clId="{11787768-C445-4DB6-A542-7D5C3825DB51}" dt="2022-08-20T17:52:10.516" v="7903"/>
          <ac:spMkLst>
            <pc:docMk/>
            <pc:sldMk cId="2567936233" sldId="2016"/>
            <ac:spMk id="5" creationId="{EB8EEBD8-99E6-C2AB-C631-6D8F3E0E4340}"/>
          </ac:spMkLst>
        </pc:spChg>
        <pc:spChg chg="add mod">
          <ac:chgData name="Patrick Boily" userId="4ace92db-0572-4382-889e-50f73e2bf144" providerId="ADAL" clId="{11787768-C445-4DB6-A542-7D5C3825DB51}" dt="2022-08-20T17:52:10.516" v="7903"/>
          <ac:spMkLst>
            <pc:docMk/>
            <pc:sldMk cId="2567936233" sldId="2016"/>
            <ac:spMk id="6" creationId="{CC516319-7309-20A8-64EC-2BDCBFB0430E}"/>
          </ac:spMkLst>
        </pc:spChg>
        <pc:spChg chg="del">
          <ac:chgData name="Patrick Boily" userId="4ace92db-0572-4382-889e-50f73e2bf144" providerId="ADAL" clId="{11787768-C445-4DB6-A542-7D5C3825DB51}" dt="2022-08-20T18:17:52.147" v="8594" actId="478"/>
          <ac:spMkLst>
            <pc:docMk/>
            <pc:sldMk cId="2567936233" sldId="2016"/>
            <ac:spMk id="11" creationId="{77EE9450-E086-4649-A073-A28BEFAE74D6}"/>
          </ac:spMkLst>
        </pc:spChg>
      </pc:sldChg>
      <pc:sldChg chg="addSp modSp add del mod modAnim">
        <pc:chgData name="Patrick Boily" userId="4ace92db-0572-4382-889e-50f73e2bf144" providerId="ADAL" clId="{11787768-C445-4DB6-A542-7D5C3825DB51}" dt="2022-08-19T18:17:35.046" v="6938" actId="47"/>
        <pc:sldMkLst>
          <pc:docMk/>
          <pc:sldMk cId="4114701050" sldId="2019"/>
        </pc:sldMkLst>
        <pc:spChg chg="mod">
          <ac:chgData name="Patrick Boily" userId="4ace92db-0572-4382-889e-50f73e2bf144" providerId="ADAL" clId="{11787768-C445-4DB6-A542-7D5C3825DB51}" dt="2022-08-19T18:15:59.385" v="6852" actId="21"/>
          <ac:spMkLst>
            <pc:docMk/>
            <pc:sldMk cId="4114701050" sldId="2019"/>
            <ac:spMk id="3" creationId="{00000000-0000-0000-0000-000000000000}"/>
          </ac:spMkLst>
        </pc:spChg>
        <pc:spChg chg="add mod">
          <ac:chgData name="Patrick Boily" userId="4ace92db-0572-4382-889e-50f73e2bf144" providerId="ADAL" clId="{11787768-C445-4DB6-A542-7D5C3825DB51}" dt="2022-08-19T17:34:41.654" v="6310"/>
          <ac:spMkLst>
            <pc:docMk/>
            <pc:sldMk cId="4114701050" sldId="2019"/>
            <ac:spMk id="4" creationId="{6F943CFD-FDA2-DF1A-8337-1924F7C607E4}"/>
          </ac:spMkLst>
        </pc:spChg>
        <pc:spChg chg="add mod">
          <ac:chgData name="Patrick Boily" userId="4ace92db-0572-4382-889e-50f73e2bf144" providerId="ADAL" clId="{11787768-C445-4DB6-A542-7D5C3825DB51}" dt="2022-08-19T17:34:41.654" v="6310"/>
          <ac:spMkLst>
            <pc:docMk/>
            <pc:sldMk cId="4114701050" sldId="2019"/>
            <ac:spMk id="5" creationId="{C615B43D-01B6-3471-1D0E-89A3467CEC16}"/>
          </ac:spMkLst>
        </pc:spChg>
        <pc:spChg chg="add mod">
          <ac:chgData name="Patrick Boily" userId="4ace92db-0572-4382-889e-50f73e2bf144" providerId="ADAL" clId="{11787768-C445-4DB6-A542-7D5C3825DB51}" dt="2022-08-19T18:03:46.750" v="6422"/>
          <ac:spMkLst>
            <pc:docMk/>
            <pc:sldMk cId="4114701050" sldId="2019"/>
            <ac:spMk id="6" creationId="{14FED236-14C3-5818-957F-CD760B8685AB}"/>
          </ac:spMkLst>
        </pc:spChg>
        <pc:spChg chg="add mod">
          <ac:chgData name="Patrick Boily" userId="4ace92db-0572-4382-889e-50f73e2bf144" providerId="ADAL" clId="{11787768-C445-4DB6-A542-7D5C3825DB51}" dt="2022-08-19T18:03:46.750" v="6422"/>
          <ac:spMkLst>
            <pc:docMk/>
            <pc:sldMk cId="4114701050" sldId="2019"/>
            <ac:spMk id="7" creationId="{FBCE50DC-2C89-FF26-AAEB-81DFE4184D54}"/>
          </ac:spMkLst>
        </pc:spChg>
      </pc:sldChg>
      <pc:sldChg chg="add del">
        <pc:chgData name="Patrick Boily" userId="4ace92db-0572-4382-889e-50f73e2bf144" providerId="ADAL" clId="{11787768-C445-4DB6-A542-7D5C3825DB51}" dt="2022-08-20T19:19:15.281" v="10300" actId="47"/>
        <pc:sldMkLst>
          <pc:docMk/>
          <pc:sldMk cId="88399178" sldId="2020"/>
        </pc:sldMkLst>
      </pc:sldChg>
      <pc:sldChg chg="modSp add mod chgLayout">
        <pc:chgData name="Patrick Boily" userId="4ace92db-0572-4382-889e-50f73e2bf144" providerId="ADAL" clId="{11787768-C445-4DB6-A542-7D5C3825DB51}" dt="2022-08-20T19:33:15.375" v="10569" actId="20577"/>
        <pc:sldMkLst>
          <pc:docMk/>
          <pc:sldMk cId="3972730255" sldId="2021"/>
        </pc:sldMkLst>
        <pc:spChg chg="mod ord">
          <ac:chgData name="Patrick Boily" userId="4ace92db-0572-4382-889e-50f73e2bf144" providerId="ADAL" clId="{11787768-C445-4DB6-A542-7D5C3825DB51}" dt="2022-08-20T19:30:45.975" v="10464" actId="20577"/>
          <ac:spMkLst>
            <pc:docMk/>
            <pc:sldMk cId="3972730255" sldId="2021"/>
            <ac:spMk id="2" creationId="{00000000-0000-0000-0000-000000000000}"/>
          </ac:spMkLst>
        </pc:spChg>
        <pc:spChg chg="mod ord">
          <ac:chgData name="Patrick Boily" userId="4ace92db-0572-4382-889e-50f73e2bf144" providerId="ADAL" clId="{11787768-C445-4DB6-A542-7D5C3825DB51}" dt="2022-08-20T19:33:15.375" v="10569" actId="20577"/>
          <ac:spMkLst>
            <pc:docMk/>
            <pc:sldMk cId="3972730255" sldId="2021"/>
            <ac:spMk id="3" creationId="{00000000-0000-0000-0000-000000000000}"/>
          </ac:spMkLst>
        </pc:spChg>
        <pc:spChg chg="mod ord">
          <ac:chgData name="Patrick Boily" userId="4ace92db-0572-4382-889e-50f73e2bf144" providerId="ADAL" clId="{11787768-C445-4DB6-A542-7D5C3825DB51}" dt="2022-08-20T19:29:20.895" v="10425" actId="700"/>
          <ac:spMkLst>
            <pc:docMk/>
            <pc:sldMk cId="3972730255" sldId="2021"/>
            <ac:spMk id="4" creationId="{CE1F03F9-9380-1524-492A-A6A6E44391CC}"/>
          </ac:spMkLst>
        </pc:spChg>
        <pc:spChg chg="mod ord">
          <ac:chgData name="Patrick Boily" userId="4ace92db-0572-4382-889e-50f73e2bf144" providerId="ADAL" clId="{11787768-C445-4DB6-A542-7D5C3825DB51}" dt="2022-08-20T19:29:20.895" v="10425" actId="700"/>
          <ac:spMkLst>
            <pc:docMk/>
            <pc:sldMk cId="3972730255" sldId="2021"/>
            <ac:spMk id="5" creationId="{F3CB2126-E2B1-3500-BEE5-9603F387F6FC}"/>
          </ac:spMkLst>
        </pc:spChg>
      </pc:sldChg>
      <pc:sldChg chg="addSp modSp add del">
        <pc:chgData name="Patrick Boily" userId="4ace92db-0572-4382-889e-50f73e2bf144" providerId="ADAL" clId="{11787768-C445-4DB6-A542-7D5C3825DB51}" dt="2022-08-20T19:26:43.872" v="10386" actId="2696"/>
        <pc:sldMkLst>
          <pc:docMk/>
          <pc:sldMk cId="4076744674" sldId="2021"/>
        </pc:sldMkLst>
        <pc:spChg chg="add mod">
          <ac:chgData name="Patrick Boily" userId="4ace92db-0572-4382-889e-50f73e2bf144" providerId="ADAL" clId="{11787768-C445-4DB6-A542-7D5C3825DB51}" dt="2022-08-20T19:21:03.428" v="10317"/>
          <ac:spMkLst>
            <pc:docMk/>
            <pc:sldMk cId="4076744674" sldId="2021"/>
            <ac:spMk id="4" creationId="{CE1F03F9-9380-1524-492A-A6A6E44391CC}"/>
          </ac:spMkLst>
        </pc:spChg>
        <pc:spChg chg="add mod">
          <ac:chgData name="Patrick Boily" userId="4ace92db-0572-4382-889e-50f73e2bf144" providerId="ADAL" clId="{11787768-C445-4DB6-A542-7D5C3825DB51}" dt="2022-08-20T19:21:03.428" v="10317"/>
          <ac:spMkLst>
            <pc:docMk/>
            <pc:sldMk cId="4076744674" sldId="2021"/>
            <ac:spMk id="5" creationId="{F3CB2126-E2B1-3500-BEE5-9603F387F6FC}"/>
          </ac:spMkLst>
        </pc:spChg>
        <pc:spChg chg="mod">
          <ac:chgData name="Patrick Boily" userId="4ace92db-0572-4382-889e-50f73e2bf144" providerId="ADAL" clId="{11787768-C445-4DB6-A542-7D5C3825DB51}" dt="2022-08-20T19:21:03.428" v="10317"/>
          <ac:spMkLst>
            <pc:docMk/>
            <pc:sldMk cId="4076744674" sldId="2021"/>
            <ac:spMk id="7" creationId="{3DA01730-A29E-D34A-AEB0-618A1759F338}"/>
          </ac:spMkLst>
        </pc:spChg>
        <pc:spChg chg="mod">
          <ac:chgData name="Patrick Boily" userId="4ace92db-0572-4382-889e-50f73e2bf144" providerId="ADAL" clId="{11787768-C445-4DB6-A542-7D5C3825DB51}" dt="2022-08-20T19:21:03.428" v="10317"/>
          <ac:spMkLst>
            <pc:docMk/>
            <pc:sldMk cId="4076744674" sldId="2021"/>
            <ac:spMk id="8" creationId="{D0B0A46D-503E-50F3-661E-F16AA8BE73BC}"/>
          </ac:spMkLst>
        </pc:spChg>
        <pc:grpChg chg="add mod">
          <ac:chgData name="Patrick Boily" userId="4ace92db-0572-4382-889e-50f73e2bf144" providerId="ADAL" clId="{11787768-C445-4DB6-A542-7D5C3825DB51}" dt="2022-08-20T19:21:03.428" v="10317"/>
          <ac:grpSpMkLst>
            <pc:docMk/>
            <pc:sldMk cId="4076744674" sldId="2021"/>
            <ac:grpSpMk id="6" creationId="{BEE0F134-BA8A-A290-E5DF-436893708CBA}"/>
          </ac:grpSpMkLst>
        </pc:grpChg>
      </pc:sldChg>
      <pc:sldChg chg="addSp modSp add del">
        <pc:chgData name="Patrick Boily" userId="4ace92db-0572-4382-889e-50f73e2bf144" providerId="ADAL" clId="{11787768-C445-4DB6-A542-7D5C3825DB51}" dt="2022-08-20T19:24:41.543" v="10375" actId="47"/>
        <pc:sldMkLst>
          <pc:docMk/>
          <pc:sldMk cId="1651015598" sldId="2022"/>
        </pc:sldMkLst>
        <pc:spChg chg="add mod">
          <ac:chgData name="Patrick Boily" userId="4ace92db-0572-4382-889e-50f73e2bf144" providerId="ADAL" clId="{11787768-C445-4DB6-A542-7D5C3825DB51}" dt="2022-08-20T19:21:05.914" v="10318"/>
          <ac:spMkLst>
            <pc:docMk/>
            <pc:sldMk cId="1651015598" sldId="2022"/>
            <ac:spMk id="4" creationId="{0A5620D1-73C4-4D88-1BB0-8CFC277586DD}"/>
          </ac:spMkLst>
        </pc:spChg>
        <pc:spChg chg="add mod">
          <ac:chgData name="Patrick Boily" userId="4ace92db-0572-4382-889e-50f73e2bf144" providerId="ADAL" clId="{11787768-C445-4DB6-A542-7D5C3825DB51}" dt="2022-08-20T19:21:05.914" v="10318"/>
          <ac:spMkLst>
            <pc:docMk/>
            <pc:sldMk cId="1651015598" sldId="2022"/>
            <ac:spMk id="5" creationId="{9838691E-1AC2-A66B-D34E-599BEE063EBA}"/>
          </ac:spMkLst>
        </pc:spChg>
        <pc:spChg chg="mod">
          <ac:chgData name="Patrick Boily" userId="4ace92db-0572-4382-889e-50f73e2bf144" providerId="ADAL" clId="{11787768-C445-4DB6-A542-7D5C3825DB51}" dt="2022-08-20T19:21:05.914" v="10318"/>
          <ac:spMkLst>
            <pc:docMk/>
            <pc:sldMk cId="1651015598" sldId="2022"/>
            <ac:spMk id="7" creationId="{BB2379C9-3714-CF0F-3275-59D971B8D4C5}"/>
          </ac:spMkLst>
        </pc:spChg>
        <pc:spChg chg="mod">
          <ac:chgData name="Patrick Boily" userId="4ace92db-0572-4382-889e-50f73e2bf144" providerId="ADAL" clId="{11787768-C445-4DB6-A542-7D5C3825DB51}" dt="2022-08-20T19:21:05.914" v="10318"/>
          <ac:spMkLst>
            <pc:docMk/>
            <pc:sldMk cId="1651015598" sldId="2022"/>
            <ac:spMk id="8" creationId="{E7F2AD53-CD2C-C00C-F441-36B58FA56086}"/>
          </ac:spMkLst>
        </pc:spChg>
        <pc:grpChg chg="add mod">
          <ac:chgData name="Patrick Boily" userId="4ace92db-0572-4382-889e-50f73e2bf144" providerId="ADAL" clId="{11787768-C445-4DB6-A542-7D5C3825DB51}" dt="2022-08-20T19:21:05.914" v="10318"/>
          <ac:grpSpMkLst>
            <pc:docMk/>
            <pc:sldMk cId="1651015598" sldId="2022"/>
            <ac:grpSpMk id="6" creationId="{718AE134-3F81-6E7C-D7DB-A02093ECEE52}"/>
          </ac:grpSpMkLst>
        </pc:grpChg>
      </pc:sldChg>
      <pc:sldChg chg="addSp modSp add del">
        <pc:chgData name="Patrick Boily" userId="4ace92db-0572-4382-889e-50f73e2bf144" providerId="ADAL" clId="{11787768-C445-4DB6-A542-7D5C3825DB51}" dt="2022-08-20T19:24:44.253" v="10376" actId="47"/>
        <pc:sldMkLst>
          <pc:docMk/>
          <pc:sldMk cId="850420314" sldId="2023"/>
        </pc:sldMkLst>
        <pc:spChg chg="add mod">
          <ac:chgData name="Patrick Boily" userId="4ace92db-0572-4382-889e-50f73e2bf144" providerId="ADAL" clId="{11787768-C445-4DB6-A542-7D5C3825DB51}" dt="2022-08-20T19:21:07.184" v="10319"/>
          <ac:spMkLst>
            <pc:docMk/>
            <pc:sldMk cId="850420314" sldId="2023"/>
            <ac:spMk id="4" creationId="{6A42F2C5-B0B4-56CF-4439-4C912819E7B2}"/>
          </ac:spMkLst>
        </pc:spChg>
        <pc:spChg chg="add mod">
          <ac:chgData name="Patrick Boily" userId="4ace92db-0572-4382-889e-50f73e2bf144" providerId="ADAL" clId="{11787768-C445-4DB6-A542-7D5C3825DB51}" dt="2022-08-20T19:21:07.184" v="10319"/>
          <ac:spMkLst>
            <pc:docMk/>
            <pc:sldMk cId="850420314" sldId="2023"/>
            <ac:spMk id="5" creationId="{BFE67349-15C0-3090-F0BF-46B33DF427A5}"/>
          </ac:spMkLst>
        </pc:spChg>
        <pc:spChg chg="mod">
          <ac:chgData name="Patrick Boily" userId="4ace92db-0572-4382-889e-50f73e2bf144" providerId="ADAL" clId="{11787768-C445-4DB6-A542-7D5C3825DB51}" dt="2022-08-20T19:21:07.184" v="10319"/>
          <ac:spMkLst>
            <pc:docMk/>
            <pc:sldMk cId="850420314" sldId="2023"/>
            <ac:spMk id="7" creationId="{9599217A-724B-13E2-1E1A-B3366C636377}"/>
          </ac:spMkLst>
        </pc:spChg>
        <pc:spChg chg="mod">
          <ac:chgData name="Patrick Boily" userId="4ace92db-0572-4382-889e-50f73e2bf144" providerId="ADAL" clId="{11787768-C445-4DB6-A542-7D5C3825DB51}" dt="2022-08-20T19:21:07.184" v="10319"/>
          <ac:spMkLst>
            <pc:docMk/>
            <pc:sldMk cId="850420314" sldId="2023"/>
            <ac:spMk id="8" creationId="{DCA0D0BC-23F8-82DC-1FF8-1CCE4EBD600D}"/>
          </ac:spMkLst>
        </pc:spChg>
        <pc:grpChg chg="add mod">
          <ac:chgData name="Patrick Boily" userId="4ace92db-0572-4382-889e-50f73e2bf144" providerId="ADAL" clId="{11787768-C445-4DB6-A542-7D5C3825DB51}" dt="2022-08-20T19:21:07.184" v="10319"/>
          <ac:grpSpMkLst>
            <pc:docMk/>
            <pc:sldMk cId="850420314" sldId="2023"/>
            <ac:grpSpMk id="6" creationId="{BB29B1CD-ED4F-5DDA-F7C4-14A2095B3FDB}"/>
          </ac:grpSpMkLst>
        </pc:grpChg>
      </pc:sldChg>
      <pc:sldChg chg="addSp modSp add del">
        <pc:chgData name="Patrick Boily" userId="4ace92db-0572-4382-889e-50f73e2bf144" providerId="ADAL" clId="{11787768-C445-4DB6-A542-7D5C3825DB51}" dt="2022-08-20T19:24:46.292" v="10377" actId="47"/>
        <pc:sldMkLst>
          <pc:docMk/>
          <pc:sldMk cId="1129030462" sldId="2024"/>
        </pc:sldMkLst>
        <pc:spChg chg="add mod">
          <ac:chgData name="Patrick Boily" userId="4ace92db-0572-4382-889e-50f73e2bf144" providerId="ADAL" clId="{11787768-C445-4DB6-A542-7D5C3825DB51}" dt="2022-08-20T19:21:09.732" v="10320"/>
          <ac:spMkLst>
            <pc:docMk/>
            <pc:sldMk cId="1129030462" sldId="2024"/>
            <ac:spMk id="4" creationId="{F86A72DC-08A5-8572-D3BD-7F2796D888DE}"/>
          </ac:spMkLst>
        </pc:spChg>
        <pc:spChg chg="add mod">
          <ac:chgData name="Patrick Boily" userId="4ace92db-0572-4382-889e-50f73e2bf144" providerId="ADAL" clId="{11787768-C445-4DB6-A542-7D5C3825DB51}" dt="2022-08-20T19:21:09.732" v="10320"/>
          <ac:spMkLst>
            <pc:docMk/>
            <pc:sldMk cId="1129030462" sldId="2024"/>
            <ac:spMk id="5" creationId="{37748D2C-9D46-239B-CD7B-CC23F8C1EBDB}"/>
          </ac:spMkLst>
        </pc:spChg>
        <pc:spChg chg="mod">
          <ac:chgData name="Patrick Boily" userId="4ace92db-0572-4382-889e-50f73e2bf144" providerId="ADAL" clId="{11787768-C445-4DB6-A542-7D5C3825DB51}" dt="2022-08-20T19:21:09.732" v="10320"/>
          <ac:spMkLst>
            <pc:docMk/>
            <pc:sldMk cId="1129030462" sldId="2024"/>
            <ac:spMk id="7" creationId="{76D04BAC-7F9A-A44D-6524-5D1FE6A6FCD0}"/>
          </ac:spMkLst>
        </pc:spChg>
        <pc:spChg chg="mod">
          <ac:chgData name="Patrick Boily" userId="4ace92db-0572-4382-889e-50f73e2bf144" providerId="ADAL" clId="{11787768-C445-4DB6-A542-7D5C3825DB51}" dt="2022-08-20T19:21:09.732" v="10320"/>
          <ac:spMkLst>
            <pc:docMk/>
            <pc:sldMk cId="1129030462" sldId="2024"/>
            <ac:spMk id="8" creationId="{3F9CA062-D184-9C4A-E8CF-15E801E62371}"/>
          </ac:spMkLst>
        </pc:spChg>
        <pc:grpChg chg="add mod">
          <ac:chgData name="Patrick Boily" userId="4ace92db-0572-4382-889e-50f73e2bf144" providerId="ADAL" clId="{11787768-C445-4DB6-A542-7D5C3825DB51}" dt="2022-08-20T19:21:09.732" v="10320"/>
          <ac:grpSpMkLst>
            <pc:docMk/>
            <pc:sldMk cId="1129030462" sldId="2024"/>
            <ac:grpSpMk id="6" creationId="{4943684B-E40C-1293-402D-80428F660067}"/>
          </ac:grpSpMkLst>
        </pc:grpChg>
      </pc:sldChg>
      <pc:sldChg chg="addSp modSp add del">
        <pc:chgData name="Patrick Boily" userId="4ace92db-0572-4382-889e-50f73e2bf144" providerId="ADAL" clId="{11787768-C445-4DB6-A542-7D5C3825DB51}" dt="2022-08-20T19:24:47.576" v="10378" actId="47"/>
        <pc:sldMkLst>
          <pc:docMk/>
          <pc:sldMk cId="765093548" sldId="2025"/>
        </pc:sldMkLst>
        <pc:spChg chg="add mod">
          <ac:chgData name="Patrick Boily" userId="4ace92db-0572-4382-889e-50f73e2bf144" providerId="ADAL" clId="{11787768-C445-4DB6-A542-7D5C3825DB51}" dt="2022-08-20T19:21:11.168" v="10321"/>
          <ac:spMkLst>
            <pc:docMk/>
            <pc:sldMk cId="765093548" sldId="2025"/>
            <ac:spMk id="4" creationId="{5897CE89-D945-87F3-46CE-AB3DA7343C7B}"/>
          </ac:spMkLst>
        </pc:spChg>
        <pc:spChg chg="add mod">
          <ac:chgData name="Patrick Boily" userId="4ace92db-0572-4382-889e-50f73e2bf144" providerId="ADAL" clId="{11787768-C445-4DB6-A542-7D5C3825DB51}" dt="2022-08-20T19:21:11.168" v="10321"/>
          <ac:spMkLst>
            <pc:docMk/>
            <pc:sldMk cId="765093548" sldId="2025"/>
            <ac:spMk id="5" creationId="{2FDE0DA8-A272-14BD-1C9F-1A7B9CFDE12C}"/>
          </ac:spMkLst>
        </pc:spChg>
        <pc:spChg chg="mod">
          <ac:chgData name="Patrick Boily" userId="4ace92db-0572-4382-889e-50f73e2bf144" providerId="ADAL" clId="{11787768-C445-4DB6-A542-7D5C3825DB51}" dt="2022-08-20T19:21:11.168" v="10321"/>
          <ac:spMkLst>
            <pc:docMk/>
            <pc:sldMk cId="765093548" sldId="2025"/>
            <ac:spMk id="7" creationId="{E4A2473F-5D70-B251-4E11-F489C298E2F2}"/>
          </ac:spMkLst>
        </pc:spChg>
        <pc:spChg chg="mod">
          <ac:chgData name="Patrick Boily" userId="4ace92db-0572-4382-889e-50f73e2bf144" providerId="ADAL" clId="{11787768-C445-4DB6-A542-7D5C3825DB51}" dt="2022-08-20T19:21:11.168" v="10321"/>
          <ac:spMkLst>
            <pc:docMk/>
            <pc:sldMk cId="765093548" sldId="2025"/>
            <ac:spMk id="8" creationId="{85EF59CA-B20D-C6B5-45A9-02AEC5BE91A3}"/>
          </ac:spMkLst>
        </pc:spChg>
        <pc:grpChg chg="add mod">
          <ac:chgData name="Patrick Boily" userId="4ace92db-0572-4382-889e-50f73e2bf144" providerId="ADAL" clId="{11787768-C445-4DB6-A542-7D5C3825DB51}" dt="2022-08-20T19:21:11.168" v="10321"/>
          <ac:grpSpMkLst>
            <pc:docMk/>
            <pc:sldMk cId="765093548" sldId="2025"/>
            <ac:grpSpMk id="6" creationId="{44DFBFE2-C15F-1F0E-3926-B4FEB5222216}"/>
          </ac:grpSpMkLst>
        </pc:grpChg>
      </pc:sldChg>
      <pc:sldChg chg="delSp modSp add mod chgLayout">
        <pc:chgData name="Patrick Boily" userId="4ace92db-0572-4382-889e-50f73e2bf144" providerId="ADAL" clId="{11787768-C445-4DB6-A542-7D5C3825DB51}" dt="2022-08-20T19:41:29.552" v="10793" actId="113"/>
        <pc:sldMkLst>
          <pc:docMk/>
          <pc:sldMk cId="2539203640" sldId="2026"/>
        </pc:sldMkLst>
        <pc:spChg chg="mod ord">
          <ac:chgData name="Patrick Boily" userId="4ace92db-0572-4382-889e-50f73e2bf144" providerId="ADAL" clId="{11787768-C445-4DB6-A542-7D5C3825DB51}" dt="2022-08-20T19:37:05.601" v="10725" actId="20577"/>
          <ac:spMkLst>
            <pc:docMk/>
            <pc:sldMk cId="2539203640" sldId="2026"/>
            <ac:spMk id="2" creationId="{00000000-0000-0000-0000-000000000000}"/>
          </ac:spMkLst>
        </pc:spChg>
        <pc:spChg chg="mod ord">
          <ac:chgData name="Patrick Boily" userId="4ace92db-0572-4382-889e-50f73e2bf144" providerId="ADAL" clId="{11787768-C445-4DB6-A542-7D5C3825DB51}" dt="2022-08-20T19:41:29.552" v="10793" actId="113"/>
          <ac:spMkLst>
            <pc:docMk/>
            <pc:sldMk cId="2539203640" sldId="2026"/>
            <ac:spMk id="3" creationId="{00000000-0000-0000-0000-000000000000}"/>
          </ac:spMkLst>
        </pc:spChg>
        <pc:spChg chg="mod ord">
          <ac:chgData name="Patrick Boily" userId="4ace92db-0572-4382-889e-50f73e2bf144" providerId="ADAL" clId="{11787768-C445-4DB6-A542-7D5C3825DB51}" dt="2022-08-20T19:36:17.304" v="10692" actId="700"/>
          <ac:spMkLst>
            <pc:docMk/>
            <pc:sldMk cId="2539203640" sldId="2026"/>
            <ac:spMk id="4" creationId="{8CA67E53-2C8E-5FD2-21CC-0C11CB471167}"/>
          </ac:spMkLst>
        </pc:spChg>
        <pc:spChg chg="del">
          <ac:chgData name="Patrick Boily" userId="4ace92db-0572-4382-889e-50f73e2bf144" providerId="ADAL" clId="{11787768-C445-4DB6-A542-7D5C3825DB51}" dt="2022-08-20T19:36:58.365" v="10699" actId="478"/>
          <ac:spMkLst>
            <pc:docMk/>
            <pc:sldMk cId="2539203640" sldId="2026"/>
            <ac:spMk id="6" creationId="{2FB1EE58-CBF9-804F-BD1F-403219DFFB9B}"/>
          </ac:spMkLst>
        </pc:spChg>
        <pc:spChg chg="mod">
          <ac:chgData name="Patrick Boily" userId="4ace92db-0572-4382-889e-50f73e2bf144" providerId="ADAL" clId="{11787768-C445-4DB6-A542-7D5C3825DB51}" dt="2022-08-20T19:36:47.113" v="10698" actId="207"/>
          <ac:spMkLst>
            <pc:docMk/>
            <pc:sldMk cId="2539203640" sldId="2026"/>
            <ac:spMk id="7" creationId="{F26892D0-691B-6540-875F-E64F533A2F60}"/>
          </ac:spMkLst>
        </pc:spChg>
        <pc:spChg chg="mod ord">
          <ac:chgData name="Patrick Boily" userId="4ace92db-0572-4382-889e-50f73e2bf144" providerId="ADAL" clId="{11787768-C445-4DB6-A542-7D5C3825DB51}" dt="2022-08-20T19:36:17.304" v="10692" actId="700"/>
          <ac:spMkLst>
            <pc:docMk/>
            <pc:sldMk cId="2539203640" sldId="2026"/>
            <ac:spMk id="8" creationId="{BB085792-E971-FD7A-F7A1-C4C8AF3C5EED}"/>
          </ac:spMkLst>
        </pc:spChg>
        <pc:picChg chg="mod">
          <ac:chgData name="Patrick Boily" userId="4ace92db-0572-4382-889e-50f73e2bf144" providerId="ADAL" clId="{11787768-C445-4DB6-A542-7D5C3825DB51}" dt="2022-08-20T19:36:29.219" v="10695" actId="1076"/>
          <ac:picMkLst>
            <pc:docMk/>
            <pc:sldMk cId="2539203640" sldId="2026"/>
            <ac:picMk id="5" creationId="{00000000-0000-0000-0000-000000000000}"/>
          </ac:picMkLst>
        </pc:picChg>
      </pc:sldChg>
      <pc:sldChg chg="addSp modSp add del">
        <pc:chgData name="Patrick Boily" userId="4ace92db-0572-4382-889e-50f73e2bf144" providerId="ADAL" clId="{11787768-C445-4DB6-A542-7D5C3825DB51}" dt="2022-08-20T19:28:13.118" v="10421" actId="2696"/>
        <pc:sldMkLst>
          <pc:docMk/>
          <pc:sldMk cId="2848663423" sldId="2026"/>
        </pc:sldMkLst>
        <pc:spChg chg="add mod">
          <ac:chgData name="Patrick Boily" userId="4ace92db-0572-4382-889e-50f73e2bf144" providerId="ADAL" clId="{11787768-C445-4DB6-A542-7D5C3825DB51}" dt="2022-08-20T19:20:57.910" v="10314"/>
          <ac:spMkLst>
            <pc:docMk/>
            <pc:sldMk cId="2848663423" sldId="2026"/>
            <ac:spMk id="4" creationId="{8CA67E53-2C8E-5FD2-21CC-0C11CB471167}"/>
          </ac:spMkLst>
        </pc:spChg>
        <pc:spChg chg="add mod">
          <ac:chgData name="Patrick Boily" userId="4ace92db-0572-4382-889e-50f73e2bf144" providerId="ADAL" clId="{11787768-C445-4DB6-A542-7D5C3825DB51}" dt="2022-08-20T19:20:57.910" v="10314"/>
          <ac:spMkLst>
            <pc:docMk/>
            <pc:sldMk cId="2848663423" sldId="2026"/>
            <ac:spMk id="8" creationId="{BB085792-E971-FD7A-F7A1-C4C8AF3C5EED}"/>
          </ac:spMkLst>
        </pc:spChg>
        <pc:spChg chg="mod">
          <ac:chgData name="Patrick Boily" userId="4ace92db-0572-4382-889e-50f73e2bf144" providerId="ADAL" clId="{11787768-C445-4DB6-A542-7D5C3825DB51}" dt="2022-08-20T19:20:57.910" v="10314"/>
          <ac:spMkLst>
            <pc:docMk/>
            <pc:sldMk cId="2848663423" sldId="2026"/>
            <ac:spMk id="10" creationId="{9415C58D-0FCD-71EB-DAAD-702025E64F6D}"/>
          </ac:spMkLst>
        </pc:spChg>
        <pc:spChg chg="mod">
          <ac:chgData name="Patrick Boily" userId="4ace92db-0572-4382-889e-50f73e2bf144" providerId="ADAL" clId="{11787768-C445-4DB6-A542-7D5C3825DB51}" dt="2022-08-20T19:20:57.910" v="10314"/>
          <ac:spMkLst>
            <pc:docMk/>
            <pc:sldMk cId="2848663423" sldId="2026"/>
            <ac:spMk id="11" creationId="{D0B15265-B7D4-BEB5-F132-22578B7D1C9F}"/>
          </ac:spMkLst>
        </pc:spChg>
        <pc:grpChg chg="add mod">
          <ac:chgData name="Patrick Boily" userId="4ace92db-0572-4382-889e-50f73e2bf144" providerId="ADAL" clId="{11787768-C445-4DB6-A542-7D5C3825DB51}" dt="2022-08-20T19:20:57.910" v="10314"/>
          <ac:grpSpMkLst>
            <pc:docMk/>
            <pc:sldMk cId="2848663423" sldId="2026"/>
            <ac:grpSpMk id="9" creationId="{E7867383-C3B9-786D-A932-58DEC6F07880}"/>
          </ac:grpSpMkLst>
        </pc:grpChg>
      </pc:sldChg>
      <pc:sldChg chg="addSp modSp add del">
        <pc:chgData name="Patrick Boily" userId="4ace92db-0572-4382-889e-50f73e2bf144" providerId="ADAL" clId="{11787768-C445-4DB6-A542-7D5C3825DB51}" dt="2022-08-20T19:24:07.488" v="10374" actId="47"/>
        <pc:sldMkLst>
          <pc:docMk/>
          <pc:sldMk cId="799553205" sldId="2027"/>
        </pc:sldMkLst>
        <pc:spChg chg="add mod">
          <ac:chgData name="Patrick Boily" userId="4ace92db-0572-4382-889e-50f73e2bf144" providerId="ADAL" clId="{11787768-C445-4DB6-A542-7D5C3825DB51}" dt="2022-08-20T19:20:59.501" v="10315"/>
          <ac:spMkLst>
            <pc:docMk/>
            <pc:sldMk cId="799553205" sldId="2027"/>
            <ac:spMk id="4" creationId="{F10A7BA6-7920-9183-4D6E-9A1E577898A0}"/>
          </ac:spMkLst>
        </pc:spChg>
        <pc:spChg chg="add mod">
          <ac:chgData name="Patrick Boily" userId="4ace92db-0572-4382-889e-50f73e2bf144" providerId="ADAL" clId="{11787768-C445-4DB6-A542-7D5C3825DB51}" dt="2022-08-20T19:20:59.501" v="10315"/>
          <ac:spMkLst>
            <pc:docMk/>
            <pc:sldMk cId="799553205" sldId="2027"/>
            <ac:spMk id="7" creationId="{3D25A4A8-167F-0774-C448-82C14FFCF055}"/>
          </ac:spMkLst>
        </pc:spChg>
        <pc:spChg chg="mod">
          <ac:chgData name="Patrick Boily" userId="4ace92db-0572-4382-889e-50f73e2bf144" providerId="ADAL" clId="{11787768-C445-4DB6-A542-7D5C3825DB51}" dt="2022-08-20T19:20:59.501" v="10315"/>
          <ac:spMkLst>
            <pc:docMk/>
            <pc:sldMk cId="799553205" sldId="2027"/>
            <ac:spMk id="9" creationId="{D55DC99B-98E6-88E0-8EF7-1D692435244C}"/>
          </ac:spMkLst>
        </pc:spChg>
        <pc:spChg chg="mod">
          <ac:chgData name="Patrick Boily" userId="4ace92db-0572-4382-889e-50f73e2bf144" providerId="ADAL" clId="{11787768-C445-4DB6-A542-7D5C3825DB51}" dt="2022-08-20T19:20:59.501" v="10315"/>
          <ac:spMkLst>
            <pc:docMk/>
            <pc:sldMk cId="799553205" sldId="2027"/>
            <ac:spMk id="10" creationId="{02FACDFB-DE81-CCAE-1B94-079B9B54CCC3}"/>
          </ac:spMkLst>
        </pc:spChg>
        <pc:grpChg chg="add mod">
          <ac:chgData name="Patrick Boily" userId="4ace92db-0572-4382-889e-50f73e2bf144" providerId="ADAL" clId="{11787768-C445-4DB6-A542-7D5C3825DB51}" dt="2022-08-20T19:20:59.501" v="10315"/>
          <ac:grpSpMkLst>
            <pc:docMk/>
            <pc:sldMk cId="799553205" sldId="2027"/>
            <ac:grpSpMk id="8" creationId="{DE440719-6BB6-1090-3148-8E3E279A1F47}"/>
          </ac:grpSpMkLst>
        </pc:grpChg>
      </pc:sldChg>
      <pc:sldChg chg="addSp modSp add mod">
        <pc:chgData name="Patrick Boily" userId="4ace92db-0572-4382-889e-50f73e2bf144" providerId="ADAL" clId="{11787768-C445-4DB6-A542-7D5C3825DB51}" dt="2022-08-20T19:50:00.830" v="10856" actId="113"/>
        <pc:sldMkLst>
          <pc:docMk/>
          <pc:sldMk cId="297804887" sldId="2043"/>
        </pc:sldMkLst>
        <pc:spChg chg="mod">
          <ac:chgData name="Patrick Boily" userId="4ace92db-0572-4382-889e-50f73e2bf144" providerId="ADAL" clId="{11787768-C445-4DB6-A542-7D5C3825DB51}" dt="2022-08-20T19:50:00.830" v="10856" actId="113"/>
          <ac:spMkLst>
            <pc:docMk/>
            <pc:sldMk cId="297804887" sldId="2043"/>
            <ac:spMk id="3" creationId="{00000000-0000-0000-0000-000000000000}"/>
          </ac:spMkLst>
        </pc:spChg>
        <pc:spChg chg="add mod">
          <ac:chgData name="Patrick Boily" userId="4ace92db-0572-4382-889e-50f73e2bf144" providerId="ADAL" clId="{11787768-C445-4DB6-A542-7D5C3825DB51}" dt="2022-08-20T19:19:05.902" v="10295"/>
          <ac:spMkLst>
            <pc:docMk/>
            <pc:sldMk cId="297804887" sldId="2043"/>
            <ac:spMk id="4" creationId="{253AD92A-EDF8-DA5B-1515-67DEFEA4450F}"/>
          </ac:spMkLst>
        </pc:spChg>
        <pc:spChg chg="add mod">
          <ac:chgData name="Patrick Boily" userId="4ace92db-0572-4382-889e-50f73e2bf144" providerId="ADAL" clId="{11787768-C445-4DB6-A542-7D5C3825DB51}" dt="2022-08-20T19:19:05.902" v="10295"/>
          <ac:spMkLst>
            <pc:docMk/>
            <pc:sldMk cId="297804887" sldId="2043"/>
            <ac:spMk id="5" creationId="{99D020F3-579B-19E1-ADF8-E99B7A47065A}"/>
          </ac:spMkLst>
        </pc:spChg>
        <pc:spChg chg="mod">
          <ac:chgData name="Patrick Boily" userId="4ace92db-0572-4382-889e-50f73e2bf144" providerId="ADAL" clId="{11787768-C445-4DB6-A542-7D5C3825DB51}" dt="2022-08-20T19:19:05.902" v="10295"/>
          <ac:spMkLst>
            <pc:docMk/>
            <pc:sldMk cId="297804887" sldId="2043"/>
            <ac:spMk id="7" creationId="{60681E8C-59BA-B654-CD9D-8E309049718B}"/>
          </ac:spMkLst>
        </pc:spChg>
        <pc:spChg chg="mod">
          <ac:chgData name="Patrick Boily" userId="4ace92db-0572-4382-889e-50f73e2bf144" providerId="ADAL" clId="{11787768-C445-4DB6-A542-7D5C3825DB51}" dt="2022-08-20T19:19:05.902" v="10295"/>
          <ac:spMkLst>
            <pc:docMk/>
            <pc:sldMk cId="297804887" sldId="2043"/>
            <ac:spMk id="8" creationId="{63F43660-1C73-9A2D-E226-E497096E9603}"/>
          </ac:spMkLst>
        </pc:spChg>
        <pc:grpChg chg="add mod">
          <ac:chgData name="Patrick Boily" userId="4ace92db-0572-4382-889e-50f73e2bf144" providerId="ADAL" clId="{11787768-C445-4DB6-A542-7D5C3825DB51}" dt="2022-08-20T19:19:05.902" v="10295"/>
          <ac:grpSpMkLst>
            <pc:docMk/>
            <pc:sldMk cId="297804887" sldId="2043"/>
            <ac:grpSpMk id="6" creationId="{DCB709E4-7A3D-573F-0DC1-7BE7B84FF76B}"/>
          </ac:grpSpMkLst>
        </pc:grpChg>
      </pc:sldChg>
      <pc:sldChg chg="addSp delSp modSp add mod">
        <pc:chgData name="Patrick Boily" userId="4ace92db-0572-4382-889e-50f73e2bf144" providerId="ADAL" clId="{11787768-C445-4DB6-A542-7D5C3825DB51}" dt="2022-08-20T19:52:33.692" v="10938" actId="20577"/>
        <pc:sldMkLst>
          <pc:docMk/>
          <pc:sldMk cId="1249073956" sldId="2044"/>
        </pc:sldMkLst>
        <pc:spChg chg="add del mod">
          <ac:chgData name="Patrick Boily" userId="4ace92db-0572-4382-889e-50f73e2bf144" providerId="ADAL" clId="{11787768-C445-4DB6-A542-7D5C3825DB51}" dt="2022-08-20T19:50:33.342" v="10873" actId="478"/>
          <ac:spMkLst>
            <pc:docMk/>
            <pc:sldMk cId="1249073956" sldId="2044"/>
            <ac:spMk id="2" creationId="{EB3FC889-EBA9-976B-3FAA-C1F37B648B7D}"/>
          </ac:spMkLst>
        </pc:spChg>
        <pc:spChg chg="add del mod">
          <ac:chgData name="Patrick Boily" userId="4ace92db-0572-4382-889e-50f73e2bf144" providerId="ADAL" clId="{11787768-C445-4DB6-A542-7D5C3825DB51}" dt="2022-08-20T19:50:36.297" v="10874" actId="478"/>
          <ac:spMkLst>
            <pc:docMk/>
            <pc:sldMk cId="1249073956" sldId="2044"/>
            <ac:spMk id="3" creationId="{4C1278C2-9536-4B1B-7D48-3CC6138AF46C}"/>
          </ac:spMkLst>
        </pc:spChg>
        <pc:spChg chg="mod">
          <ac:chgData name="Patrick Boily" userId="4ace92db-0572-4382-889e-50f73e2bf144" providerId="ADAL" clId="{11787768-C445-4DB6-A542-7D5C3825DB51}" dt="2022-08-20T19:19:08.305" v="10296"/>
          <ac:spMkLst>
            <pc:docMk/>
            <pc:sldMk cId="1249073956" sldId="2044"/>
            <ac:spMk id="6" creationId="{29BD2129-C516-6EB2-3F80-064B3B392894}"/>
          </ac:spMkLst>
        </pc:spChg>
        <pc:spChg chg="mod">
          <ac:chgData name="Patrick Boily" userId="4ace92db-0572-4382-889e-50f73e2bf144" providerId="ADAL" clId="{11787768-C445-4DB6-A542-7D5C3825DB51}" dt="2022-08-20T19:19:08.305" v="10296"/>
          <ac:spMkLst>
            <pc:docMk/>
            <pc:sldMk cId="1249073956" sldId="2044"/>
            <ac:spMk id="8" creationId="{4507F6F2-60CB-FA3A-D72F-929C44F73B25}"/>
          </ac:spMkLst>
        </pc:spChg>
        <pc:spChg chg="mod">
          <ac:chgData name="Patrick Boily" userId="4ace92db-0572-4382-889e-50f73e2bf144" providerId="ADAL" clId="{11787768-C445-4DB6-A542-7D5C3825DB51}" dt="2022-08-20T19:50:55.973" v="10907" actId="1036"/>
          <ac:spMkLst>
            <pc:docMk/>
            <pc:sldMk cId="1249073956" sldId="2044"/>
            <ac:spMk id="15" creationId="{031C15FE-C908-4543-8845-0BED67AC163C}"/>
          </ac:spMkLst>
        </pc:spChg>
        <pc:spChg chg="mod">
          <ac:chgData name="Patrick Boily" userId="4ace92db-0572-4382-889e-50f73e2bf144" providerId="ADAL" clId="{11787768-C445-4DB6-A542-7D5C3825DB51}" dt="2022-08-20T19:52:04.745" v="10923" actId="20577"/>
          <ac:spMkLst>
            <pc:docMk/>
            <pc:sldMk cId="1249073956" sldId="2044"/>
            <ac:spMk id="16" creationId="{BAAB0AA7-2342-5046-A98A-B4401EDFC885}"/>
          </ac:spMkLst>
        </pc:spChg>
        <pc:spChg chg="mod">
          <ac:chgData name="Patrick Boily" userId="4ace92db-0572-4382-889e-50f73e2bf144" providerId="ADAL" clId="{11787768-C445-4DB6-A542-7D5C3825DB51}" dt="2022-08-20T19:51:42.282" v="10915" actId="20577"/>
          <ac:spMkLst>
            <pc:docMk/>
            <pc:sldMk cId="1249073956" sldId="2044"/>
            <ac:spMk id="17" creationId="{D0C04D22-609A-F440-8123-3A27266CA965}"/>
          </ac:spMkLst>
        </pc:spChg>
        <pc:spChg chg="mod">
          <ac:chgData name="Patrick Boily" userId="4ace92db-0572-4382-889e-50f73e2bf144" providerId="ADAL" clId="{11787768-C445-4DB6-A542-7D5C3825DB51}" dt="2022-08-20T19:52:33.692" v="10938" actId="20577"/>
          <ac:spMkLst>
            <pc:docMk/>
            <pc:sldMk cId="1249073956" sldId="2044"/>
            <ac:spMk id="18" creationId="{633909CA-2D69-CF47-BB38-CC61F35390E2}"/>
          </ac:spMkLst>
        </pc:spChg>
        <pc:grpChg chg="add mod">
          <ac:chgData name="Patrick Boily" userId="4ace92db-0572-4382-889e-50f73e2bf144" providerId="ADAL" clId="{11787768-C445-4DB6-A542-7D5C3825DB51}" dt="2022-08-20T19:19:08.305" v="10296"/>
          <ac:grpSpMkLst>
            <pc:docMk/>
            <pc:sldMk cId="1249073956" sldId="2044"/>
            <ac:grpSpMk id="4" creationId="{2DBF527A-15B4-9B20-3305-30808B1660E0}"/>
          </ac:grpSpMkLst>
        </pc:grpChg>
        <pc:picChg chg="mod">
          <ac:chgData name="Patrick Boily" userId="4ace92db-0572-4382-889e-50f73e2bf144" providerId="ADAL" clId="{11787768-C445-4DB6-A542-7D5C3825DB51}" dt="2022-08-20T19:50:55.973" v="10907" actId="1036"/>
          <ac:picMkLst>
            <pc:docMk/>
            <pc:sldMk cId="1249073956" sldId="2044"/>
            <ac:picMk id="5" creationId="{FE3A818B-9686-D041-ACFD-6337B43A0F8A}"/>
          </ac:picMkLst>
        </pc:picChg>
        <pc:picChg chg="mod">
          <ac:chgData name="Patrick Boily" userId="4ace92db-0572-4382-889e-50f73e2bf144" providerId="ADAL" clId="{11787768-C445-4DB6-A542-7D5C3825DB51}" dt="2022-08-20T19:50:55.973" v="10907" actId="1036"/>
          <ac:picMkLst>
            <pc:docMk/>
            <pc:sldMk cId="1249073956" sldId="2044"/>
            <ac:picMk id="7" creationId="{087950D6-0E60-5347-BC49-FB5A76534474}"/>
          </ac:picMkLst>
        </pc:picChg>
        <pc:picChg chg="mod">
          <ac:chgData name="Patrick Boily" userId="4ace92db-0572-4382-889e-50f73e2bf144" providerId="ADAL" clId="{11787768-C445-4DB6-A542-7D5C3825DB51}" dt="2022-08-20T19:50:55.973" v="10907" actId="1036"/>
          <ac:picMkLst>
            <pc:docMk/>
            <pc:sldMk cId="1249073956" sldId="2044"/>
            <ac:picMk id="9" creationId="{C2FE7B14-8F54-974F-AB43-CF07CFF23165}"/>
          </ac:picMkLst>
        </pc:picChg>
        <pc:picChg chg="mod">
          <ac:chgData name="Patrick Boily" userId="4ace92db-0572-4382-889e-50f73e2bf144" providerId="ADAL" clId="{11787768-C445-4DB6-A542-7D5C3825DB51}" dt="2022-08-20T19:50:55.973" v="10907" actId="1036"/>
          <ac:picMkLst>
            <pc:docMk/>
            <pc:sldMk cId="1249073956" sldId="2044"/>
            <ac:picMk id="14" creationId="{BCF49C33-22BC-D64C-A590-AF6F857CF2C9}"/>
          </ac:picMkLst>
        </pc:picChg>
      </pc:sldChg>
      <pc:sldChg chg="addSp modSp add mod">
        <pc:chgData name="Patrick Boily" userId="4ace92db-0572-4382-889e-50f73e2bf144" providerId="ADAL" clId="{11787768-C445-4DB6-A542-7D5C3825DB51}" dt="2022-08-20T19:56:53.281" v="11146" actId="20577"/>
        <pc:sldMkLst>
          <pc:docMk/>
          <pc:sldMk cId="3135404689" sldId="2045"/>
        </pc:sldMkLst>
        <pc:spChg chg="mod">
          <ac:chgData name="Patrick Boily" userId="4ace92db-0572-4382-889e-50f73e2bf144" providerId="ADAL" clId="{11787768-C445-4DB6-A542-7D5C3825DB51}" dt="2022-08-20T19:56:53.281" v="11146" actId="20577"/>
          <ac:spMkLst>
            <pc:docMk/>
            <pc:sldMk cId="3135404689" sldId="2045"/>
            <ac:spMk id="3" creationId="{00000000-0000-0000-0000-000000000000}"/>
          </ac:spMkLst>
        </pc:spChg>
        <pc:spChg chg="add mod">
          <ac:chgData name="Patrick Boily" userId="4ace92db-0572-4382-889e-50f73e2bf144" providerId="ADAL" clId="{11787768-C445-4DB6-A542-7D5C3825DB51}" dt="2022-08-20T19:19:09.991" v="10297"/>
          <ac:spMkLst>
            <pc:docMk/>
            <pc:sldMk cId="3135404689" sldId="2045"/>
            <ac:spMk id="4" creationId="{DE583D62-E1B9-B5CC-D4B6-DD21FEF939B9}"/>
          </ac:spMkLst>
        </pc:spChg>
        <pc:spChg chg="add mod">
          <ac:chgData name="Patrick Boily" userId="4ace92db-0572-4382-889e-50f73e2bf144" providerId="ADAL" clId="{11787768-C445-4DB6-A542-7D5C3825DB51}" dt="2022-08-20T19:19:09.991" v="10297"/>
          <ac:spMkLst>
            <pc:docMk/>
            <pc:sldMk cId="3135404689" sldId="2045"/>
            <ac:spMk id="5" creationId="{882C02A2-4E5D-2C43-9E2C-963BBE75CA3C}"/>
          </ac:spMkLst>
        </pc:spChg>
        <pc:spChg chg="mod">
          <ac:chgData name="Patrick Boily" userId="4ace92db-0572-4382-889e-50f73e2bf144" providerId="ADAL" clId="{11787768-C445-4DB6-A542-7D5C3825DB51}" dt="2022-08-20T19:19:09.991" v="10297"/>
          <ac:spMkLst>
            <pc:docMk/>
            <pc:sldMk cId="3135404689" sldId="2045"/>
            <ac:spMk id="7" creationId="{2BA27E9C-0D8C-EC0F-40DA-B096450A9BE7}"/>
          </ac:spMkLst>
        </pc:spChg>
        <pc:spChg chg="mod">
          <ac:chgData name="Patrick Boily" userId="4ace92db-0572-4382-889e-50f73e2bf144" providerId="ADAL" clId="{11787768-C445-4DB6-A542-7D5C3825DB51}" dt="2022-08-20T19:19:09.991" v="10297"/>
          <ac:spMkLst>
            <pc:docMk/>
            <pc:sldMk cId="3135404689" sldId="2045"/>
            <ac:spMk id="8" creationId="{B819760E-4F04-5458-B738-E87475AF8A92}"/>
          </ac:spMkLst>
        </pc:spChg>
        <pc:grpChg chg="add mod">
          <ac:chgData name="Patrick Boily" userId="4ace92db-0572-4382-889e-50f73e2bf144" providerId="ADAL" clId="{11787768-C445-4DB6-A542-7D5C3825DB51}" dt="2022-08-20T19:19:09.991" v="10297"/>
          <ac:grpSpMkLst>
            <pc:docMk/>
            <pc:sldMk cId="3135404689" sldId="2045"/>
            <ac:grpSpMk id="6" creationId="{E6D609EE-7DA4-8FF7-40C1-AB00D82B607F}"/>
          </ac:grpSpMkLst>
        </pc:grpChg>
      </pc:sldChg>
      <pc:sldChg chg="addSp modSp add mod">
        <pc:chgData name="Patrick Boily" userId="4ace92db-0572-4382-889e-50f73e2bf144" providerId="ADAL" clId="{11787768-C445-4DB6-A542-7D5C3825DB51}" dt="2022-08-20T19:57:23.591" v="11154" actId="20577"/>
        <pc:sldMkLst>
          <pc:docMk/>
          <pc:sldMk cId="3695041360" sldId="2046"/>
        </pc:sldMkLst>
        <pc:spChg chg="mod">
          <ac:chgData name="Patrick Boily" userId="4ace92db-0572-4382-889e-50f73e2bf144" providerId="ADAL" clId="{11787768-C445-4DB6-A542-7D5C3825DB51}" dt="2022-08-20T19:57:23.591" v="11154" actId="20577"/>
          <ac:spMkLst>
            <pc:docMk/>
            <pc:sldMk cId="3695041360" sldId="2046"/>
            <ac:spMk id="3" creationId="{00000000-0000-0000-0000-000000000000}"/>
          </ac:spMkLst>
        </pc:spChg>
        <pc:spChg chg="add mod">
          <ac:chgData name="Patrick Boily" userId="4ace92db-0572-4382-889e-50f73e2bf144" providerId="ADAL" clId="{11787768-C445-4DB6-A542-7D5C3825DB51}" dt="2022-08-20T19:19:11.546" v="10298"/>
          <ac:spMkLst>
            <pc:docMk/>
            <pc:sldMk cId="3695041360" sldId="2046"/>
            <ac:spMk id="4" creationId="{E1A671DF-98C1-0EBB-87FC-62FA97143B15}"/>
          </ac:spMkLst>
        </pc:spChg>
        <pc:spChg chg="add mod">
          <ac:chgData name="Patrick Boily" userId="4ace92db-0572-4382-889e-50f73e2bf144" providerId="ADAL" clId="{11787768-C445-4DB6-A542-7D5C3825DB51}" dt="2022-08-20T19:19:11.546" v="10298"/>
          <ac:spMkLst>
            <pc:docMk/>
            <pc:sldMk cId="3695041360" sldId="2046"/>
            <ac:spMk id="5" creationId="{AFEE42B9-2829-D53C-E84F-6684D4B07DC5}"/>
          </ac:spMkLst>
        </pc:spChg>
        <pc:spChg chg="mod">
          <ac:chgData name="Patrick Boily" userId="4ace92db-0572-4382-889e-50f73e2bf144" providerId="ADAL" clId="{11787768-C445-4DB6-A542-7D5C3825DB51}" dt="2022-08-20T19:19:11.546" v="10298"/>
          <ac:spMkLst>
            <pc:docMk/>
            <pc:sldMk cId="3695041360" sldId="2046"/>
            <ac:spMk id="7" creationId="{5A6009D0-748E-ABED-8E51-4E2FC4ED1081}"/>
          </ac:spMkLst>
        </pc:spChg>
        <pc:spChg chg="mod">
          <ac:chgData name="Patrick Boily" userId="4ace92db-0572-4382-889e-50f73e2bf144" providerId="ADAL" clId="{11787768-C445-4DB6-A542-7D5C3825DB51}" dt="2022-08-20T19:19:11.546" v="10298"/>
          <ac:spMkLst>
            <pc:docMk/>
            <pc:sldMk cId="3695041360" sldId="2046"/>
            <ac:spMk id="8" creationId="{E382F85A-D20F-2910-DE60-6A77E116496F}"/>
          </ac:spMkLst>
        </pc:spChg>
        <pc:grpChg chg="add mod">
          <ac:chgData name="Patrick Boily" userId="4ace92db-0572-4382-889e-50f73e2bf144" providerId="ADAL" clId="{11787768-C445-4DB6-A542-7D5C3825DB51}" dt="2022-08-20T19:19:11.546" v="10298"/>
          <ac:grpSpMkLst>
            <pc:docMk/>
            <pc:sldMk cId="3695041360" sldId="2046"/>
            <ac:grpSpMk id="6" creationId="{3CB9A468-4DC3-C9C1-3331-33E709D4A7C6}"/>
          </ac:grpSpMkLst>
        </pc:grpChg>
      </pc:sldChg>
      <pc:sldChg chg="addSp modSp add">
        <pc:chgData name="Patrick Boily" userId="4ace92db-0572-4382-889e-50f73e2bf144" providerId="ADAL" clId="{11787768-C445-4DB6-A542-7D5C3825DB51}" dt="2022-08-20T19:57:58.691" v="11176" actId="20577"/>
        <pc:sldMkLst>
          <pc:docMk/>
          <pc:sldMk cId="993179978" sldId="2047"/>
        </pc:sldMkLst>
        <pc:spChg chg="mod">
          <ac:chgData name="Patrick Boily" userId="4ace92db-0572-4382-889e-50f73e2bf144" providerId="ADAL" clId="{11787768-C445-4DB6-A542-7D5C3825DB51}" dt="2022-08-20T19:57:58.691" v="11176" actId="20577"/>
          <ac:spMkLst>
            <pc:docMk/>
            <pc:sldMk cId="993179978" sldId="2047"/>
            <ac:spMk id="3" creationId="{00000000-0000-0000-0000-000000000000}"/>
          </ac:spMkLst>
        </pc:spChg>
        <pc:spChg chg="add mod">
          <ac:chgData name="Patrick Boily" userId="4ace92db-0572-4382-889e-50f73e2bf144" providerId="ADAL" clId="{11787768-C445-4DB6-A542-7D5C3825DB51}" dt="2022-08-20T19:19:13.007" v="10299"/>
          <ac:spMkLst>
            <pc:docMk/>
            <pc:sldMk cId="993179978" sldId="2047"/>
            <ac:spMk id="4" creationId="{8F0ECA23-5401-A9F1-1560-6350188AD80C}"/>
          </ac:spMkLst>
        </pc:spChg>
        <pc:spChg chg="add mod">
          <ac:chgData name="Patrick Boily" userId="4ace92db-0572-4382-889e-50f73e2bf144" providerId="ADAL" clId="{11787768-C445-4DB6-A542-7D5C3825DB51}" dt="2022-08-20T19:19:13.007" v="10299"/>
          <ac:spMkLst>
            <pc:docMk/>
            <pc:sldMk cId="993179978" sldId="2047"/>
            <ac:spMk id="5" creationId="{903B1362-9DEC-343A-1241-27E28EE1DE4D}"/>
          </ac:spMkLst>
        </pc:spChg>
        <pc:spChg chg="mod">
          <ac:chgData name="Patrick Boily" userId="4ace92db-0572-4382-889e-50f73e2bf144" providerId="ADAL" clId="{11787768-C445-4DB6-A542-7D5C3825DB51}" dt="2022-08-20T19:19:13.007" v="10299"/>
          <ac:spMkLst>
            <pc:docMk/>
            <pc:sldMk cId="993179978" sldId="2047"/>
            <ac:spMk id="7" creationId="{C660A566-3C9C-8762-4900-6F9723477947}"/>
          </ac:spMkLst>
        </pc:spChg>
        <pc:spChg chg="mod">
          <ac:chgData name="Patrick Boily" userId="4ace92db-0572-4382-889e-50f73e2bf144" providerId="ADAL" clId="{11787768-C445-4DB6-A542-7D5C3825DB51}" dt="2022-08-20T19:19:13.007" v="10299"/>
          <ac:spMkLst>
            <pc:docMk/>
            <pc:sldMk cId="993179978" sldId="2047"/>
            <ac:spMk id="8" creationId="{B0C5BCC3-0D60-7549-55DC-9E1C85737B8E}"/>
          </ac:spMkLst>
        </pc:spChg>
        <pc:grpChg chg="add mod">
          <ac:chgData name="Patrick Boily" userId="4ace92db-0572-4382-889e-50f73e2bf144" providerId="ADAL" clId="{11787768-C445-4DB6-A542-7D5C3825DB51}" dt="2022-08-20T19:19:13.007" v="10299"/>
          <ac:grpSpMkLst>
            <pc:docMk/>
            <pc:sldMk cId="993179978" sldId="2047"/>
            <ac:grpSpMk id="6" creationId="{98F54D26-8359-8BB2-DE8B-FCF481736033}"/>
          </ac:grpSpMkLst>
        </pc:grpChg>
      </pc:sldChg>
      <pc:sldChg chg="addSp modSp add del">
        <pc:chgData name="Patrick Boily" userId="4ace92db-0572-4382-889e-50f73e2bf144" providerId="ADAL" clId="{11787768-C445-4DB6-A542-7D5C3825DB51}" dt="2022-08-20T19:28:13.118" v="10421" actId="2696"/>
        <pc:sldMkLst>
          <pc:docMk/>
          <pc:sldMk cId="2315488840" sldId="2048"/>
        </pc:sldMkLst>
        <pc:spChg chg="add mod">
          <ac:chgData name="Patrick Boily" userId="4ace92db-0572-4382-889e-50f73e2bf144" providerId="ADAL" clId="{11787768-C445-4DB6-A542-7D5C3825DB51}" dt="2022-08-20T19:21:02.001" v="10316"/>
          <ac:spMkLst>
            <pc:docMk/>
            <pc:sldMk cId="2315488840" sldId="2048"/>
            <ac:spMk id="4" creationId="{7C314D1E-E582-31A5-7CA6-5DD41D5F7DF9}"/>
          </ac:spMkLst>
        </pc:spChg>
        <pc:spChg chg="add mod">
          <ac:chgData name="Patrick Boily" userId="4ace92db-0572-4382-889e-50f73e2bf144" providerId="ADAL" clId="{11787768-C445-4DB6-A542-7D5C3825DB51}" dt="2022-08-20T19:21:02.001" v="10316"/>
          <ac:spMkLst>
            <pc:docMk/>
            <pc:sldMk cId="2315488840" sldId="2048"/>
            <ac:spMk id="6" creationId="{819E759D-37EC-B9A0-D885-B2597EAC0A4A}"/>
          </ac:spMkLst>
        </pc:spChg>
        <pc:spChg chg="mod">
          <ac:chgData name="Patrick Boily" userId="4ace92db-0572-4382-889e-50f73e2bf144" providerId="ADAL" clId="{11787768-C445-4DB6-A542-7D5C3825DB51}" dt="2022-08-20T19:21:02.001" v="10316"/>
          <ac:spMkLst>
            <pc:docMk/>
            <pc:sldMk cId="2315488840" sldId="2048"/>
            <ac:spMk id="11" creationId="{302ABFC7-1C9B-5265-1750-B710815C8D59}"/>
          </ac:spMkLst>
        </pc:spChg>
        <pc:spChg chg="mod">
          <ac:chgData name="Patrick Boily" userId="4ace92db-0572-4382-889e-50f73e2bf144" providerId="ADAL" clId="{11787768-C445-4DB6-A542-7D5C3825DB51}" dt="2022-08-20T19:21:02.001" v="10316"/>
          <ac:spMkLst>
            <pc:docMk/>
            <pc:sldMk cId="2315488840" sldId="2048"/>
            <ac:spMk id="12" creationId="{CABFCA2F-DDA4-5A6D-408D-5F710669F265}"/>
          </ac:spMkLst>
        </pc:spChg>
        <pc:grpChg chg="add mod">
          <ac:chgData name="Patrick Boily" userId="4ace92db-0572-4382-889e-50f73e2bf144" providerId="ADAL" clId="{11787768-C445-4DB6-A542-7D5C3825DB51}" dt="2022-08-20T19:21:02.001" v="10316"/>
          <ac:grpSpMkLst>
            <pc:docMk/>
            <pc:sldMk cId="2315488840" sldId="2048"/>
            <ac:grpSpMk id="10" creationId="{1A140603-5077-20D1-81FF-B0C7159CD8E9}"/>
          </ac:grpSpMkLst>
        </pc:grpChg>
      </pc:sldChg>
      <pc:sldChg chg="addSp delSp modSp add mod">
        <pc:chgData name="Patrick Boily" userId="4ace92db-0572-4382-889e-50f73e2bf144" providerId="ADAL" clId="{11787768-C445-4DB6-A542-7D5C3825DB51}" dt="2022-08-20T22:36:13.997" v="11528" actId="207"/>
        <pc:sldMkLst>
          <pc:docMk/>
          <pc:sldMk cId="2870997768" sldId="2048"/>
        </pc:sldMkLst>
        <pc:spChg chg="mod">
          <ac:chgData name="Patrick Boily" userId="4ace92db-0572-4382-889e-50f73e2bf144" providerId="ADAL" clId="{11787768-C445-4DB6-A542-7D5C3825DB51}" dt="2022-08-20T19:48:00.644" v="10841" actId="14100"/>
          <ac:spMkLst>
            <pc:docMk/>
            <pc:sldMk cId="2870997768" sldId="2048"/>
            <ac:spMk id="2" creationId="{25EE4241-B1B9-6547-9906-FF4DFF35ABBB}"/>
          </ac:spMkLst>
        </pc:spChg>
        <pc:spChg chg="mod">
          <ac:chgData name="Patrick Boily" userId="4ace92db-0572-4382-889e-50f73e2bf144" providerId="ADAL" clId="{11787768-C445-4DB6-A542-7D5C3825DB51}" dt="2022-08-20T19:49:16.409" v="10850" actId="120"/>
          <ac:spMkLst>
            <pc:docMk/>
            <pc:sldMk cId="2870997768" sldId="2048"/>
            <ac:spMk id="3" creationId="{00000000-0000-0000-0000-000000000000}"/>
          </ac:spMkLst>
        </pc:spChg>
        <pc:spChg chg="mod">
          <ac:chgData name="Patrick Boily" userId="4ace92db-0572-4382-889e-50f73e2bf144" providerId="ADAL" clId="{11787768-C445-4DB6-A542-7D5C3825DB51}" dt="2022-08-20T19:38:52.348" v="10763" actId="1076"/>
          <ac:spMkLst>
            <pc:docMk/>
            <pc:sldMk cId="2870997768" sldId="2048"/>
            <ac:spMk id="7" creationId="{00000000-0000-0000-0000-000000000000}"/>
          </ac:spMkLst>
        </pc:spChg>
        <pc:spChg chg="mod">
          <ac:chgData name="Patrick Boily" userId="4ace92db-0572-4382-889e-50f73e2bf144" providerId="ADAL" clId="{11787768-C445-4DB6-A542-7D5C3825DB51}" dt="2022-08-20T19:49:03.874" v="10848" actId="1076"/>
          <ac:spMkLst>
            <pc:docMk/>
            <pc:sldMk cId="2870997768" sldId="2048"/>
            <ac:spMk id="8" creationId="{00000000-0000-0000-0000-000000000000}"/>
          </ac:spMkLst>
        </pc:spChg>
        <pc:spChg chg="del">
          <ac:chgData name="Patrick Boily" userId="4ace92db-0572-4382-889e-50f73e2bf144" providerId="ADAL" clId="{11787768-C445-4DB6-A542-7D5C3825DB51}" dt="2022-08-20T19:37:43.981" v="10746" actId="478"/>
          <ac:spMkLst>
            <pc:docMk/>
            <pc:sldMk cId="2870997768" sldId="2048"/>
            <ac:spMk id="9" creationId="{F1E0513D-8338-6F45-AEB8-2E50A4F7DBB9}"/>
          </ac:spMkLst>
        </pc:spChg>
        <pc:spChg chg="add mod">
          <ac:chgData name="Patrick Boily" userId="4ace92db-0572-4382-889e-50f73e2bf144" providerId="ADAL" clId="{11787768-C445-4DB6-A542-7D5C3825DB51}" dt="2022-08-20T22:36:13.997" v="11528" actId="207"/>
          <ac:spMkLst>
            <pc:docMk/>
            <pc:sldMk cId="2870997768" sldId="2048"/>
            <ac:spMk id="14" creationId="{69662FCC-4F87-DDBF-D39E-43878C1EB705}"/>
          </ac:spMkLst>
        </pc:spChg>
        <pc:picChg chg="mod">
          <ac:chgData name="Patrick Boily" userId="4ace92db-0572-4382-889e-50f73e2bf144" providerId="ADAL" clId="{11787768-C445-4DB6-A542-7D5C3825DB51}" dt="2022-08-20T19:46:04.406" v="10817" actId="1076"/>
          <ac:picMkLst>
            <pc:docMk/>
            <pc:sldMk cId="2870997768" sldId="2048"/>
            <ac:picMk id="5" creationId="{00000000-0000-0000-0000-000000000000}"/>
          </ac:picMkLst>
        </pc:picChg>
      </pc:sldChg>
      <pc:sldChg chg="add del">
        <pc:chgData name="Patrick Boily" userId="4ace92db-0572-4382-889e-50f73e2bf144" providerId="ADAL" clId="{11787768-C445-4DB6-A542-7D5C3825DB51}" dt="2022-08-20T19:20:18.837" v="10312" actId="47"/>
        <pc:sldMkLst>
          <pc:docMk/>
          <pc:sldMk cId="3216286852" sldId="2049"/>
        </pc:sldMkLst>
      </pc:sldChg>
      <pc:sldChg chg="add del">
        <pc:chgData name="Patrick Boily" userId="4ace92db-0572-4382-889e-50f73e2bf144" providerId="ADAL" clId="{11787768-C445-4DB6-A542-7D5C3825DB51}" dt="2022-08-20T19:20:23.003" v="10313" actId="47"/>
        <pc:sldMkLst>
          <pc:docMk/>
          <pc:sldMk cId="272248442" sldId="2050"/>
        </pc:sldMkLst>
      </pc:sldChg>
      <pc:sldChg chg="addSp modSp add del">
        <pc:chgData name="Patrick Boily" userId="4ace92db-0572-4382-889e-50f73e2bf144" providerId="ADAL" clId="{11787768-C445-4DB6-A542-7D5C3825DB51}" dt="2022-08-20T19:25:22.192" v="10380" actId="2696"/>
        <pc:sldMkLst>
          <pc:docMk/>
          <pc:sldMk cId="1487572501" sldId="2051"/>
        </pc:sldMkLst>
        <pc:spChg chg="add mod">
          <ac:chgData name="Patrick Boily" userId="4ace92db-0572-4382-889e-50f73e2bf144" providerId="ADAL" clId="{11787768-C445-4DB6-A542-7D5C3825DB51}" dt="2022-08-20T19:21:12.919" v="10322"/>
          <ac:spMkLst>
            <pc:docMk/>
            <pc:sldMk cId="1487572501" sldId="2051"/>
            <ac:spMk id="4" creationId="{4FA9DA7D-B23C-C759-9162-6493D92F3A70}"/>
          </ac:spMkLst>
        </pc:spChg>
        <pc:spChg chg="add mod">
          <ac:chgData name="Patrick Boily" userId="4ace92db-0572-4382-889e-50f73e2bf144" providerId="ADAL" clId="{11787768-C445-4DB6-A542-7D5C3825DB51}" dt="2022-08-20T19:21:12.919" v="10322"/>
          <ac:spMkLst>
            <pc:docMk/>
            <pc:sldMk cId="1487572501" sldId="2051"/>
            <ac:spMk id="5" creationId="{39DCF0D7-A6A9-894F-A0E0-1B03169BECCE}"/>
          </ac:spMkLst>
        </pc:spChg>
        <pc:spChg chg="mod">
          <ac:chgData name="Patrick Boily" userId="4ace92db-0572-4382-889e-50f73e2bf144" providerId="ADAL" clId="{11787768-C445-4DB6-A542-7D5C3825DB51}" dt="2022-08-20T19:21:12.919" v="10322"/>
          <ac:spMkLst>
            <pc:docMk/>
            <pc:sldMk cId="1487572501" sldId="2051"/>
            <ac:spMk id="7" creationId="{B53B4294-4B45-71B9-31D1-0BDDE2750206}"/>
          </ac:spMkLst>
        </pc:spChg>
        <pc:spChg chg="mod">
          <ac:chgData name="Patrick Boily" userId="4ace92db-0572-4382-889e-50f73e2bf144" providerId="ADAL" clId="{11787768-C445-4DB6-A542-7D5C3825DB51}" dt="2022-08-20T19:21:12.919" v="10322"/>
          <ac:spMkLst>
            <pc:docMk/>
            <pc:sldMk cId="1487572501" sldId="2051"/>
            <ac:spMk id="8" creationId="{DDB173BC-D700-415E-0843-B3C08E3B6E5A}"/>
          </ac:spMkLst>
        </pc:spChg>
        <pc:grpChg chg="add mod">
          <ac:chgData name="Patrick Boily" userId="4ace92db-0572-4382-889e-50f73e2bf144" providerId="ADAL" clId="{11787768-C445-4DB6-A542-7D5C3825DB51}" dt="2022-08-20T19:21:12.919" v="10322"/>
          <ac:grpSpMkLst>
            <pc:docMk/>
            <pc:sldMk cId="1487572501" sldId="2051"/>
            <ac:grpSpMk id="6" creationId="{2828DD00-F993-964D-C026-2D7FD13DF2D8}"/>
          </ac:grpSpMkLst>
        </pc:grpChg>
      </pc:sldChg>
      <pc:sldChg chg="modSp add mod">
        <pc:chgData name="Patrick Boily" userId="4ace92db-0572-4382-889e-50f73e2bf144" providerId="ADAL" clId="{11787768-C445-4DB6-A542-7D5C3825DB51}" dt="2022-08-20T19:50:26.161" v="10872" actId="20577"/>
        <pc:sldMkLst>
          <pc:docMk/>
          <pc:sldMk cId="2462865150" sldId="2051"/>
        </pc:sldMkLst>
        <pc:spChg chg="mod">
          <ac:chgData name="Patrick Boily" userId="4ace92db-0572-4382-889e-50f73e2bf144" providerId="ADAL" clId="{11787768-C445-4DB6-A542-7D5C3825DB51}" dt="2022-08-20T19:50:26.161" v="10872" actId="20577"/>
          <ac:spMkLst>
            <pc:docMk/>
            <pc:sldMk cId="2462865150" sldId="2051"/>
            <ac:spMk id="3" creationId="{00000000-0000-0000-0000-000000000000}"/>
          </ac:spMkLst>
        </pc:spChg>
      </pc:sldChg>
      <pc:sldChg chg="addSp modSp add mod">
        <pc:chgData name="Patrick Boily" userId="4ace92db-0572-4382-889e-50f73e2bf144" providerId="ADAL" clId="{11787768-C445-4DB6-A542-7D5C3825DB51}" dt="2022-08-18T16:56:45.994" v="4897" actId="2711"/>
        <pc:sldMkLst>
          <pc:docMk/>
          <pc:sldMk cId="939213768" sldId="2097"/>
        </pc:sldMkLst>
        <pc:spChg chg="add mod ord">
          <ac:chgData name="Patrick Boily" userId="4ace92db-0572-4382-889e-50f73e2bf144" providerId="ADAL" clId="{11787768-C445-4DB6-A542-7D5C3825DB51}" dt="2022-08-18T16:56:32.563" v="4895" actId="167"/>
          <ac:spMkLst>
            <pc:docMk/>
            <pc:sldMk cId="939213768" sldId="2097"/>
            <ac:spMk id="2" creationId="{259F3881-F145-7509-AEF7-C9ABE012A47C}"/>
          </ac:spMkLst>
        </pc:spChg>
        <pc:spChg chg="mod">
          <ac:chgData name="Patrick Boily" userId="4ace92db-0572-4382-889e-50f73e2bf144" providerId="ADAL" clId="{11787768-C445-4DB6-A542-7D5C3825DB51}" dt="2022-08-18T16:56:39.848" v="4896" actId="14100"/>
          <ac:spMkLst>
            <pc:docMk/>
            <pc:sldMk cId="939213768" sldId="2097"/>
            <ac:spMk id="26" creationId="{6F524678-1FF3-F68C-6734-50BC3653F2D3}"/>
          </ac:spMkLst>
        </pc:spChg>
        <pc:spChg chg="mod">
          <ac:chgData name="Patrick Boily" userId="4ace92db-0572-4382-889e-50f73e2bf144" providerId="ADAL" clId="{11787768-C445-4DB6-A542-7D5C3825DB51}" dt="2022-08-18T16:56:45.994" v="4897" actId="2711"/>
          <ac:spMkLst>
            <pc:docMk/>
            <pc:sldMk cId="939213768" sldId="2097"/>
            <ac:spMk id="30" creationId="{B8B82922-AE0A-81EC-A45D-D3684E662329}"/>
          </ac:spMkLst>
        </pc:spChg>
      </pc:sldChg>
      <pc:sldChg chg="modSp add mod chgLayout">
        <pc:chgData name="Patrick Boily" userId="4ace92db-0572-4382-889e-50f73e2bf144" providerId="ADAL" clId="{11787768-C445-4DB6-A542-7D5C3825DB51}" dt="2022-08-18T16:52:12.655" v="4862" actId="114"/>
        <pc:sldMkLst>
          <pc:docMk/>
          <pc:sldMk cId="3132517962" sldId="2105"/>
        </pc:sldMkLst>
        <pc:spChg chg="mod ord">
          <ac:chgData name="Patrick Boily" userId="4ace92db-0572-4382-889e-50f73e2bf144" providerId="ADAL" clId="{11787768-C445-4DB6-A542-7D5C3825DB51}" dt="2022-08-18T16:51:54.046" v="4859" actId="20577"/>
          <ac:spMkLst>
            <pc:docMk/>
            <pc:sldMk cId="3132517962" sldId="2105"/>
            <ac:spMk id="2" creationId="{1B402B1E-1EA3-E9F2-F28D-1B4DD4EAE634}"/>
          </ac:spMkLst>
        </pc:spChg>
        <pc:spChg chg="mod ord">
          <ac:chgData name="Patrick Boily" userId="4ace92db-0572-4382-889e-50f73e2bf144" providerId="ADAL" clId="{11787768-C445-4DB6-A542-7D5C3825DB51}" dt="2022-08-18T16:52:12.655" v="4862" actId="114"/>
          <ac:spMkLst>
            <pc:docMk/>
            <pc:sldMk cId="3132517962" sldId="2105"/>
            <ac:spMk id="3" creationId="{BE640464-199A-B794-3587-B398589F72A9}"/>
          </ac:spMkLst>
        </pc:spChg>
        <pc:spChg chg="mod">
          <ac:chgData name="Patrick Boily" userId="4ace92db-0572-4382-889e-50f73e2bf144" providerId="ADAL" clId="{11787768-C445-4DB6-A542-7D5C3825DB51}" dt="2022-08-18T16:52:06.947" v="4861" actId="255"/>
          <ac:spMkLst>
            <pc:docMk/>
            <pc:sldMk cId="3132517962" sldId="2105"/>
            <ac:spMk id="4" creationId="{07A03873-10BE-4E39-A351-92372543948B}"/>
          </ac:spMkLst>
        </pc:spChg>
      </pc:sldChg>
      <pc:sldChg chg="addSp modSp add mod">
        <pc:chgData name="Patrick Boily" userId="4ace92db-0572-4382-889e-50f73e2bf144" providerId="ADAL" clId="{11787768-C445-4DB6-A542-7D5C3825DB51}" dt="2022-08-18T16:54:39.116" v="4879" actId="167"/>
        <pc:sldMkLst>
          <pc:docMk/>
          <pc:sldMk cId="3926890785" sldId="2106"/>
        </pc:sldMkLst>
        <pc:spChg chg="add mod ord">
          <ac:chgData name="Patrick Boily" userId="4ace92db-0572-4382-889e-50f73e2bf144" providerId="ADAL" clId="{11787768-C445-4DB6-A542-7D5C3825DB51}" dt="2022-08-18T16:54:39.116" v="4879" actId="167"/>
          <ac:spMkLst>
            <pc:docMk/>
            <pc:sldMk cId="3926890785" sldId="2106"/>
            <ac:spMk id="2" creationId="{97D36DCB-0D3C-28DE-B934-7F0BDC99F088}"/>
          </ac:spMkLst>
        </pc:spChg>
        <pc:spChg chg="mod">
          <ac:chgData name="Patrick Boily" userId="4ace92db-0572-4382-889e-50f73e2bf144" providerId="ADAL" clId="{11787768-C445-4DB6-A542-7D5C3825DB51}" dt="2022-08-18T16:53:28.532" v="4872" actId="14100"/>
          <ac:spMkLst>
            <pc:docMk/>
            <pc:sldMk cId="3926890785" sldId="2106"/>
            <ac:spMk id="5" creationId="{D3D90824-9F45-D845-84EE-11254929BD1E}"/>
          </ac:spMkLst>
        </pc:spChg>
        <pc:spChg chg="mod">
          <ac:chgData name="Patrick Boily" userId="4ace92db-0572-4382-889e-50f73e2bf144" providerId="ADAL" clId="{11787768-C445-4DB6-A542-7D5C3825DB51}" dt="2022-08-18T16:53:08.297" v="4869" actId="2711"/>
          <ac:spMkLst>
            <pc:docMk/>
            <pc:sldMk cId="3926890785" sldId="2106"/>
            <ac:spMk id="6" creationId="{9E7B3083-7BE8-EE43-AE21-A8A903ADF13E}"/>
          </ac:spMkLst>
        </pc:spChg>
        <pc:spChg chg="mod">
          <ac:chgData name="Patrick Boily" userId="4ace92db-0572-4382-889e-50f73e2bf144" providerId="ADAL" clId="{11787768-C445-4DB6-A542-7D5C3825DB51}" dt="2022-08-18T16:53:02.677" v="4868" actId="14100"/>
          <ac:spMkLst>
            <pc:docMk/>
            <pc:sldMk cId="3926890785" sldId="2106"/>
            <ac:spMk id="26" creationId="{6F524678-1FF3-F68C-6734-50BC3653F2D3}"/>
          </ac:spMkLst>
        </pc:spChg>
      </pc:sldChg>
      <pc:sldChg chg="addSp modSp add mod">
        <pc:chgData name="Patrick Boily" userId="4ace92db-0572-4382-889e-50f73e2bf144" providerId="ADAL" clId="{11787768-C445-4DB6-A542-7D5C3825DB51}" dt="2022-08-18T16:55:26.721" v="4885" actId="2711"/>
        <pc:sldMkLst>
          <pc:docMk/>
          <pc:sldMk cId="2107343254" sldId="2107"/>
        </pc:sldMkLst>
        <pc:spChg chg="add mod ord">
          <ac:chgData name="Patrick Boily" userId="4ace92db-0572-4382-889e-50f73e2bf144" providerId="ADAL" clId="{11787768-C445-4DB6-A542-7D5C3825DB51}" dt="2022-08-18T16:55:10.939" v="4883" actId="167"/>
          <ac:spMkLst>
            <pc:docMk/>
            <pc:sldMk cId="2107343254" sldId="2107"/>
            <ac:spMk id="2" creationId="{8B0416DD-71EC-6B47-E82E-A73D1E7710C3}"/>
          </ac:spMkLst>
        </pc:spChg>
        <pc:spChg chg="mod">
          <ac:chgData name="Patrick Boily" userId="4ace92db-0572-4382-889e-50f73e2bf144" providerId="ADAL" clId="{11787768-C445-4DB6-A542-7D5C3825DB51}" dt="2022-08-18T16:53:24.045" v="4871" actId="14100"/>
          <ac:spMkLst>
            <pc:docMk/>
            <pc:sldMk cId="2107343254" sldId="2107"/>
            <ac:spMk id="5" creationId="{D3D90824-9F45-D845-84EE-11254929BD1E}"/>
          </ac:spMkLst>
        </pc:spChg>
        <pc:spChg chg="mod">
          <ac:chgData name="Patrick Boily" userId="4ace92db-0572-4382-889e-50f73e2bf144" providerId="ADAL" clId="{11787768-C445-4DB6-A542-7D5C3825DB51}" dt="2022-08-18T16:55:19.407" v="4884" actId="14100"/>
          <ac:spMkLst>
            <pc:docMk/>
            <pc:sldMk cId="2107343254" sldId="2107"/>
            <ac:spMk id="26" creationId="{6F524678-1FF3-F68C-6734-50BC3653F2D3}"/>
          </ac:spMkLst>
        </pc:spChg>
        <pc:spChg chg="mod">
          <ac:chgData name="Patrick Boily" userId="4ace92db-0572-4382-889e-50f73e2bf144" providerId="ADAL" clId="{11787768-C445-4DB6-A542-7D5C3825DB51}" dt="2022-08-18T16:55:26.721" v="4885" actId="2711"/>
          <ac:spMkLst>
            <pc:docMk/>
            <pc:sldMk cId="2107343254" sldId="2107"/>
            <ac:spMk id="27" creationId="{8312B1F2-D2A5-56EC-7166-662A38116CFA}"/>
          </ac:spMkLst>
        </pc:spChg>
      </pc:sldChg>
      <pc:sldChg chg="addSp modSp add mod">
        <pc:chgData name="Patrick Boily" userId="4ace92db-0572-4382-889e-50f73e2bf144" providerId="ADAL" clId="{11787768-C445-4DB6-A542-7D5C3825DB51}" dt="2022-08-18T16:55:49.726" v="4889" actId="2711"/>
        <pc:sldMkLst>
          <pc:docMk/>
          <pc:sldMk cId="2467380442" sldId="2108"/>
        </pc:sldMkLst>
        <pc:spChg chg="add mod ord">
          <ac:chgData name="Patrick Boily" userId="4ace92db-0572-4382-889e-50f73e2bf144" providerId="ADAL" clId="{11787768-C445-4DB6-A542-7D5C3825DB51}" dt="2022-08-18T16:55:37.743" v="4887" actId="167"/>
          <ac:spMkLst>
            <pc:docMk/>
            <pc:sldMk cId="2467380442" sldId="2108"/>
            <ac:spMk id="2" creationId="{46A77E39-EFB5-CD9D-E2CE-DD8203CD7D75}"/>
          </ac:spMkLst>
        </pc:spChg>
        <pc:spChg chg="mod">
          <ac:chgData name="Patrick Boily" userId="4ace92db-0572-4382-889e-50f73e2bf144" providerId="ADAL" clId="{11787768-C445-4DB6-A542-7D5C3825DB51}" dt="2022-08-18T16:53:19.443" v="4870" actId="14100"/>
          <ac:spMkLst>
            <pc:docMk/>
            <pc:sldMk cId="2467380442" sldId="2108"/>
            <ac:spMk id="5" creationId="{D3D90824-9F45-D845-84EE-11254929BD1E}"/>
          </ac:spMkLst>
        </pc:spChg>
        <pc:spChg chg="mod">
          <ac:chgData name="Patrick Boily" userId="4ace92db-0572-4382-889e-50f73e2bf144" providerId="ADAL" clId="{11787768-C445-4DB6-A542-7D5C3825DB51}" dt="2022-08-18T16:55:44.753" v="4888" actId="14100"/>
          <ac:spMkLst>
            <pc:docMk/>
            <pc:sldMk cId="2467380442" sldId="2108"/>
            <ac:spMk id="26" creationId="{6F524678-1FF3-F68C-6734-50BC3653F2D3}"/>
          </ac:spMkLst>
        </pc:spChg>
        <pc:spChg chg="mod">
          <ac:chgData name="Patrick Boily" userId="4ace92db-0572-4382-889e-50f73e2bf144" providerId="ADAL" clId="{11787768-C445-4DB6-A542-7D5C3825DB51}" dt="2022-08-18T16:55:49.726" v="4889" actId="2711"/>
          <ac:spMkLst>
            <pc:docMk/>
            <pc:sldMk cId="2467380442" sldId="2108"/>
            <ac:spMk id="28" creationId="{2AE75040-A9BA-AE01-2BF2-E5BC067AFB55}"/>
          </ac:spMkLst>
        </pc:spChg>
      </pc:sldChg>
      <pc:sldChg chg="addSp modSp add mod">
        <pc:chgData name="Patrick Boily" userId="4ace92db-0572-4382-889e-50f73e2bf144" providerId="ADAL" clId="{11787768-C445-4DB6-A542-7D5C3825DB51}" dt="2022-08-18T16:56:28.919" v="4894" actId="167"/>
        <pc:sldMkLst>
          <pc:docMk/>
          <pc:sldMk cId="332516541" sldId="2109"/>
        </pc:sldMkLst>
        <pc:spChg chg="add mod ord">
          <ac:chgData name="Patrick Boily" userId="4ace92db-0572-4382-889e-50f73e2bf144" providerId="ADAL" clId="{11787768-C445-4DB6-A542-7D5C3825DB51}" dt="2022-08-18T16:56:28.919" v="4894" actId="167"/>
          <ac:spMkLst>
            <pc:docMk/>
            <pc:sldMk cId="332516541" sldId="2109"/>
            <ac:spMk id="2" creationId="{F7C0CA28-F700-9892-7FA6-068E59BD8756}"/>
          </ac:spMkLst>
        </pc:spChg>
        <pc:spChg chg="mod">
          <ac:chgData name="Patrick Boily" userId="4ace92db-0572-4382-889e-50f73e2bf144" providerId="ADAL" clId="{11787768-C445-4DB6-A542-7D5C3825DB51}" dt="2022-08-18T16:55:58.325" v="4890" actId="14100"/>
          <ac:spMkLst>
            <pc:docMk/>
            <pc:sldMk cId="332516541" sldId="2109"/>
            <ac:spMk id="26" creationId="{6F524678-1FF3-F68C-6734-50BC3653F2D3}"/>
          </ac:spMkLst>
        </pc:spChg>
        <pc:spChg chg="mod">
          <ac:chgData name="Patrick Boily" userId="4ace92db-0572-4382-889e-50f73e2bf144" providerId="ADAL" clId="{11787768-C445-4DB6-A542-7D5C3825DB51}" dt="2022-08-18T16:56:04.096" v="4891" actId="2711"/>
          <ac:spMkLst>
            <pc:docMk/>
            <pc:sldMk cId="332516541" sldId="2109"/>
            <ac:spMk id="29" creationId="{6F2DFBB9-3067-637B-A522-910C222EEBFB}"/>
          </ac:spMkLst>
        </pc:spChg>
      </pc:sldChg>
      <pc:sldChg chg="addSp delSp modSp add del mod modAnim">
        <pc:chgData name="Patrick Boily" userId="4ace92db-0572-4382-889e-50f73e2bf144" providerId="ADAL" clId="{11787768-C445-4DB6-A542-7D5C3825DB51}" dt="2022-08-21T20:14:28.331" v="12728" actId="47"/>
        <pc:sldMkLst>
          <pc:docMk/>
          <pc:sldMk cId="2722754039" sldId="2152"/>
        </pc:sldMkLst>
        <pc:spChg chg="add mod">
          <ac:chgData name="Patrick Boily" userId="4ace92db-0572-4382-889e-50f73e2bf144" providerId="ADAL" clId="{11787768-C445-4DB6-A542-7D5C3825DB51}" dt="2022-08-21T19:07:22.561" v="11591"/>
          <ac:spMkLst>
            <pc:docMk/>
            <pc:sldMk cId="2722754039" sldId="2152"/>
            <ac:spMk id="3" creationId="{AB24DD30-838E-FF77-82FD-7B8388FE5842}"/>
          </ac:spMkLst>
        </pc:spChg>
        <pc:spChg chg="add mod">
          <ac:chgData name="Patrick Boily" userId="4ace92db-0572-4382-889e-50f73e2bf144" providerId="ADAL" clId="{11787768-C445-4DB6-A542-7D5C3825DB51}" dt="2022-08-21T19:07:22.561" v="11591"/>
          <ac:spMkLst>
            <pc:docMk/>
            <pc:sldMk cId="2722754039" sldId="2152"/>
            <ac:spMk id="4" creationId="{106FE035-E482-F371-7A84-F333930EFFDB}"/>
          </ac:spMkLst>
        </pc:spChg>
        <pc:spChg chg="mod">
          <ac:chgData name="Patrick Boily" userId="4ace92db-0572-4382-889e-50f73e2bf144" providerId="ADAL" clId="{11787768-C445-4DB6-A542-7D5C3825DB51}" dt="2022-08-21T19:07:22.561" v="11591"/>
          <ac:spMkLst>
            <pc:docMk/>
            <pc:sldMk cId="2722754039" sldId="2152"/>
            <ac:spMk id="6" creationId="{C5CC2755-50A4-1750-214F-BA7FF14A07C1}"/>
          </ac:spMkLst>
        </pc:spChg>
        <pc:spChg chg="mod">
          <ac:chgData name="Patrick Boily" userId="4ace92db-0572-4382-889e-50f73e2bf144" providerId="ADAL" clId="{11787768-C445-4DB6-A542-7D5C3825DB51}" dt="2022-08-21T19:07:22.561" v="11591"/>
          <ac:spMkLst>
            <pc:docMk/>
            <pc:sldMk cId="2722754039" sldId="2152"/>
            <ac:spMk id="7" creationId="{515E3E8C-FF76-1E3B-728B-0B6CD4FB1387}"/>
          </ac:spMkLst>
        </pc:spChg>
        <pc:spChg chg="del">
          <ac:chgData name="Patrick Boily" userId="4ace92db-0572-4382-889e-50f73e2bf144" providerId="ADAL" clId="{11787768-C445-4DB6-A542-7D5C3825DB51}" dt="2022-08-21T19:05:49.562" v="11588" actId="478"/>
          <ac:spMkLst>
            <pc:docMk/>
            <pc:sldMk cId="2722754039" sldId="2152"/>
            <ac:spMk id="14" creationId="{074E0088-C613-4749-BA55-0E43C2BD7119}"/>
          </ac:spMkLst>
        </pc:spChg>
        <pc:grpChg chg="add mod">
          <ac:chgData name="Patrick Boily" userId="4ace92db-0572-4382-889e-50f73e2bf144" providerId="ADAL" clId="{11787768-C445-4DB6-A542-7D5C3825DB51}" dt="2022-08-21T19:07:22.561" v="11591"/>
          <ac:grpSpMkLst>
            <pc:docMk/>
            <pc:sldMk cId="2722754039" sldId="2152"/>
            <ac:grpSpMk id="5" creationId="{E612A9D0-74B8-5B46-0C57-EFEE0B4F2EFE}"/>
          </ac:grpSpMkLst>
        </pc:grpChg>
        <pc:picChg chg="del">
          <ac:chgData name="Patrick Boily" userId="4ace92db-0572-4382-889e-50f73e2bf144" providerId="ADAL" clId="{11787768-C445-4DB6-A542-7D5C3825DB51}" dt="2022-08-21T20:08:27.178" v="12439" actId="21"/>
          <ac:picMkLst>
            <pc:docMk/>
            <pc:sldMk cId="2722754039" sldId="2152"/>
            <ac:picMk id="11268" creationId="{1275292F-2BCC-456B-983F-B34F38714C20}"/>
          </ac:picMkLst>
        </pc:picChg>
      </pc:sldChg>
      <pc:sldChg chg="addSp delSp modSp add mod chgLayout">
        <pc:chgData name="Patrick Boily" userId="4ace92db-0572-4382-889e-50f73e2bf144" providerId="ADAL" clId="{11787768-C445-4DB6-A542-7D5C3825DB51}" dt="2022-08-22T00:20:56.499" v="14191"/>
        <pc:sldMkLst>
          <pc:docMk/>
          <pc:sldMk cId="2026955783" sldId="2153"/>
        </pc:sldMkLst>
        <pc:spChg chg="mod ord">
          <ac:chgData name="Patrick Boily" userId="4ace92db-0572-4382-889e-50f73e2bf144" providerId="ADAL" clId="{11787768-C445-4DB6-A542-7D5C3825DB51}" dt="2022-08-22T00:19:31.855" v="14170" actId="20577"/>
          <ac:spMkLst>
            <pc:docMk/>
            <pc:sldMk cId="2026955783" sldId="2153"/>
            <ac:spMk id="2" creationId="{00000000-0000-0000-0000-000000000000}"/>
          </ac:spMkLst>
        </pc:spChg>
        <pc:spChg chg="add del mod ord">
          <ac:chgData name="Patrick Boily" userId="4ace92db-0572-4382-889e-50f73e2bf144" providerId="ADAL" clId="{11787768-C445-4DB6-A542-7D5C3825DB51}" dt="2022-08-22T00:13:55.758" v="13946" actId="478"/>
          <ac:spMkLst>
            <pc:docMk/>
            <pc:sldMk cId="2026955783" sldId="2153"/>
            <ac:spMk id="3" creationId="{D6B77C37-ACA8-3F20-CF1D-78E8CBD5EE19}"/>
          </ac:spMkLst>
        </pc:spChg>
        <pc:spChg chg="add mod">
          <ac:chgData name="Patrick Boily" userId="4ace92db-0572-4382-889e-50f73e2bf144" providerId="ADAL" clId="{11787768-C445-4DB6-A542-7D5C3825DB51}" dt="2022-08-22T00:20:56.499" v="14191"/>
          <ac:spMkLst>
            <pc:docMk/>
            <pc:sldMk cId="2026955783" sldId="2153"/>
            <ac:spMk id="5" creationId="{458505CF-5EF1-69D3-0A7C-0971F44D3406}"/>
          </ac:spMkLst>
        </pc:spChg>
        <pc:spChg chg="mod">
          <ac:chgData name="Patrick Boily" userId="4ace92db-0572-4382-889e-50f73e2bf144" providerId="ADAL" clId="{11787768-C445-4DB6-A542-7D5C3825DB51}" dt="2022-08-22T00:15:49.358" v="14006" actId="2711"/>
          <ac:spMkLst>
            <pc:docMk/>
            <pc:sldMk cId="2026955783" sldId="2153"/>
            <ac:spMk id="6" creationId="{077A0B31-09BD-455B-AA4A-B5A86DCD3642}"/>
          </ac:spMkLst>
        </pc:spChg>
        <pc:spChg chg="mod">
          <ac:chgData name="Patrick Boily" userId="4ace92db-0572-4382-889e-50f73e2bf144" providerId="ADAL" clId="{11787768-C445-4DB6-A542-7D5C3825DB51}" dt="2022-08-22T00:15:31.036" v="14005" actId="207"/>
          <ac:spMkLst>
            <pc:docMk/>
            <pc:sldMk cId="2026955783" sldId="2153"/>
            <ac:spMk id="7" creationId="{49BF9A0B-AAF5-4107-BE5F-3808F1E3A9D7}"/>
          </ac:spMkLst>
        </pc:spChg>
        <pc:spChg chg="add mod">
          <ac:chgData name="Patrick Boily" userId="4ace92db-0572-4382-889e-50f73e2bf144" providerId="ADAL" clId="{11787768-C445-4DB6-A542-7D5C3825DB51}" dt="2022-08-22T00:20:56.499" v="14191"/>
          <ac:spMkLst>
            <pc:docMk/>
            <pc:sldMk cId="2026955783" sldId="2153"/>
            <ac:spMk id="8" creationId="{288BBAD1-B021-9606-CB35-4D8DC1886DB8}"/>
          </ac:spMkLst>
        </pc:spChg>
        <pc:spChg chg="mod">
          <ac:chgData name="Patrick Boily" userId="4ace92db-0572-4382-889e-50f73e2bf144" providerId="ADAL" clId="{11787768-C445-4DB6-A542-7D5C3825DB51}" dt="2022-08-22T00:16:53.634" v="14069" actId="255"/>
          <ac:spMkLst>
            <pc:docMk/>
            <pc:sldMk cId="2026955783" sldId="2153"/>
            <ac:spMk id="10" creationId="{29552FD1-64EB-44BC-9125-AA2B7AA7C980}"/>
          </ac:spMkLst>
        </pc:spChg>
        <pc:spChg chg="mod">
          <ac:chgData name="Patrick Boily" userId="4ace92db-0572-4382-889e-50f73e2bf144" providerId="ADAL" clId="{11787768-C445-4DB6-A542-7D5C3825DB51}" dt="2022-08-22T00:14:46.528" v="14000" actId="208"/>
          <ac:spMkLst>
            <pc:docMk/>
            <pc:sldMk cId="2026955783" sldId="2153"/>
            <ac:spMk id="11" creationId="{C0AB8057-40AE-4F2E-806D-D7807A72110C}"/>
          </ac:spMkLst>
        </pc:spChg>
        <pc:spChg chg="mod">
          <ac:chgData name="Patrick Boily" userId="4ace92db-0572-4382-889e-50f73e2bf144" providerId="ADAL" clId="{11787768-C445-4DB6-A542-7D5C3825DB51}" dt="2022-08-22T00:20:56.499" v="14191"/>
          <ac:spMkLst>
            <pc:docMk/>
            <pc:sldMk cId="2026955783" sldId="2153"/>
            <ac:spMk id="12" creationId="{9FEA5A9E-F883-6323-9588-B80AA77BACB5}"/>
          </ac:spMkLst>
        </pc:spChg>
        <pc:spChg chg="mod">
          <ac:chgData name="Patrick Boily" userId="4ace92db-0572-4382-889e-50f73e2bf144" providerId="ADAL" clId="{11787768-C445-4DB6-A542-7D5C3825DB51}" dt="2022-08-22T00:15:26.218" v="14004" actId="2711"/>
          <ac:spMkLst>
            <pc:docMk/>
            <pc:sldMk cId="2026955783" sldId="2153"/>
            <ac:spMk id="13" creationId="{B03FA8CB-C4AA-45E5-8CD2-67FA7F4BB83B}"/>
          </ac:spMkLst>
        </pc:spChg>
        <pc:spChg chg="mod">
          <ac:chgData name="Patrick Boily" userId="4ace92db-0572-4382-889e-50f73e2bf144" providerId="ADAL" clId="{11787768-C445-4DB6-A542-7D5C3825DB51}" dt="2022-08-22T00:20:56.499" v="14191"/>
          <ac:spMkLst>
            <pc:docMk/>
            <pc:sldMk cId="2026955783" sldId="2153"/>
            <ac:spMk id="14" creationId="{CA7282B5-AFDF-7550-7DB4-DA738B86CD78}"/>
          </ac:spMkLst>
        </pc:spChg>
        <pc:spChg chg="mod">
          <ac:chgData name="Patrick Boily" userId="4ace92db-0572-4382-889e-50f73e2bf144" providerId="ADAL" clId="{11787768-C445-4DB6-A542-7D5C3825DB51}" dt="2022-08-22T00:18:46.215" v="14140" actId="113"/>
          <ac:spMkLst>
            <pc:docMk/>
            <pc:sldMk cId="2026955783" sldId="2153"/>
            <ac:spMk id="17" creationId="{7DAD1B96-0EC0-43CE-BEE2-42C44792B5A8}"/>
          </ac:spMkLst>
        </pc:spChg>
        <pc:spChg chg="mod">
          <ac:chgData name="Patrick Boily" userId="4ace92db-0572-4382-889e-50f73e2bf144" providerId="ADAL" clId="{11787768-C445-4DB6-A542-7D5C3825DB51}" dt="2022-08-22T00:15:49.358" v="14006" actId="2711"/>
          <ac:spMkLst>
            <pc:docMk/>
            <pc:sldMk cId="2026955783" sldId="2153"/>
            <ac:spMk id="18" creationId="{7017B52B-8362-471F-BDB0-A7F2425D7459}"/>
          </ac:spMkLst>
        </pc:spChg>
        <pc:spChg chg="mod">
          <ac:chgData name="Patrick Boily" userId="4ace92db-0572-4382-889e-50f73e2bf144" providerId="ADAL" clId="{11787768-C445-4DB6-A542-7D5C3825DB51}" dt="2022-08-22T00:14:46.528" v="14000" actId="208"/>
          <ac:spMkLst>
            <pc:docMk/>
            <pc:sldMk cId="2026955783" sldId="2153"/>
            <ac:spMk id="19" creationId="{09D22477-9374-460C-964C-F5E013B02268}"/>
          </ac:spMkLst>
        </pc:spChg>
        <pc:spChg chg="mod">
          <ac:chgData name="Patrick Boily" userId="4ace92db-0572-4382-889e-50f73e2bf144" providerId="ADAL" clId="{11787768-C445-4DB6-A542-7D5C3825DB51}" dt="2022-08-22T00:16:47.787" v="14068" actId="255"/>
          <ac:spMkLst>
            <pc:docMk/>
            <pc:sldMk cId="2026955783" sldId="2153"/>
            <ac:spMk id="21" creationId="{0700D71E-5017-4A82-B878-E65936DC5F1A}"/>
          </ac:spMkLst>
        </pc:spChg>
        <pc:spChg chg="mod">
          <ac:chgData name="Patrick Boily" userId="4ace92db-0572-4382-889e-50f73e2bf144" providerId="ADAL" clId="{11787768-C445-4DB6-A542-7D5C3825DB51}" dt="2022-08-22T00:14:46.528" v="14000" actId="208"/>
          <ac:spMkLst>
            <pc:docMk/>
            <pc:sldMk cId="2026955783" sldId="2153"/>
            <ac:spMk id="22" creationId="{A40E28C3-1BDE-4BA5-9220-3C6D8834DA5D}"/>
          </ac:spMkLst>
        </pc:spChg>
        <pc:spChg chg="mod">
          <ac:chgData name="Patrick Boily" userId="4ace92db-0572-4382-889e-50f73e2bf144" providerId="ADAL" clId="{11787768-C445-4DB6-A542-7D5C3825DB51}" dt="2022-08-22T00:15:26.218" v="14004" actId="2711"/>
          <ac:spMkLst>
            <pc:docMk/>
            <pc:sldMk cId="2026955783" sldId="2153"/>
            <ac:spMk id="24" creationId="{20B43BBC-FBDF-4505-97CE-9B6AD48E8543}"/>
          </ac:spMkLst>
        </pc:spChg>
        <pc:spChg chg="mod">
          <ac:chgData name="Patrick Boily" userId="4ace92db-0572-4382-889e-50f73e2bf144" providerId="ADAL" clId="{11787768-C445-4DB6-A542-7D5C3825DB51}" dt="2022-08-22T00:15:07.878" v="14003" actId="207"/>
          <ac:spMkLst>
            <pc:docMk/>
            <pc:sldMk cId="2026955783" sldId="2153"/>
            <ac:spMk id="25" creationId="{F0628654-45C7-4EC7-AB5A-84DE679ADCE1}"/>
          </ac:spMkLst>
        </pc:spChg>
        <pc:spChg chg="del">
          <ac:chgData name="Patrick Boily" userId="4ace92db-0572-4382-889e-50f73e2bf144" providerId="ADAL" clId="{11787768-C445-4DB6-A542-7D5C3825DB51}" dt="2022-08-22T00:19:06.672" v="14144" actId="478"/>
          <ac:spMkLst>
            <pc:docMk/>
            <pc:sldMk cId="2026955783" sldId="2153"/>
            <ac:spMk id="26" creationId="{33FDC24F-1AA2-4D9E-B3E7-37E7E9E55AD8}"/>
          </ac:spMkLst>
        </pc:spChg>
        <pc:spChg chg="mod">
          <ac:chgData name="Patrick Boily" userId="4ace92db-0572-4382-889e-50f73e2bf144" providerId="ADAL" clId="{11787768-C445-4DB6-A542-7D5C3825DB51}" dt="2022-08-22T00:15:26.218" v="14004" actId="2711"/>
          <ac:spMkLst>
            <pc:docMk/>
            <pc:sldMk cId="2026955783" sldId="2153"/>
            <ac:spMk id="27" creationId="{092CF6C5-CEF3-4A36-B1AA-5BA0E9915C4A}"/>
          </ac:spMkLst>
        </pc:spChg>
        <pc:spChg chg="mod">
          <ac:chgData name="Patrick Boily" userId="4ace92db-0572-4382-889e-50f73e2bf144" providerId="ADAL" clId="{11787768-C445-4DB6-A542-7D5C3825DB51}" dt="2022-08-22T00:14:46.528" v="14000" actId="208"/>
          <ac:spMkLst>
            <pc:docMk/>
            <pc:sldMk cId="2026955783" sldId="2153"/>
            <ac:spMk id="28" creationId="{1C552767-A3A5-4D26-A8A5-75D5956803E6}"/>
          </ac:spMkLst>
        </pc:spChg>
        <pc:spChg chg="mod">
          <ac:chgData name="Patrick Boily" userId="4ace92db-0572-4382-889e-50f73e2bf144" providerId="ADAL" clId="{11787768-C445-4DB6-A542-7D5C3825DB51}" dt="2022-08-22T00:15:26.218" v="14004" actId="2711"/>
          <ac:spMkLst>
            <pc:docMk/>
            <pc:sldMk cId="2026955783" sldId="2153"/>
            <ac:spMk id="30" creationId="{1CDD3B3D-1346-4ADB-A88F-785219E4FD5A}"/>
          </ac:spMkLst>
        </pc:spChg>
        <pc:grpChg chg="add mod">
          <ac:chgData name="Patrick Boily" userId="4ace92db-0572-4382-889e-50f73e2bf144" providerId="ADAL" clId="{11787768-C445-4DB6-A542-7D5C3825DB51}" dt="2022-08-22T00:20:56.499" v="14191"/>
          <ac:grpSpMkLst>
            <pc:docMk/>
            <pc:sldMk cId="2026955783" sldId="2153"/>
            <ac:grpSpMk id="9" creationId="{4F0B1589-F4AA-88D0-2614-CB36A6118BD3}"/>
          </ac:grpSpMkLst>
        </pc:grpChg>
        <pc:picChg chg="mod">
          <ac:chgData name="Patrick Boily" userId="4ace92db-0572-4382-889e-50f73e2bf144" providerId="ADAL" clId="{11787768-C445-4DB6-A542-7D5C3825DB51}" dt="2022-08-22T00:17:07.390" v="14090" actId="1037"/>
          <ac:picMkLst>
            <pc:docMk/>
            <pc:sldMk cId="2026955783" sldId="2153"/>
            <ac:picMk id="4" creationId="{17854DF9-1481-4D4C-9D49-19FD1C173546}"/>
          </ac:picMkLst>
        </pc:picChg>
        <pc:picChg chg="mod">
          <ac:chgData name="Patrick Boily" userId="4ace92db-0572-4382-889e-50f73e2bf144" providerId="ADAL" clId="{11787768-C445-4DB6-A542-7D5C3825DB51}" dt="2022-08-22T00:17:00.908" v="14080" actId="1038"/>
          <ac:picMkLst>
            <pc:docMk/>
            <pc:sldMk cId="2026955783" sldId="2153"/>
            <ac:picMk id="31" creationId="{8CA3F7AD-BE81-43EC-B501-43F6DEC93B51}"/>
          </ac:picMkLst>
        </pc:picChg>
        <pc:picChg chg="mod">
          <ac:chgData name="Patrick Boily" userId="4ace92db-0572-4382-889e-50f73e2bf144" providerId="ADAL" clId="{11787768-C445-4DB6-A542-7D5C3825DB51}" dt="2022-08-22T00:14:08.336" v="13998" actId="1038"/>
          <ac:picMkLst>
            <pc:docMk/>
            <pc:sldMk cId="2026955783" sldId="2153"/>
            <ac:picMk id="33" creationId="{DEEB371D-3497-41A6-8803-1B4497447B2A}"/>
          </ac:picMkLst>
        </pc:picChg>
        <pc:picChg chg="mod">
          <ac:chgData name="Patrick Boily" userId="4ace92db-0572-4382-889e-50f73e2bf144" providerId="ADAL" clId="{11787768-C445-4DB6-A542-7D5C3825DB51}" dt="2022-08-22T00:14:08.336" v="13998" actId="1038"/>
          <ac:picMkLst>
            <pc:docMk/>
            <pc:sldMk cId="2026955783" sldId="2153"/>
            <ac:picMk id="35" creationId="{FC95EA0D-FB7A-4E40-AD63-5A3174EC66DC}"/>
          </ac:picMkLst>
        </pc:picChg>
        <pc:picChg chg="mod">
          <ac:chgData name="Patrick Boily" userId="4ace92db-0572-4382-889e-50f73e2bf144" providerId="ADAL" clId="{11787768-C445-4DB6-A542-7D5C3825DB51}" dt="2022-08-22T00:14:08.336" v="13998" actId="1038"/>
          <ac:picMkLst>
            <pc:docMk/>
            <pc:sldMk cId="2026955783" sldId="2153"/>
            <ac:picMk id="37" creationId="{3AEC3D07-5562-4181-91E0-85DC22889B29}"/>
          </ac:picMkLst>
        </pc:picChg>
        <pc:picChg chg="mod">
          <ac:chgData name="Patrick Boily" userId="4ace92db-0572-4382-889e-50f73e2bf144" providerId="ADAL" clId="{11787768-C445-4DB6-A542-7D5C3825DB51}" dt="2022-08-22T00:17:13.018" v="14093" actId="1036"/>
          <ac:picMkLst>
            <pc:docMk/>
            <pc:sldMk cId="2026955783" sldId="2153"/>
            <ac:picMk id="39" creationId="{9459E914-0EB1-44C6-AE3E-EB3476A6716F}"/>
          </ac:picMkLst>
        </pc:picChg>
      </pc:sldChg>
      <pc:sldChg chg="addSp delSp modSp mod">
        <pc:chgData name="Patrick Boily" userId="4ace92db-0572-4382-889e-50f73e2bf144" providerId="ADAL" clId="{11787768-C445-4DB6-A542-7D5C3825DB51}" dt="2022-08-21T20:31:43.807" v="12977" actId="207"/>
        <pc:sldMkLst>
          <pc:docMk/>
          <pc:sldMk cId="264562423" sldId="2176"/>
        </pc:sldMkLst>
        <pc:spChg chg="mod">
          <ac:chgData name="Patrick Boily" userId="4ace92db-0572-4382-889e-50f73e2bf144" providerId="ADAL" clId="{11787768-C445-4DB6-A542-7D5C3825DB51}" dt="2022-08-21T20:31:37.766" v="12976" actId="207"/>
          <ac:spMkLst>
            <pc:docMk/>
            <pc:sldMk cId="264562423" sldId="2176"/>
            <ac:spMk id="3" creationId="{25A1F546-1DE3-6E17-9BFF-471D79681E52}"/>
          </ac:spMkLst>
        </pc:spChg>
        <pc:spChg chg="del">
          <ac:chgData name="Patrick Boily" userId="4ace92db-0572-4382-889e-50f73e2bf144" providerId="ADAL" clId="{11787768-C445-4DB6-A542-7D5C3825DB51}" dt="2022-08-20T22:31:34.774" v="11457" actId="478"/>
          <ac:spMkLst>
            <pc:docMk/>
            <pc:sldMk cId="264562423" sldId="2176"/>
            <ac:spMk id="5" creationId="{61C10671-1FCC-448D-BF5C-B228D81EA1D4}"/>
          </ac:spMkLst>
        </pc:spChg>
        <pc:spChg chg="mod">
          <ac:chgData name="Patrick Boily" userId="4ace92db-0572-4382-889e-50f73e2bf144" providerId="ADAL" clId="{11787768-C445-4DB6-A542-7D5C3825DB51}" dt="2022-08-21T20:31:43.807" v="12977" actId="207"/>
          <ac:spMkLst>
            <pc:docMk/>
            <pc:sldMk cId="264562423" sldId="2176"/>
            <ac:spMk id="6" creationId="{68855D20-5BE5-4F69-88FC-FEB0A90D30CB}"/>
          </ac:spMkLst>
        </pc:spChg>
        <pc:spChg chg="add mod">
          <ac:chgData name="Patrick Boily" userId="4ace92db-0572-4382-889e-50f73e2bf144" providerId="ADAL" clId="{11787768-C445-4DB6-A542-7D5C3825DB51}" dt="2022-08-20T22:32:20.883" v="11464" actId="242"/>
          <ac:spMkLst>
            <pc:docMk/>
            <pc:sldMk cId="264562423" sldId="2176"/>
            <ac:spMk id="8" creationId="{C214743D-69E6-2D7C-BA25-8EAF6376FFBA}"/>
          </ac:spMkLst>
        </pc:spChg>
        <pc:spChg chg="add mod">
          <ac:chgData name="Patrick Boily" userId="4ace92db-0572-4382-889e-50f73e2bf144" providerId="ADAL" clId="{11787768-C445-4DB6-A542-7D5C3825DB51}" dt="2022-08-20T22:31:47.159" v="11460" actId="207"/>
          <ac:spMkLst>
            <pc:docMk/>
            <pc:sldMk cId="264562423" sldId="2176"/>
            <ac:spMk id="9" creationId="{5A205F41-6F90-E2DD-9807-7AC2E8EAA9EF}"/>
          </ac:spMkLst>
        </pc:spChg>
      </pc:sldChg>
      <pc:sldChg chg="addSp delSp modSp mod setBg setClrOvrMap">
        <pc:chgData name="Patrick Boily" userId="4ace92db-0572-4382-889e-50f73e2bf144" providerId="ADAL" clId="{11787768-C445-4DB6-A542-7D5C3825DB51}" dt="2022-08-11T02:03:49.943" v="2654" actId="21"/>
        <pc:sldMkLst>
          <pc:docMk/>
          <pc:sldMk cId="2693656119" sldId="2365"/>
        </pc:sldMkLst>
        <pc:spChg chg="mod">
          <ac:chgData name="Patrick Boily" userId="4ace92db-0572-4382-889e-50f73e2bf144" providerId="ADAL" clId="{11787768-C445-4DB6-A542-7D5C3825DB51}" dt="2022-08-11T02:03:44.698" v="2652" actId="26606"/>
          <ac:spMkLst>
            <pc:docMk/>
            <pc:sldMk cId="2693656119" sldId="2365"/>
            <ac:spMk id="2" creationId="{00000000-0000-0000-0000-000000000000}"/>
          </ac:spMkLst>
        </pc:spChg>
        <pc:spChg chg="mod">
          <ac:chgData name="Patrick Boily" userId="4ace92db-0572-4382-889e-50f73e2bf144" providerId="ADAL" clId="{11787768-C445-4DB6-A542-7D5C3825DB51}" dt="2022-08-11T02:03:44.698" v="2652" actId="26606"/>
          <ac:spMkLst>
            <pc:docMk/>
            <pc:sldMk cId="2693656119" sldId="2365"/>
            <ac:spMk id="3" creationId="{00000000-0000-0000-0000-000000000000}"/>
          </ac:spMkLst>
        </pc:spChg>
        <pc:spChg chg="add del">
          <ac:chgData name="Patrick Boily" userId="4ace92db-0572-4382-889e-50f73e2bf144" providerId="ADAL" clId="{11787768-C445-4DB6-A542-7D5C3825DB51}" dt="2022-08-11T02:03:44.698" v="2652" actId="26606"/>
          <ac:spMkLst>
            <pc:docMk/>
            <pc:sldMk cId="2693656119" sldId="2365"/>
            <ac:spMk id="10" creationId="{657F69E0-C4B0-4BEC-A689-4F8D877F05D4}"/>
          </ac:spMkLst>
        </pc:spChg>
        <pc:spChg chg="add del">
          <ac:chgData name="Patrick Boily" userId="4ace92db-0572-4382-889e-50f73e2bf144" providerId="ADAL" clId="{11787768-C445-4DB6-A542-7D5C3825DB51}" dt="2022-08-11T02:03:44.698" v="2652" actId="26606"/>
          <ac:spMkLst>
            <pc:docMk/>
            <pc:sldMk cId="2693656119" sldId="2365"/>
            <ac:spMk id="12" creationId="{9F6380B4-6A1C-481E-8408-B4E6C75B9B81}"/>
          </ac:spMkLst>
        </pc:spChg>
        <pc:picChg chg="add del mod ord">
          <ac:chgData name="Patrick Boily" userId="4ace92db-0572-4382-889e-50f73e2bf144" providerId="ADAL" clId="{11787768-C445-4DB6-A542-7D5C3825DB51}" dt="2022-08-11T02:03:49.943" v="2654" actId="21"/>
          <ac:picMkLst>
            <pc:docMk/>
            <pc:sldMk cId="2693656119" sldId="2365"/>
            <ac:picMk id="5" creationId="{A9043C21-BF6C-853E-B0AF-B9298C745B81}"/>
          </ac:picMkLst>
        </pc:picChg>
      </pc:sldChg>
      <pc:sldChg chg="modSp add mod">
        <pc:chgData name="Patrick Boily" userId="4ace92db-0572-4382-889e-50f73e2bf144" providerId="ADAL" clId="{11787768-C445-4DB6-A542-7D5C3825DB51}" dt="2022-07-30T03:15:13.065" v="1557" actId="242"/>
        <pc:sldMkLst>
          <pc:docMk/>
          <pc:sldMk cId="2017429020" sldId="2366"/>
        </pc:sldMkLst>
        <pc:spChg chg="mod">
          <ac:chgData name="Patrick Boily" userId="4ace92db-0572-4382-889e-50f73e2bf144" providerId="ADAL" clId="{11787768-C445-4DB6-A542-7D5C3825DB51}" dt="2022-07-30T03:11:56.141" v="1480" actId="20577"/>
          <ac:spMkLst>
            <pc:docMk/>
            <pc:sldMk cId="2017429020" sldId="2366"/>
            <ac:spMk id="2" creationId="{88AE57F3-5CE0-794B-F999-1B9BEE9DA6D5}"/>
          </ac:spMkLst>
        </pc:spChg>
        <pc:spChg chg="mod">
          <ac:chgData name="Patrick Boily" userId="4ace92db-0572-4382-889e-50f73e2bf144" providerId="ADAL" clId="{11787768-C445-4DB6-A542-7D5C3825DB51}" dt="2022-07-30T03:15:13.065" v="1557" actId="242"/>
          <ac:spMkLst>
            <pc:docMk/>
            <pc:sldMk cId="2017429020" sldId="2366"/>
            <ac:spMk id="3" creationId="{769660C1-5066-8F2C-231E-35ED4D83CF16}"/>
          </ac:spMkLst>
        </pc:spChg>
      </pc:sldChg>
      <pc:sldChg chg="modSp add del mod">
        <pc:chgData name="Patrick Boily" userId="4ace92db-0572-4382-889e-50f73e2bf144" providerId="ADAL" clId="{11787768-C445-4DB6-A542-7D5C3825DB51}" dt="2022-07-30T03:10:07.929" v="1446" actId="47"/>
        <pc:sldMkLst>
          <pc:docMk/>
          <pc:sldMk cId="4075147538" sldId="2366"/>
        </pc:sldMkLst>
        <pc:spChg chg="mod">
          <ac:chgData name="Patrick Boily" userId="4ace92db-0572-4382-889e-50f73e2bf144" providerId="ADAL" clId="{11787768-C445-4DB6-A542-7D5C3825DB51}" dt="2022-07-30T03:07:50.396" v="1429" actId="20577"/>
          <ac:spMkLst>
            <pc:docMk/>
            <pc:sldMk cId="4075147538" sldId="2366"/>
            <ac:spMk id="2" creationId="{0E066EA3-C323-4729-47AC-406C2535D7E9}"/>
          </ac:spMkLst>
        </pc:spChg>
      </pc:sldChg>
      <pc:sldChg chg="modSp add mod">
        <pc:chgData name="Patrick Boily" userId="4ace92db-0572-4382-889e-50f73e2bf144" providerId="ADAL" clId="{11787768-C445-4DB6-A542-7D5C3825DB51}" dt="2022-07-30T03:15:17.625" v="1558" actId="242"/>
        <pc:sldMkLst>
          <pc:docMk/>
          <pc:sldMk cId="2688758109" sldId="2367"/>
        </pc:sldMkLst>
        <pc:spChg chg="mod">
          <ac:chgData name="Patrick Boily" userId="4ace92db-0572-4382-889e-50f73e2bf144" providerId="ADAL" clId="{11787768-C445-4DB6-A542-7D5C3825DB51}" dt="2022-07-30T03:12:14.238" v="1494" actId="20577"/>
          <ac:spMkLst>
            <pc:docMk/>
            <pc:sldMk cId="2688758109" sldId="2367"/>
            <ac:spMk id="2" creationId="{88AE57F3-5CE0-794B-F999-1B9BEE9DA6D5}"/>
          </ac:spMkLst>
        </pc:spChg>
        <pc:spChg chg="mod">
          <ac:chgData name="Patrick Boily" userId="4ace92db-0572-4382-889e-50f73e2bf144" providerId="ADAL" clId="{11787768-C445-4DB6-A542-7D5C3825DB51}" dt="2022-07-30T03:15:17.625" v="1558" actId="242"/>
          <ac:spMkLst>
            <pc:docMk/>
            <pc:sldMk cId="2688758109" sldId="2367"/>
            <ac:spMk id="3" creationId="{769660C1-5066-8F2C-231E-35ED4D83CF16}"/>
          </ac:spMkLst>
        </pc:spChg>
      </pc:sldChg>
      <pc:sldChg chg="modSp add mod">
        <pc:chgData name="Patrick Boily" userId="4ace92db-0572-4382-889e-50f73e2bf144" providerId="ADAL" clId="{11787768-C445-4DB6-A542-7D5C3825DB51}" dt="2022-07-30T03:15:23.566" v="1559" actId="242"/>
        <pc:sldMkLst>
          <pc:docMk/>
          <pc:sldMk cId="3675571403" sldId="2368"/>
        </pc:sldMkLst>
        <pc:spChg chg="mod">
          <ac:chgData name="Patrick Boily" userId="4ace92db-0572-4382-889e-50f73e2bf144" providerId="ADAL" clId="{11787768-C445-4DB6-A542-7D5C3825DB51}" dt="2022-07-30T03:13:15.806" v="1509" actId="20577"/>
          <ac:spMkLst>
            <pc:docMk/>
            <pc:sldMk cId="3675571403" sldId="2368"/>
            <ac:spMk id="2" creationId="{88AE57F3-5CE0-794B-F999-1B9BEE9DA6D5}"/>
          </ac:spMkLst>
        </pc:spChg>
        <pc:spChg chg="mod">
          <ac:chgData name="Patrick Boily" userId="4ace92db-0572-4382-889e-50f73e2bf144" providerId="ADAL" clId="{11787768-C445-4DB6-A542-7D5C3825DB51}" dt="2022-07-30T03:15:23.566" v="1559" actId="242"/>
          <ac:spMkLst>
            <pc:docMk/>
            <pc:sldMk cId="3675571403" sldId="2368"/>
            <ac:spMk id="3" creationId="{769660C1-5066-8F2C-231E-35ED4D83CF16}"/>
          </ac:spMkLst>
        </pc:spChg>
      </pc:sldChg>
      <pc:sldChg chg="modSp add mod">
        <pc:chgData name="Patrick Boily" userId="4ace92db-0572-4382-889e-50f73e2bf144" providerId="ADAL" clId="{11787768-C445-4DB6-A542-7D5C3825DB51}" dt="2022-08-22T03:51:31.533" v="16182" actId="20577"/>
        <pc:sldMkLst>
          <pc:docMk/>
          <pc:sldMk cId="1818392787" sldId="2369"/>
        </pc:sldMkLst>
        <pc:spChg chg="mod">
          <ac:chgData name="Patrick Boily" userId="4ace92db-0572-4382-889e-50f73e2bf144" providerId="ADAL" clId="{11787768-C445-4DB6-A542-7D5C3825DB51}" dt="2022-08-22T03:51:31.533" v="16182" actId="20577"/>
          <ac:spMkLst>
            <pc:docMk/>
            <pc:sldMk cId="1818392787" sldId="2369"/>
            <ac:spMk id="2" creationId="{88AE57F3-5CE0-794B-F999-1B9BEE9DA6D5}"/>
          </ac:spMkLst>
        </pc:spChg>
        <pc:spChg chg="mod">
          <ac:chgData name="Patrick Boily" userId="4ace92db-0572-4382-889e-50f73e2bf144" providerId="ADAL" clId="{11787768-C445-4DB6-A542-7D5C3825DB51}" dt="2022-07-30T03:15:31.054" v="1560" actId="242"/>
          <ac:spMkLst>
            <pc:docMk/>
            <pc:sldMk cId="1818392787" sldId="2369"/>
            <ac:spMk id="3" creationId="{769660C1-5066-8F2C-231E-35ED4D83CF16}"/>
          </ac:spMkLst>
        </pc:spChg>
      </pc:sldChg>
      <pc:sldChg chg="modSp add mod">
        <pc:chgData name="Patrick Boily" userId="4ace92db-0572-4382-889e-50f73e2bf144" providerId="ADAL" clId="{11787768-C445-4DB6-A542-7D5C3825DB51}" dt="2022-07-30T03:15:36.184" v="1561" actId="242"/>
        <pc:sldMkLst>
          <pc:docMk/>
          <pc:sldMk cId="3986150395" sldId="2370"/>
        </pc:sldMkLst>
        <pc:spChg chg="mod">
          <ac:chgData name="Patrick Boily" userId="4ace92db-0572-4382-889e-50f73e2bf144" providerId="ADAL" clId="{11787768-C445-4DB6-A542-7D5C3825DB51}" dt="2022-07-30T03:14:06.890" v="1539" actId="20577"/>
          <ac:spMkLst>
            <pc:docMk/>
            <pc:sldMk cId="3986150395" sldId="2370"/>
            <ac:spMk id="2" creationId="{88AE57F3-5CE0-794B-F999-1B9BEE9DA6D5}"/>
          </ac:spMkLst>
        </pc:spChg>
        <pc:spChg chg="mod">
          <ac:chgData name="Patrick Boily" userId="4ace92db-0572-4382-889e-50f73e2bf144" providerId="ADAL" clId="{11787768-C445-4DB6-A542-7D5C3825DB51}" dt="2022-07-30T03:15:36.184" v="1561" actId="242"/>
          <ac:spMkLst>
            <pc:docMk/>
            <pc:sldMk cId="3986150395" sldId="2370"/>
            <ac:spMk id="3" creationId="{769660C1-5066-8F2C-231E-35ED4D83CF16}"/>
          </ac:spMkLst>
        </pc:spChg>
      </pc:sldChg>
      <pc:sldChg chg="addSp delSp modSp new del mod modClrScheme chgLayout">
        <pc:chgData name="Patrick Boily" userId="4ace92db-0572-4382-889e-50f73e2bf144" providerId="ADAL" clId="{11787768-C445-4DB6-A542-7D5C3825DB51}" dt="2022-07-30T03:14:44.745" v="1544" actId="47"/>
        <pc:sldMkLst>
          <pc:docMk/>
          <pc:sldMk cId="1091795161" sldId="2371"/>
        </pc:sldMkLst>
        <pc:spChg chg="del mod ord">
          <ac:chgData name="Patrick Boily" userId="4ace92db-0572-4382-889e-50f73e2bf144" providerId="ADAL" clId="{11787768-C445-4DB6-A542-7D5C3825DB51}" dt="2022-07-30T03:14:38.439" v="1543" actId="700"/>
          <ac:spMkLst>
            <pc:docMk/>
            <pc:sldMk cId="1091795161" sldId="2371"/>
            <ac:spMk id="2" creationId="{C43B6CA9-A98C-C41A-65E9-1FAA2A3972B3}"/>
          </ac:spMkLst>
        </pc:spChg>
        <pc:spChg chg="del mod ord">
          <ac:chgData name="Patrick Boily" userId="4ace92db-0572-4382-889e-50f73e2bf144" providerId="ADAL" clId="{11787768-C445-4DB6-A542-7D5C3825DB51}" dt="2022-07-30T03:14:38.439" v="1543" actId="700"/>
          <ac:spMkLst>
            <pc:docMk/>
            <pc:sldMk cId="1091795161" sldId="2371"/>
            <ac:spMk id="3" creationId="{F4CAB1FA-27E8-F428-D0F7-BC136D73F2F1}"/>
          </ac:spMkLst>
        </pc:spChg>
        <pc:spChg chg="mod ord">
          <ac:chgData name="Patrick Boily" userId="4ace92db-0572-4382-889e-50f73e2bf144" providerId="ADAL" clId="{11787768-C445-4DB6-A542-7D5C3825DB51}" dt="2022-07-30T03:14:38.439" v="1543" actId="700"/>
          <ac:spMkLst>
            <pc:docMk/>
            <pc:sldMk cId="1091795161" sldId="2371"/>
            <ac:spMk id="4" creationId="{2B199B46-98E9-0185-CFE3-1E39DD33C8BA}"/>
          </ac:spMkLst>
        </pc:spChg>
        <pc:spChg chg="mod ord">
          <ac:chgData name="Patrick Boily" userId="4ace92db-0572-4382-889e-50f73e2bf144" providerId="ADAL" clId="{11787768-C445-4DB6-A542-7D5C3825DB51}" dt="2022-07-30T03:14:38.439" v="1543" actId="700"/>
          <ac:spMkLst>
            <pc:docMk/>
            <pc:sldMk cId="1091795161" sldId="2371"/>
            <ac:spMk id="5" creationId="{34959D80-F959-ABD6-4FFE-05D938E7353D}"/>
          </ac:spMkLst>
        </pc:spChg>
        <pc:spChg chg="add mod ord">
          <ac:chgData name="Patrick Boily" userId="4ace92db-0572-4382-889e-50f73e2bf144" providerId="ADAL" clId="{11787768-C445-4DB6-A542-7D5C3825DB51}" dt="2022-07-30T03:14:38.439" v="1543" actId="700"/>
          <ac:spMkLst>
            <pc:docMk/>
            <pc:sldMk cId="1091795161" sldId="2371"/>
            <ac:spMk id="6" creationId="{44D04C28-DA31-4A73-9B4F-151E1FFCE8F3}"/>
          </ac:spMkLst>
        </pc:spChg>
        <pc:spChg chg="add mod ord">
          <ac:chgData name="Patrick Boily" userId="4ace92db-0572-4382-889e-50f73e2bf144" providerId="ADAL" clId="{11787768-C445-4DB6-A542-7D5C3825DB51}" dt="2022-07-30T03:14:38.439" v="1543" actId="700"/>
          <ac:spMkLst>
            <pc:docMk/>
            <pc:sldMk cId="1091795161" sldId="2371"/>
            <ac:spMk id="7" creationId="{EC4EC355-3508-A32F-A153-2DD8B95A5041}"/>
          </ac:spMkLst>
        </pc:spChg>
      </pc:sldChg>
      <pc:sldChg chg="modSp add mod">
        <pc:chgData name="Patrick Boily" userId="4ace92db-0572-4382-889e-50f73e2bf144" providerId="ADAL" clId="{11787768-C445-4DB6-A542-7D5C3825DB51}" dt="2022-07-30T03:15:40.059" v="1562" actId="242"/>
        <pc:sldMkLst>
          <pc:docMk/>
          <pc:sldMk cId="1412660204" sldId="2371"/>
        </pc:sldMkLst>
        <pc:spChg chg="mod">
          <ac:chgData name="Patrick Boily" userId="4ace92db-0572-4382-889e-50f73e2bf144" providerId="ADAL" clId="{11787768-C445-4DB6-A542-7D5C3825DB51}" dt="2022-07-30T03:14:52.432" v="1555" actId="20577"/>
          <ac:spMkLst>
            <pc:docMk/>
            <pc:sldMk cId="1412660204" sldId="2371"/>
            <ac:spMk id="2" creationId="{88AE57F3-5CE0-794B-F999-1B9BEE9DA6D5}"/>
          </ac:spMkLst>
        </pc:spChg>
        <pc:spChg chg="mod">
          <ac:chgData name="Patrick Boily" userId="4ace92db-0572-4382-889e-50f73e2bf144" providerId="ADAL" clId="{11787768-C445-4DB6-A542-7D5C3825DB51}" dt="2022-07-30T03:15:40.059" v="1562" actId="242"/>
          <ac:spMkLst>
            <pc:docMk/>
            <pc:sldMk cId="1412660204" sldId="2371"/>
            <ac:spMk id="3" creationId="{769660C1-5066-8F2C-231E-35ED4D83CF16}"/>
          </ac:spMkLst>
        </pc:spChg>
      </pc:sldChg>
      <pc:sldChg chg="addSp delSp modSp new mod modClrScheme chgLayout">
        <pc:chgData name="Patrick Boily" userId="4ace92db-0572-4382-889e-50f73e2bf144" providerId="ADAL" clId="{11787768-C445-4DB6-A542-7D5C3825DB51}" dt="2022-08-11T02:53:00.828" v="2940" actId="20577"/>
        <pc:sldMkLst>
          <pc:docMk/>
          <pc:sldMk cId="2480314718" sldId="2372"/>
        </pc:sldMkLst>
        <pc:spChg chg="mod ord">
          <ac:chgData name="Patrick Boily" userId="4ace92db-0572-4382-889e-50f73e2bf144" providerId="ADAL" clId="{11787768-C445-4DB6-A542-7D5C3825DB51}" dt="2022-08-11T02:38:42.736" v="2694" actId="20577"/>
          <ac:spMkLst>
            <pc:docMk/>
            <pc:sldMk cId="2480314718" sldId="2372"/>
            <ac:spMk id="2" creationId="{D28E7C31-B54B-BB4A-11D8-17C5C407A58F}"/>
          </ac:spMkLst>
        </pc:spChg>
        <pc:spChg chg="del mod ord">
          <ac:chgData name="Patrick Boily" userId="4ace92db-0572-4382-889e-50f73e2bf144" providerId="ADAL" clId="{11787768-C445-4DB6-A542-7D5C3825DB51}" dt="2022-07-30T15:52:44.792" v="2097" actId="700"/>
          <ac:spMkLst>
            <pc:docMk/>
            <pc:sldMk cId="2480314718" sldId="2372"/>
            <ac:spMk id="3" creationId="{0898288F-773F-3ECF-4A89-D2B2398052B7}"/>
          </ac:spMkLst>
        </pc:spChg>
        <pc:spChg chg="mod ord">
          <ac:chgData name="Patrick Boily" userId="4ace92db-0572-4382-889e-50f73e2bf144" providerId="ADAL" clId="{11787768-C445-4DB6-A542-7D5C3825DB51}" dt="2022-07-30T15:53:11.271" v="2099" actId="700"/>
          <ac:spMkLst>
            <pc:docMk/>
            <pc:sldMk cId="2480314718" sldId="2372"/>
            <ac:spMk id="4" creationId="{EC6A1A50-B726-8DC2-3A52-887A6EEDAB89}"/>
          </ac:spMkLst>
        </pc:spChg>
        <pc:spChg chg="mod ord">
          <ac:chgData name="Patrick Boily" userId="4ace92db-0572-4382-889e-50f73e2bf144" providerId="ADAL" clId="{11787768-C445-4DB6-A542-7D5C3825DB51}" dt="2022-07-30T15:53:11.271" v="2099" actId="700"/>
          <ac:spMkLst>
            <pc:docMk/>
            <pc:sldMk cId="2480314718" sldId="2372"/>
            <ac:spMk id="5" creationId="{69B6594A-90A3-D291-995D-8178998A1A3C}"/>
          </ac:spMkLst>
        </pc:spChg>
        <pc:spChg chg="add del mod ord">
          <ac:chgData name="Patrick Boily" userId="4ace92db-0572-4382-889e-50f73e2bf144" providerId="ADAL" clId="{11787768-C445-4DB6-A542-7D5C3825DB51}" dt="2022-07-30T15:53:11.271" v="2099" actId="700"/>
          <ac:spMkLst>
            <pc:docMk/>
            <pc:sldMk cId="2480314718" sldId="2372"/>
            <ac:spMk id="6" creationId="{76DF8D04-F391-CA19-5245-5DD7C8C6AEC7}"/>
          </ac:spMkLst>
        </pc:spChg>
        <pc:spChg chg="add del mod ord">
          <ac:chgData name="Patrick Boily" userId="4ace92db-0572-4382-889e-50f73e2bf144" providerId="ADAL" clId="{11787768-C445-4DB6-A542-7D5C3825DB51}" dt="2022-07-30T15:53:11.271" v="2099" actId="700"/>
          <ac:spMkLst>
            <pc:docMk/>
            <pc:sldMk cId="2480314718" sldId="2372"/>
            <ac:spMk id="7" creationId="{E092A1E6-ECAD-7834-D001-CFEADAD30151}"/>
          </ac:spMkLst>
        </pc:spChg>
        <pc:spChg chg="add mod ord">
          <ac:chgData name="Patrick Boily" userId="4ace92db-0572-4382-889e-50f73e2bf144" providerId="ADAL" clId="{11787768-C445-4DB6-A542-7D5C3825DB51}" dt="2022-08-11T02:53:00.828" v="2940" actId="20577"/>
          <ac:spMkLst>
            <pc:docMk/>
            <pc:sldMk cId="2480314718" sldId="2372"/>
            <ac:spMk id="8" creationId="{68A775E1-7398-6D48-5EEE-FB37611875F3}"/>
          </ac:spMkLst>
        </pc:spChg>
      </pc:sldChg>
      <pc:sldChg chg="addSp delSp modSp new mod modClrScheme chgLayout">
        <pc:chgData name="Patrick Boily" userId="4ace92db-0572-4382-889e-50f73e2bf144" providerId="ADAL" clId="{11787768-C445-4DB6-A542-7D5C3825DB51}" dt="2022-08-11T03:02:43.764" v="3209" actId="113"/>
        <pc:sldMkLst>
          <pc:docMk/>
          <pc:sldMk cId="1295252727" sldId="2373"/>
        </pc:sldMkLst>
        <pc:spChg chg="mod ord">
          <ac:chgData name="Patrick Boily" userId="4ace92db-0572-4382-889e-50f73e2bf144" providerId="ADAL" clId="{11787768-C445-4DB6-A542-7D5C3825DB51}" dt="2022-07-30T15:53:15.545" v="2100" actId="700"/>
          <ac:spMkLst>
            <pc:docMk/>
            <pc:sldMk cId="1295252727" sldId="2373"/>
            <ac:spMk id="2" creationId="{74801603-29B7-67C5-003B-2A865F6558EB}"/>
          </ac:spMkLst>
        </pc:spChg>
        <pc:spChg chg="del mod ord">
          <ac:chgData name="Patrick Boily" userId="4ace92db-0572-4382-889e-50f73e2bf144" providerId="ADAL" clId="{11787768-C445-4DB6-A542-7D5C3825DB51}" dt="2022-07-30T15:52:55.638" v="2098" actId="700"/>
          <ac:spMkLst>
            <pc:docMk/>
            <pc:sldMk cId="1295252727" sldId="2373"/>
            <ac:spMk id="3" creationId="{F4CAC09A-7EFA-6395-1CA5-F5B11D08C225}"/>
          </ac:spMkLst>
        </pc:spChg>
        <pc:spChg chg="mod ord">
          <ac:chgData name="Patrick Boily" userId="4ace92db-0572-4382-889e-50f73e2bf144" providerId="ADAL" clId="{11787768-C445-4DB6-A542-7D5C3825DB51}" dt="2022-07-30T15:53:15.545" v="2100" actId="700"/>
          <ac:spMkLst>
            <pc:docMk/>
            <pc:sldMk cId="1295252727" sldId="2373"/>
            <ac:spMk id="4" creationId="{F2086A31-B756-1848-8F74-4F662CEC988B}"/>
          </ac:spMkLst>
        </pc:spChg>
        <pc:spChg chg="mod ord">
          <ac:chgData name="Patrick Boily" userId="4ace92db-0572-4382-889e-50f73e2bf144" providerId="ADAL" clId="{11787768-C445-4DB6-A542-7D5C3825DB51}" dt="2022-07-30T15:53:15.545" v="2100" actId="700"/>
          <ac:spMkLst>
            <pc:docMk/>
            <pc:sldMk cId="1295252727" sldId="2373"/>
            <ac:spMk id="5" creationId="{7D212295-FDA1-E88B-BA8C-4CC8E166C1BF}"/>
          </ac:spMkLst>
        </pc:spChg>
        <pc:spChg chg="add del mod ord">
          <ac:chgData name="Patrick Boily" userId="4ace92db-0572-4382-889e-50f73e2bf144" providerId="ADAL" clId="{11787768-C445-4DB6-A542-7D5C3825DB51}" dt="2022-07-30T15:53:15.545" v="2100" actId="700"/>
          <ac:spMkLst>
            <pc:docMk/>
            <pc:sldMk cId="1295252727" sldId="2373"/>
            <ac:spMk id="6" creationId="{87BB0930-DBB4-EDA0-2B08-1FA59F912FAA}"/>
          </ac:spMkLst>
        </pc:spChg>
        <pc:spChg chg="add del mod ord">
          <ac:chgData name="Patrick Boily" userId="4ace92db-0572-4382-889e-50f73e2bf144" providerId="ADAL" clId="{11787768-C445-4DB6-A542-7D5C3825DB51}" dt="2022-07-30T15:53:15.545" v="2100" actId="700"/>
          <ac:spMkLst>
            <pc:docMk/>
            <pc:sldMk cId="1295252727" sldId="2373"/>
            <ac:spMk id="7" creationId="{B7065312-78E4-972E-2F70-ABD1AB478C31}"/>
          </ac:spMkLst>
        </pc:spChg>
        <pc:spChg chg="add mod ord">
          <ac:chgData name="Patrick Boily" userId="4ace92db-0572-4382-889e-50f73e2bf144" providerId="ADAL" clId="{11787768-C445-4DB6-A542-7D5C3825DB51}" dt="2022-08-11T03:02:43.764" v="3209" actId="113"/>
          <ac:spMkLst>
            <pc:docMk/>
            <pc:sldMk cId="1295252727" sldId="2373"/>
            <ac:spMk id="8" creationId="{6B3F4608-F179-36DE-7A91-40555925F6AF}"/>
          </ac:spMkLst>
        </pc:spChg>
      </pc:sldChg>
      <pc:sldChg chg="modSp add mod">
        <pc:chgData name="Patrick Boily" userId="4ace92db-0572-4382-889e-50f73e2bf144" providerId="ADAL" clId="{11787768-C445-4DB6-A542-7D5C3825DB51}" dt="2022-08-22T03:47:39.937" v="16160" actId="15"/>
        <pc:sldMkLst>
          <pc:docMk/>
          <pc:sldMk cId="3556377913" sldId="2374"/>
        </pc:sldMkLst>
        <pc:spChg chg="mod">
          <ac:chgData name="Patrick Boily" userId="4ace92db-0572-4382-889e-50f73e2bf144" providerId="ADAL" clId="{11787768-C445-4DB6-A542-7D5C3825DB51}" dt="2022-07-30T03:47:01.561" v="1868" actId="20577"/>
          <ac:spMkLst>
            <pc:docMk/>
            <pc:sldMk cId="3556377913" sldId="2374"/>
            <ac:spMk id="2" creationId="{74801603-29B7-67C5-003B-2A865F6558EB}"/>
          </ac:spMkLst>
        </pc:spChg>
        <pc:spChg chg="mod">
          <ac:chgData name="Patrick Boily" userId="4ace92db-0572-4382-889e-50f73e2bf144" providerId="ADAL" clId="{11787768-C445-4DB6-A542-7D5C3825DB51}" dt="2022-08-22T03:47:39.937" v="16160" actId="15"/>
          <ac:spMkLst>
            <pc:docMk/>
            <pc:sldMk cId="3556377913" sldId="2374"/>
            <ac:spMk id="3" creationId="{F4CAC09A-7EFA-6395-1CA5-F5B11D08C225}"/>
          </ac:spMkLst>
        </pc:spChg>
      </pc:sldChg>
      <pc:sldChg chg="addSp delSp modSp new del mod modClrScheme chgLayout">
        <pc:chgData name="Patrick Boily" userId="4ace92db-0572-4382-889e-50f73e2bf144" providerId="ADAL" clId="{11787768-C445-4DB6-A542-7D5C3825DB51}" dt="2022-07-30T16:29:19.838" v="2478" actId="47"/>
        <pc:sldMkLst>
          <pc:docMk/>
          <pc:sldMk cId="1068252971" sldId="2375"/>
        </pc:sldMkLst>
        <pc:spChg chg="mod ord">
          <ac:chgData name="Patrick Boily" userId="4ace92db-0572-4382-889e-50f73e2bf144" providerId="ADAL" clId="{11787768-C445-4DB6-A542-7D5C3825DB51}" dt="2022-07-30T16:27:17.223" v="2456" actId="700"/>
          <ac:spMkLst>
            <pc:docMk/>
            <pc:sldMk cId="1068252971" sldId="2375"/>
            <ac:spMk id="2" creationId="{E708C8CD-7484-97FA-971F-D5D1D26B86AA}"/>
          </ac:spMkLst>
        </pc:spChg>
        <pc:spChg chg="del mod ord">
          <ac:chgData name="Patrick Boily" userId="4ace92db-0572-4382-889e-50f73e2bf144" providerId="ADAL" clId="{11787768-C445-4DB6-A542-7D5C3825DB51}" dt="2022-07-30T15:53:23.070" v="2101" actId="700"/>
          <ac:spMkLst>
            <pc:docMk/>
            <pc:sldMk cId="1068252971" sldId="2375"/>
            <ac:spMk id="3" creationId="{D63B9007-5801-A92E-C77B-A56AA5303982}"/>
          </ac:spMkLst>
        </pc:spChg>
        <pc:spChg chg="mod ord">
          <ac:chgData name="Patrick Boily" userId="4ace92db-0572-4382-889e-50f73e2bf144" providerId="ADAL" clId="{11787768-C445-4DB6-A542-7D5C3825DB51}" dt="2022-07-30T16:27:17.223" v="2456" actId="700"/>
          <ac:spMkLst>
            <pc:docMk/>
            <pc:sldMk cId="1068252971" sldId="2375"/>
            <ac:spMk id="4" creationId="{A24F1882-A5DD-210E-B3A5-8158FE0E8478}"/>
          </ac:spMkLst>
        </pc:spChg>
        <pc:spChg chg="mod ord">
          <ac:chgData name="Patrick Boily" userId="4ace92db-0572-4382-889e-50f73e2bf144" providerId="ADAL" clId="{11787768-C445-4DB6-A542-7D5C3825DB51}" dt="2022-07-30T16:27:17.223" v="2456" actId="700"/>
          <ac:spMkLst>
            <pc:docMk/>
            <pc:sldMk cId="1068252971" sldId="2375"/>
            <ac:spMk id="5" creationId="{870E7C85-EF9E-4F4B-E0F1-B677B6499965}"/>
          </ac:spMkLst>
        </pc:spChg>
        <pc:spChg chg="add del mod ord">
          <ac:chgData name="Patrick Boily" userId="4ace92db-0572-4382-889e-50f73e2bf144" providerId="ADAL" clId="{11787768-C445-4DB6-A542-7D5C3825DB51}" dt="2022-07-30T16:16:45.477" v="2403" actId="931"/>
          <ac:spMkLst>
            <pc:docMk/>
            <pc:sldMk cId="1068252971" sldId="2375"/>
            <ac:spMk id="6" creationId="{17C866CC-19E2-A18A-C9D5-23DD80BC7345}"/>
          </ac:spMkLst>
        </pc:spChg>
        <pc:spChg chg="add del mod ord">
          <ac:chgData name="Patrick Boily" userId="4ace92db-0572-4382-889e-50f73e2bf144" providerId="ADAL" clId="{11787768-C445-4DB6-A542-7D5C3825DB51}" dt="2022-07-30T16:27:17.223" v="2456" actId="700"/>
          <ac:spMkLst>
            <pc:docMk/>
            <pc:sldMk cId="1068252971" sldId="2375"/>
            <ac:spMk id="7" creationId="{D2BF48D0-AC85-7E7A-2D09-A3510198F7BA}"/>
          </ac:spMkLst>
        </pc:spChg>
        <pc:spChg chg="add mod ord">
          <ac:chgData name="Patrick Boily" userId="4ace92db-0572-4382-889e-50f73e2bf144" providerId="ADAL" clId="{11787768-C445-4DB6-A542-7D5C3825DB51}" dt="2022-07-30T16:27:17.223" v="2456" actId="700"/>
          <ac:spMkLst>
            <pc:docMk/>
            <pc:sldMk cId="1068252971" sldId="2375"/>
            <ac:spMk id="26" creationId="{FB664876-A027-36B2-F3D5-D73F2AB5E4FF}"/>
          </ac:spMkLst>
        </pc:spChg>
        <pc:picChg chg="add del mod">
          <ac:chgData name="Patrick Boily" userId="4ace92db-0572-4382-889e-50f73e2bf144" providerId="ADAL" clId="{11787768-C445-4DB6-A542-7D5C3825DB51}" dt="2022-07-30T16:10:49.619" v="2371" actId="931"/>
          <ac:picMkLst>
            <pc:docMk/>
            <pc:sldMk cId="1068252971" sldId="2375"/>
            <ac:picMk id="9" creationId="{221A1901-411D-CD15-A732-1D62AD0DD988}"/>
          </ac:picMkLst>
        </pc:picChg>
        <pc:picChg chg="add del mod">
          <ac:chgData name="Patrick Boily" userId="4ace92db-0572-4382-889e-50f73e2bf144" providerId="ADAL" clId="{11787768-C445-4DB6-A542-7D5C3825DB51}" dt="2022-07-30T16:10:49.619" v="2371" actId="931"/>
          <ac:picMkLst>
            <pc:docMk/>
            <pc:sldMk cId="1068252971" sldId="2375"/>
            <ac:picMk id="11" creationId="{F402460C-A38A-27E0-E92F-DE44DF6D93EE}"/>
          </ac:picMkLst>
        </pc:picChg>
        <pc:picChg chg="add del mod modCrop">
          <ac:chgData name="Patrick Boily" userId="4ace92db-0572-4382-889e-50f73e2bf144" providerId="ADAL" clId="{11787768-C445-4DB6-A542-7D5C3825DB51}" dt="2022-07-30T16:11:50.451" v="2375" actId="931"/>
          <ac:picMkLst>
            <pc:docMk/>
            <pc:sldMk cId="1068252971" sldId="2375"/>
            <ac:picMk id="13" creationId="{CCA85B6D-3E88-9208-2CC4-73B028E8218A}"/>
          </ac:picMkLst>
        </pc:picChg>
        <pc:picChg chg="add del mod modCrop">
          <ac:chgData name="Patrick Boily" userId="4ace92db-0572-4382-889e-50f73e2bf144" providerId="ADAL" clId="{11787768-C445-4DB6-A542-7D5C3825DB51}" dt="2022-07-30T16:12:25.004" v="2381" actId="931"/>
          <ac:picMkLst>
            <pc:docMk/>
            <pc:sldMk cId="1068252971" sldId="2375"/>
            <ac:picMk id="15" creationId="{72795A1F-6FCF-7115-0810-9779DFFCCDA1}"/>
          </ac:picMkLst>
        </pc:picChg>
        <pc:picChg chg="add del mod">
          <ac:chgData name="Patrick Boily" userId="4ace92db-0572-4382-889e-50f73e2bf144" providerId="ADAL" clId="{11787768-C445-4DB6-A542-7D5C3825DB51}" dt="2022-07-30T16:12:40.621" v="2383" actId="931"/>
          <ac:picMkLst>
            <pc:docMk/>
            <pc:sldMk cId="1068252971" sldId="2375"/>
            <ac:picMk id="17" creationId="{05CC560B-6C9C-8BDF-853E-1402EF7D83AA}"/>
          </ac:picMkLst>
        </pc:picChg>
        <pc:picChg chg="add del mod modCrop">
          <ac:chgData name="Patrick Boily" userId="4ace92db-0572-4382-889e-50f73e2bf144" providerId="ADAL" clId="{11787768-C445-4DB6-A542-7D5C3825DB51}" dt="2022-07-30T16:14:46.198" v="2390" actId="931"/>
          <ac:picMkLst>
            <pc:docMk/>
            <pc:sldMk cId="1068252971" sldId="2375"/>
            <ac:picMk id="19" creationId="{36680D7D-D024-D183-AC13-62102EDAAF00}"/>
          </ac:picMkLst>
        </pc:picChg>
        <pc:picChg chg="add del mod modCrop">
          <ac:chgData name="Patrick Boily" userId="4ace92db-0572-4382-889e-50f73e2bf144" providerId="ADAL" clId="{11787768-C445-4DB6-A542-7D5C3825DB51}" dt="2022-07-30T16:15:30.305" v="2397" actId="931"/>
          <ac:picMkLst>
            <pc:docMk/>
            <pc:sldMk cId="1068252971" sldId="2375"/>
            <ac:picMk id="21" creationId="{FF728535-8676-D842-FCD8-5EF46F4A25FD}"/>
          </ac:picMkLst>
        </pc:picChg>
        <pc:picChg chg="add del mod">
          <ac:chgData name="Patrick Boily" userId="4ace92db-0572-4382-889e-50f73e2bf144" providerId="ADAL" clId="{11787768-C445-4DB6-A542-7D5C3825DB51}" dt="2022-07-30T16:16:00.867" v="2402" actId="931"/>
          <ac:picMkLst>
            <pc:docMk/>
            <pc:sldMk cId="1068252971" sldId="2375"/>
            <ac:picMk id="23" creationId="{01B63216-8D80-61A3-90ED-8FFE3FF8D231}"/>
          </ac:picMkLst>
        </pc:picChg>
        <pc:picChg chg="add mod ord modCrop">
          <ac:chgData name="Patrick Boily" userId="4ace92db-0572-4382-889e-50f73e2bf144" providerId="ADAL" clId="{11787768-C445-4DB6-A542-7D5C3825DB51}" dt="2022-07-30T16:27:17.223" v="2456" actId="700"/>
          <ac:picMkLst>
            <pc:docMk/>
            <pc:sldMk cId="1068252971" sldId="2375"/>
            <ac:picMk id="25" creationId="{F35350EA-6F6A-0AE2-C3A3-FE4A0D41BE43}"/>
          </ac:picMkLst>
        </pc:picChg>
      </pc:sldChg>
      <pc:sldChg chg="addSp delSp modSp new mod modClrScheme chgLayout">
        <pc:chgData name="Patrick Boily" userId="4ace92db-0572-4382-889e-50f73e2bf144" providerId="ADAL" clId="{11787768-C445-4DB6-A542-7D5C3825DB51}" dt="2022-07-31T16:37:16.738" v="2634"/>
        <pc:sldMkLst>
          <pc:docMk/>
          <pc:sldMk cId="2968742411" sldId="2376"/>
        </pc:sldMkLst>
        <pc:spChg chg="mod ord">
          <ac:chgData name="Patrick Boily" userId="4ace92db-0572-4382-889e-50f73e2bf144" providerId="ADAL" clId="{11787768-C445-4DB6-A542-7D5C3825DB51}" dt="2022-07-30T15:57:43.620" v="2317" actId="20577"/>
          <ac:spMkLst>
            <pc:docMk/>
            <pc:sldMk cId="2968742411" sldId="2376"/>
            <ac:spMk id="2" creationId="{B70B1640-B82A-D168-53C1-10E34B569209}"/>
          </ac:spMkLst>
        </pc:spChg>
        <pc:spChg chg="del mod ord">
          <ac:chgData name="Patrick Boily" userId="4ace92db-0572-4382-889e-50f73e2bf144" providerId="ADAL" clId="{11787768-C445-4DB6-A542-7D5C3825DB51}" dt="2022-07-30T15:53:27.186" v="2102" actId="700"/>
          <ac:spMkLst>
            <pc:docMk/>
            <pc:sldMk cId="2968742411" sldId="2376"/>
            <ac:spMk id="3" creationId="{6728AAA5-E9AF-4771-A714-716960D1008A}"/>
          </ac:spMkLst>
        </pc:spChg>
        <pc:spChg chg="mod ord">
          <ac:chgData name="Patrick Boily" userId="4ace92db-0572-4382-889e-50f73e2bf144" providerId="ADAL" clId="{11787768-C445-4DB6-A542-7D5C3825DB51}" dt="2022-07-30T15:53:27.186" v="2102" actId="700"/>
          <ac:spMkLst>
            <pc:docMk/>
            <pc:sldMk cId="2968742411" sldId="2376"/>
            <ac:spMk id="4" creationId="{F6734F25-65A4-63B1-CEAD-A0919818973C}"/>
          </ac:spMkLst>
        </pc:spChg>
        <pc:spChg chg="mod ord">
          <ac:chgData name="Patrick Boily" userId="4ace92db-0572-4382-889e-50f73e2bf144" providerId="ADAL" clId="{11787768-C445-4DB6-A542-7D5C3825DB51}" dt="2022-07-30T15:53:27.186" v="2102" actId="700"/>
          <ac:spMkLst>
            <pc:docMk/>
            <pc:sldMk cId="2968742411" sldId="2376"/>
            <ac:spMk id="5" creationId="{A03B6EC6-A52F-025B-F004-B57CA72B5157}"/>
          </ac:spMkLst>
        </pc:spChg>
        <pc:spChg chg="add del mod">
          <ac:chgData name="Patrick Boily" userId="4ace92db-0572-4382-889e-50f73e2bf144" providerId="ADAL" clId="{11787768-C445-4DB6-A542-7D5C3825DB51}" dt="2022-07-31T00:37:16.735" v="2617" actId="931"/>
          <ac:spMkLst>
            <pc:docMk/>
            <pc:sldMk cId="2968742411" sldId="2376"/>
            <ac:spMk id="6" creationId="{9F19A11C-E123-C062-D70F-4F06197535BF}"/>
          </ac:spMkLst>
        </pc:spChg>
        <pc:spChg chg="add del mod ord">
          <ac:chgData name="Patrick Boily" userId="4ace92db-0572-4382-889e-50f73e2bf144" providerId="ADAL" clId="{11787768-C445-4DB6-A542-7D5C3825DB51}" dt="2022-07-30T16:17:53.154" v="2404" actId="931"/>
          <ac:spMkLst>
            <pc:docMk/>
            <pc:sldMk cId="2968742411" sldId="2376"/>
            <ac:spMk id="6" creationId="{A2F8E2E7-8788-A1EB-D5D8-533BD25329D1}"/>
          </ac:spMkLst>
        </pc:spChg>
        <pc:spChg chg="add mod ord">
          <ac:chgData name="Patrick Boily" userId="4ace92db-0572-4382-889e-50f73e2bf144" providerId="ADAL" clId="{11787768-C445-4DB6-A542-7D5C3825DB51}" dt="2022-07-30T15:53:27.186" v="2102" actId="700"/>
          <ac:spMkLst>
            <pc:docMk/>
            <pc:sldMk cId="2968742411" sldId="2376"/>
            <ac:spMk id="7" creationId="{E533A55E-9FC2-102C-AA79-4A78F3CB4FDA}"/>
          </ac:spMkLst>
        </pc:spChg>
        <pc:picChg chg="add del mod">
          <ac:chgData name="Patrick Boily" userId="4ace92db-0572-4382-889e-50f73e2bf144" providerId="ADAL" clId="{11787768-C445-4DB6-A542-7D5C3825DB51}" dt="2022-07-31T00:36:47.962" v="2616" actId="478"/>
          <ac:picMkLst>
            <pc:docMk/>
            <pc:sldMk cId="2968742411" sldId="2376"/>
            <ac:picMk id="9" creationId="{9F811F05-890B-3B9C-6A1C-1E319CC5A9FE}"/>
          </ac:picMkLst>
        </pc:picChg>
        <pc:picChg chg="add mod">
          <ac:chgData name="Patrick Boily" userId="4ace92db-0572-4382-889e-50f73e2bf144" providerId="ADAL" clId="{11787768-C445-4DB6-A542-7D5C3825DB51}" dt="2022-07-31T16:37:16.738" v="2634"/>
          <ac:picMkLst>
            <pc:docMk/>
            <pc:sldMk cId="2968742411" sldId="2376"/>
            <ac:picMk id="10" creationId="{3E3F6AA8-A1AA-3CEA-DAB6-DBFB4D19BE49}"/>
          </ac:picMkLst>
        </pc:picChg>
      </pc:sldChg>
      <pc:sldChg chg="addSp delSp modSp new mod modClrScheme chgLayout">
        <pc:chgData name="Patrick Boily" userId="4ace92db-0572-4382-889e-50f73e2bf144" providerId="ADAL" clId="{11787768-C445-4DB6-A542-7D5C3825DB51}" dt="2022-07-31T16:37:34.654" v="2635"/>
        <pc:sldMkLst>
          <pc:docMk/>
          <pc:sldMk cId="1747089847" sldId="2377"/>
        </pc:sldMkLst>
        <pc:spChg chg="mod ord">
          <ac:chgData name="Patrick Boily" userId="4ace92db-0572-4382-889e-50f73e2bf144" providerId="ADAL" clId="{11787768-C445-4DB6-A542-7D5C3825DB51}" dt="2022-07-30T15:57:47.129" v="2320" actId="20577"/>
          <ac:spMkLst>
            <pc:docMk/>
            <pc:sldMk cId="1747089847" sldId="2377"/>
            <ac:spMk id="2" creationId="{641254B3-B809-6B61-684C-71C34E3EB8D8}"/>
          </ac:spMkLst>
        </pc:spChg>
        <pc:spChg chg="del mod ord">
          <ac:chgData name="Patrick Boily" userId="4ace92db-0572-4382-889e-50f73e2bf144" providerId="ADAL" clId="{11787768-C445-4DB6-A542-7D5C3825DB51}" dt="2022-07-30T15:53:33.950" v="2103" actId="700"/>
          <ac:spMkLst>
            <pc:docMk/>
            <pc:sldMk cId="1747089847" sldId="2377"/>
            <ac:spMk id="3" creationId="{B768A7B6-42FF-3B13-9626-85A2AF29D90C}"/>
          </ac:spMkLst>
        </pc:spChg>
        <pc:spChg chg="mod ord">
          <ac:chgData name="Patrick Boily" userId="4ace92db-0572-4382-889e-50f73e2bf144" providerId="ADAL" clId="{11787768-C445-4DB6-A542-7D5C3825DB51}" dt="2022-07-30T15:53:33.950" v="2103" actId="700"/>
          <ac:spMkLst>
            <pc:docMk/>
            <pc:sldMk cId="1747089847" sldId="2377"/>
            <ac:spMk id="4" creationId="{B783F813-38A7-AEA2-B602-048C0465F5DB}"/>
          </ac:spMkLst>
        </pc:spChg>
        <pc:spChg chg="mod ord">
          <ac:chgData name="Patrick Boily" userId="4ace92db-0572-4382-889e-50f73e2bf144" providerId="ADAL" clId="{11787768-C445-4DB6-A542-7D5C3825DB51}" dt="2022-07-30T15:53:33.950" v="2103" actId="700"/>
          <ac:spMkLst>
            <pc:docMk/>
            <pc:sldMk cId="1747089847" sldId="2377"/>
            <ac:spMk id="5" creationId="{2FD8074C-4CB6-0049-2C74-EF28A5BBB971}"/>
          </ac:spMkLst>
        </pc:spChg>
        <pc:spChg chg="add del mod ord">
          <ac:chgData name="Patrick Boily" userId="4ace92db-0572-4382-889e-50f73e2bf144" providerId="ADAL" clId="{11787768-C445-4DB6-A542-7D5C3825DB51}" dt="2022-07-30T16:19:30.427" v="2407" actId="931"/>
          <ac:spMkLst>
            <pc:docMk/>
            <pc:sldMk cId="1747089847" sldId="2377"/>
            <ac:spMk id="6" creationId="{E0C96532-E479-3CF1-B99A-B3620855A6AF}"/>
          </ac:spMkLst>
        </pc:spChg>
        <pc:spChg chg="add mod ord">
          <ac:chgData name="Patrick Boily" userId="4ace92db-0572-4382-889e-50f73e2bf144" providerId="ADAL" clId="{11787768-C445-4DB6-A542-7D5C3825DB51}" dt="2022-07-30T15:53:33.950" v="2103" actId="700"/>
          <ac:spMkLst>
            <pc:docMk/>
            <pc:sldMk cId="1747089847" sldId="2377"/>
            <ac:spMk id="7" creationId="{9E2ECC81-C00B-E4E7-0737-DBB8887E004B}"/>
          </ac:spMkLst>
        </pc:spChg>
        <pc:picChg chg="add mod modCrop">
          <ac:chgData name="Patrick Boily" userId="4ace92db-0572-4382-889e-50f73e2bf144" providerId="ADAL" clId="{11787768-C445-4DB6-A542-7D5C3825DB51}" dt="2022-07-31T16:37:34.654" v="2635"/>
          <ac:picMkLst>
            <pc:docMk/>
            <pc:sldMk cId="1747089847" sldId="2377"/>
            <ac:picMk id="9" creationId="{8AD80A64-A47B-F2B3-9C5B-54A929D51BC5}"/>
          </ac:picMkLst>
        </pc:picChg>
      </pc:sldChg>
      <pc:sldChg chg="addSp delSp modSp new mod modClrScheme chgLayout">
        <pc:chgData name="Patrick Boily" userId="4ace92db-0572-4382-889e-50f73e2bf144" providerId="ADAL" clId="{11787768-C445-4DB6-A542-7D5C3825DB51}" dt="2022-07-31T16:37:42.866" v="2636"/>
        <pc:sldMkLst>
          <pc:docMk/>
          <pc:sldMk cId="3041764841" sldId="2378"/>
        </pc:sldMkLst>
        <pc:spChg chg="mod ord">
          <ac:chgData name="Patrick Boily" userId="4ace92db-0572-4382-889e-50f73e2bf144" providerId="ADAL" clId="{11787768-C445-4DB6-A542-7D5C3825DB51}" dt="2022-07-30T15:57:52.427" v="2327" actId="20577"/>
          <ac:spMkLst>
            <pc:docMk/>
            <pc:sldMk cId="3041764841" sldId="2378"/>
            <ac:spMk id="2" creationId="{A59F4D34-6665-70B2-C050-1B5C965FB3A3}"/>
          </ac:spMkLst>
        </pc:spChg>
        <pc:spChg chg="del mod ord">
          <ac:chgData name="Patrick Boily" userId="4ace92db-0572-4382-889e-50f73e2bf144" providerId="ADAL" clId="{11787768-C445-4DB6-A542-7D5C3825DB51}" dt="2022-07-30T15:53:41.546" v="2104" actId="700"/>
          <ac:spMkLst>
            <pc:docMk/>
            <pc:sldMk cId="3041764841" sldId="2378"/>
            <ac:spMk id="3" creationId="{F6C2C98A-C5FA-087A-7836-C74C5808FA7F}"/>
          </ac:spMkLst>
        </pc:spChg>
        <pc:spChg chg="mod ord">
          <ac:chgData name="Patrick Boily" userId="4ace92db-0572-4382-889e-50f73e2bf144" providerId="ADAL" clId="{11787768-C445-4DB6-A542-7D5C3825DB51}" dt="2022-07-30T15:53:41.546" v="2104" actId="700"/>
          <ac:spMkLst>
            <pc:docMk/>
            <pc:sldMk cId="3041764841" sldId="2378"/>
            <ac:spMk id="4" creationId="{04E6DAF7-2D8A-E7CE-C5FA-03801E0DBC21}"/>
          </ac:spMkLst>
        </pc:spChg>
        <pc:spChg chg="mod ord">
          <ac:chgData name="Patrick Boily" userId="4ace92db-0572-4382-889e-50f73e2bf144" providerId="ADAL" clId="{11787768-C445-4DB6-A542-7D5C3825DB51}" dt="2022-07-30T15:53:41.546" v="2104" actId="700"/>
          <ac:spMkLst>
            <pc:docMk/>
            <pc:sldMk cId="3041764841" sldId="2378"/>
            <ac:spMk id="5" creationId="{5E397188-380D-2271-59B3-48FD0FF54485}"/>
          </ac:spMkLst>
        </pc:spChg>
        <pc:spChg chg="add del mod ord">
          <ac:chgData name="Patrick Boily" userId="4ace92db-0572-4382-889e-50f73e2bf144" providerId="ADAL" clId="{11787768-C445-4DB6-A542-7D5C3825DB51}" dt="2022-07-30T16:21:11.889" v="2437" actId="931"/>
          <ac:spMkLst>
            <pc:docMk/>
            <pc:sldMk cId="3041764841" sldId="2378"/>
            <ac:spMk id="6" creationId="{655E5BF3-5A1B-D150-2932-BA311E2DA5D0}"/>
          </ac:spMkLst>
        </pc:spChg>
        <pc:spChg chg="add mod ord">
          <ac:chgData name="Patrick Boily" userId="4ace92db-0572-4382-889e-50f73e2bf144" providerId="ADAL" clId="{11787768-C445-4DB6-A542-7D5C3825DB51}" dt="2022-07-30T15:53:41.546" v="2104" actId="700"/>
          <ac:spMkLst>
            <pc:docMk/>
            <pc:sldMk cId="3041764841" sldId="2378"/>
            <ac:spMk id="7" creationId="{3E22A8CE-1BE7-67A6-C0F3-499F3F7F0D9B}"/>
          </ac:spMkLst>
        </pc:spChg>
        <pc:picChg chg="add mod modCrop">
          <ac:chgData name="Patrick Boily" userId="4ace92db-0572-4382-889e-50f73e2bf144" providerId="ADAL" clId="{11787768-C445-4DB6-A542-7D5C3825DB51}" dt="2022-07-31T16:37:42.866" v="2636"/>
          <ac:picMkLst>
            <pc:docMk/>
            <pc:sldMk cId="3041764841" sldId="2378"/>
            <ac:picMk id="9" creationId="{363C4F5E-C317-638D-9E33-26ADAD116C4D}"/>
          </ac:picMkLst>
        </pc:picChg>
      </pc:sldChg>
      <pc:sldChg chg="addSp delSp modSp add mod modClrScheme chgLayout">
        <pc:chgData name="Patrick Boily" userId="4ace92db-0572-4382-889e-50f73e2bf144" providerId="ADAL" clId="{11787768-C445-4DB6-A542-7D5C3825DB51}" dt="2022-07-31T16:37:50.408" v="2637"/>
        <pc:sldMkLst>
          <pc:docMk/>
          <pc:sldMk cId="819302818" sldId="2379"/>
        </pc:sldMkLst>
        <pc:spChg chg="mod ord">
          <ac:chgData name="Patrick Boily" userId="4ace92db-0572-4382-889e-50f73e2bf144" providerId="ADAL" clId="{11787768-C445-4DB6-A542-7D5C3825DB51}" dt="2022-07-30T15:57:56.706" v="2330" actId="20577"/>
          <ac:spMkLst>
            <pc:docMk/>
            <pc:sldMk cId="819302818" sldId="2379"/>
            <ac:spMk id="2" creationId="{A59F4D34-6665-70B2-C050-1B5C965FB3A3}"/>
          </ac:spMkLst>
        </pc:spChg>
        <pc:spChg chg="del mod ord">
          <ac:chgData name="Patrick Boily" userId="4ace92db-0572-4382-889e-50f73e2bf144" providerId="ADAL" clId="{11787768-C445-4DB6-A542-7D5C3825DB51}" dt="2022-07-30T15:53:46.482" v="2105" actId="700"/>
          <ac:spMkLst>
            <pc:docMk/>
            <pc:sldMk cId="819302818" sldId="2379"/>
            <ac:spMk id="3" creationId="{F6C2C98A-C5FA-087A-7836-C74C5808FA7F}"/>
          </ac:spMkLst>
        </pc:spChg>
        <pc:spChg chg="mod ord">
          <ac:chgData name="Patrick Boily" userId="4ace92db-0572-4382-889e-50f73e2bf144" providerId="ADAL" clId="{11787768-C445-4DB6-A542-7D5C3825DB51}" dt="2022-07-30T15:53:46.482" v="2105" actId="700"/>
          <ac:spMkLst>
            <pc:docMk/>
            <pc:sldMk cId="819302818" sldId="2379"/>
            <ac:spMk id="4" creationId="{04E6DAF7-2D8A-E7CE-C5FA-03801E0DBC21}"/>
          </ac:spMkLst>
        </pc:spChg>
        <pc:spChg chg="mod ord">
          <ac:chgData name="Patrick Boily" userId="4ace92db-0572-4382-889e-50f73e2bf144" providerId="ADAL" clId="{11787768-C445-4DB6-A542-7D5C3825DB51}" dt="2022-07-30T15:53:46.482" v="2105" actId="700"/>
          <ac:spMkLst>
            <pc:docMk/>
            <pc:sldMk cId="819302818" sldId="2379"/>
            <ac:spMk id="5" creationId="{5E397188-380D-2271-59B3-48FD0FF54485}"/>
          </ac:spMkLst>
        </pc:spChg>
        <pc:spChg chg="add del mod ord">
          <ac:chgData name="Patrick Boily" userId="4ace92db-0572-4382-889e-50f73e2bf144" providerId="ADAL" clId="{11787768-C445-4DB6-A542-7D5C3825DB51}" dt="2022-07-30T16:22:31.127" v="2440" actId="931"/>
          <ac:spMkLst>
            <pc:docMk/>
            <pc:sldMk cId="819302818" sldId="2379"/>
            <ac:spMk id="6" creationId="{1C5535EF-F193-D947-4297-9926D0E7689C}"/>
          </ac:spMkLst>
        </pc:spChg>
        <pc:spChg chg="add mod ord">
          <ac:chgData name="Patrick Boily" userId="4ace92db-0572-4382-889e-50f73e2bf144" providerId="ADAL" clId="{11787768-C445-4DB6-A542-7D5C3825DB51}" dt="2022-07-30T15:53:46.482" v="2105" actId="700"/>
          <ac:spMkLst>
            <pc:docMk/>
            <pc:sldMk cId="819302818" sldId="2379"/>
            <ac:spMk id="7" creationId="{013C2F87-4959-9482-3E69-6D774E20968E}"/>
          </ac:spMkLst>
        </pc:spChg>
        <pc:spChg chg="add del mod">
          <ac:chgData name="Patrick Boily" userId="4ace92db-0572-4382-889e-50f73e2bf144" providerId="ADAL" clId="{11787768-C445-4DB6-A542-7D5C3825DB51}" dt="2022-07-30T17:00:13.140" v="2566" actId="931"/>
          <ac:spMkLst>
            <pc:docMk/>
            <pc:sldMk cId="819302818" sldId="2379"/>
            <ac:spMk id="11" creationId="{E0F11CCB-1FC9-1EE7-966C-2F62D815EFCA}"/>
          </ac:spMkLst>
        </pc:spChg>
        <pc:picChg chg="add del mod modCrop">
          <ac:chgData name="Patrick Boily" userId="4ace92db-0572-4382-889e-50f73e2bf144" providerId="ADAL" clId="{11787768-C445-4DB6-A542-7D5C3825DB51}" dt="2022-07-30T16:56:48.235" v="2554" actId="478"/>
          <ac:picMkLst>
            <pc:docMk/>
            <pc:sldMk cId="819302818" sldId="2379"/>
            <ac:picMk id="9" creationId="{6843912D-E672-98EC-4240-229FFB5B9603}"/>
          </ac:picMkLst>
        </pc:picChg>
        <pc:picChg chg="add del mod">
          <ac:chgData name="Patrick Boily" userId="4ace92db-0572-4382-889e-50f73e2bf144" providerId="ADAL" clId="{11787768-C445-4DB6-A542-7D5C3825DB51}" dt="2022-07-30T16:57:27.966" v="2560" actId="931"/>
          <ac:picMkLst>
            <pc:docMk/>
            <pc:sldMk cId="819302818" sldId="2379"/>
            <ac:picMk id="13" creationId="{E26C16ED-267F-72E8-2B90-70E41C76DF0C}"/>
          </ac:picMkLst>
        </pc:picChg>
        <pc:picChg chg="add del mod">
          <ac:chgData name="Patrick Boily" userId="4ace92db-0572-4382-889e-50f73e2bf144" providerId="ADAL" clId="{11787768-C445-4DB6-A542-7D5C3825DB51}" dt="2022-07-30T16:58:17.676" v="2565" actId="931"/>
          <ac:picMkLst>
            <pc:docMk/>
            <pc:sldMk cId="819302818" sldId="2379"/>
            <ac:picMk id="15" creationId="{011B16A4-019B-7325-A8E0-D7EC19D14D0A}"/>
          </ac:picMkLst>
        </pc:picChg>
        <pc:picChg chg="add mod">
          <ac:chgData name="Patrick Boily" userId="4ace92db-0572-4382-889e-50f73e2bf144" providerId="ADAL" clId="{11787768-C445-4DB6-A542-7D5C3825DB51}" dt="2022-07-31T16:37:50.408" v="2637"/>
          <ac:picMkLst>
            <pc:docMk/>
            <pc:sldMk cId="819302818" sldId="2379"/>
            <ac:picMk id="17" creationId="{BC8511ED-308C-904E-A06A-FB4650EF1902}"/>
          </ac:picMkLst>
        </pc:picChg>
      </pc:sldChg>
      <pc:sldChg chg="add">
        <pc:chgData name="Patrick Boily" userId="4ace92db-0572-4382-889e-50f73e2bf144" providerId="ADAL" clId="{11787768-C445-4DB6-A542-7D5C3825DB51}" dt="2022-08-18T17:21:24.427" v="5213"/>
        <pc:sldMkLst>
          <pc:docMk/>
          <pc:sldMk cId="154170242" sldId="2380"/>
        </pc:sldMkLst>
      </pc:sldChg>
      <pc:sldChg chg="modSp new del mod">
        <pc:chgData name="Patrick Boily" userId="4ace92db-0572-4382-889e-50f73e2bf144" providerId="ADAL" clId="{11787768-C445-4DB6-A542-7D5C3825DB51}" dt="2022-08-18T17:21:21.026" v="5212" actId="2696"/>
        <pc:sldMkLst>
          <pc:docMk/>
          <pc:sldMk cId="2193332709" sldId="2380"/>
        </pc:sldMkLst>
        <pc:spChg chg="mod">
          <ac:chgData name="Patrick Boily" userId="4ace92db-0572-4382-889e-50f73e2bf144" providerId="ADAL" clId="{11787768-C445-4DB6-A542-7D5C3825DB51}" dt="2022-08-18T17:05:02.533" v="5016" actId="20577"/>
          <ac:spMkLst>
            <pc:docMk/>
            <pc:sldMk cId="2193332709" sldId="2380"/>
            <ac:spMk id="2" creationId="{3A2D8B65-1F55-A1D5-0D0C-37A7201A9C5B}"/>
          </ac:spMkLst>
        </pc:spChg>
        <pc:spChg chg="mod">
          <ac:chgData name="Patrick Boily" userId="4ace92db-0572-4382-889e-50f73e2bf144" providerId="ADAL" clId="{11787768-C445-4DB6-A542-7D5C3825DB51}" dt="2022-08-18T17:20:04.750" v="5150" actId="113"/>
          <ac:spMkLst>
            <pc:docMk/>
            <pc:sldMk cId="2193332709" sldId="2380"/>
            <ac:spMk id="3" creationId="{BD2928DC-9ADB-0884-7AB3-EEA1EECC208A}"/>
          </ac:spMkLst>
        </pc:spChg>
      </pc:sldChg>
      <pc:sldChg chg="addSp delSp modSp add mod">
        <pc:chgData name="Patrick Boily" userId="4ace92db-0572-4382-889e-50f73e2bf144" providerId="ADAL" clId="{11787768-C445-4DB6-A542-7D5C3825DB51}" dt="2022-08-18T17:20:40.745" v="5190" actId="20577"/>
        <pc:sldMkLst>
          <pc:docMk/>
          <pc:sldMk cId="1538322080" sldId="2381"/>
        </pc:sldMkLst>
        <pc:spChg chg="mod">
          <ac:chgData name="Patrick Boily" userId="4ace92db-0572-4382-889e-50f73e2bf144" providerId="ADAL" clId="{11787768-C445-4DB6-A542-7D5C3825DB51}" dt="2022-08-18T17:20:40.745" v="5190" actId="20577"/>
          <ac:spMkLst>
            <pc:docMk/>
            <pc:sldMk cId="1538322080" sldId="2381"/>
            <ac:spMk id="2" creationId="{A59F4D34-6665-70B2-C050-1B5C965FB3A3}"/>
          </ac:spMkLst>
        </pc:spChg>
        <pc:spChg chg="add del">
          <ac:chgData name="Patrick Boily" userId="4ace92db-0572-4382-889e-50f73e2bf144" providerId="ADAL" clId="{11787768-C445-4DB6-A542-7D5C3825DB51}" dt="2022-07-30T16:33:14.168" v="2484" actId="931"/>
          <ac:spMkLst>
            <pc:docMk/>
            <pc:sldMk cId="1538322080" sldId="2381"/>
            <ac:spMk id="6" creationId="{1C5535EF-F193-D947-4297-9926D0E7689C}"/>
          </ac:spMkLst>
        </pc:spChg>
        <pc:picChg chg="add del mod">
          <ac:chgData name="Patrick Boily" userId="4ace92db-0572-4382-889e-50f73e2bf144" providerId="ADAL" clId="{11787768-C445-4DB6-A542-7D5C3825DB51}" dt="2022-07-30T16:24:03.318" v="2451" actId="931"/>
          <ac:picMkLst>
            <pc:docMk/>
            <pc:sldMk cId="1538322080" sldId="2381"/>
            <ac:picMk id="8" creationId="{4CB1B4D8-CE30-D863-F474-511E8B60BA4E}"/>
          </ac:picMkLst>
        </pc:picChg>
        <pc:picChg chg="add del mod">
          <ac:chgData name="Patrick Boily" userId="4ace92db-0572-4382-889e-50f73e2bf144" providerId="ADAL" clId="{11787768-C445-4DB6-A542-7D5C3825DB51}" dt="2022-07-30T16:24:17.979" v="2454" actId="931"/>
          <ac:picMkLst>
            <pc:docMk/>
            <pc:sldMk cId="1538322080" sldId="2381"/>
            <ac:picMk id="10" creationId="{4E0C933F-100B-32DD-C302-DEE281154803}"/>
          </ac:picMkLst>
        </pc:picChg>
        <pc:picChg chg="add del mod">
          <ac:chgData name="Patrick Boily" userId="4ace92db-0572-4382-889e-50f73e2bf144" providerId="ADAL" clId="{11787768-C445-4DB6-A542-7D5C3825DB51}" dt="2022-07-30T16:31:06.366" v="2483" actId="931"/>
          <ac:picMkLst>
            <pc:docMk/>
            <pc:sldMk cId="1538322080" sldId="2381"/>
            <ac:picMk id="12" creationId="{B690E6D7-A435-1293-6C69-B2467F5D6160}"/>
          </ac:picMkLst>
        </pc:picChg>
        <pc:picChg chg="add mod">
          <ac:chgData name="Patrick Boily" userId="4ace92db-0572-4382-889e-50f73e2bf144" providerId="ADAL" clId="{11787768-C445-4DB6-A542-7D5C3825DB51}" dt="2022-07-31T16:38:02.854" v="2638"/>
          <ac:picMkLst>
            <pc:docMk/>
            <pc:sldMk cId="1538322080" sldId="2381"/>
            <ac:picMk id="14" creationId="{86690AA4-84F4-1E9F-4C7C-F0CB638DFB90}"/>
          </ac:picMkLst>
        </pc:picChg>
      </pc:sldChg>
      <pc:sldChg chg="addSp delSp modSp add mod">
        <pc:chgData name="Patrick Boily" userId="4ace92db-0572-4382-889e-50f73e2bf144" providerId="ADAL" clId="{11787768-C445-4DB6-A542-7D5C3825DB51}" dt="2022-07-31T16:38:08.851" v="2639"/>
        <pc:sldMkLst>
          <pc:docMk/>
          <pc:sldMk cId="3485068502" sldId="2382"/>
        </pc:sldMkLst>
        <pc:spChg chg="mod">
          <ac:chgData name="Patrick Boily" userId="4ace92db-0572-4382-889e-50f73e2bf144" providerId="ADAL" clId="{11787768-C445-4DB6-A542-7D5C3825DB51}" dt="2022-07-30T15:58:11.116" v="2338" actId="20577"/>
          <ac:spMkLst>
            <pc:docMk/>
            <pc:sldMk cId="3485068502" sldId="2382"/>
            <ac:spMk id="2" creationId="{A59F4D34-6665-70B2-C050-1B5C965FB3A3}"/>
          </ac:spMkLst>
        </pc:spChg>
        <pc:spChg chg="del">
          <ac:chgData name="Patrick Boily" userId="4ace92db-0572-4382-889e-50f73e2bf144" providerId="ADAL" clId="{11787768-C445-4DB6-A542-7D5C3825DB51}" dt="2022-07-30T16:34:45.767" v="2486" actId="931"/>
          <ac:spMkLst>
            <pc:docMk/>
            <pc:sldMk cId="3485068502" sldId="2382"/>
            <ac:spMk id="6" creationId="{1C5535EF-F193-D947-4297-9926D0E7689C}"/>
          </ac:spMkLst>
        </pc:spChg>
        <pc:picChg chg="add mod">
          <ac:chgData name="Patrick Boily" userId="4ace92db-0572-4382-889e-50f73e2bf144" providerId="ADAL" clId="{11787768-C445-4DB6-A542-7D5C3825DB51}" dt="2022-07-31T16:38:08.851" v="2639"/>
          <ac:picMkLst>
            <pc:docMk/>
            <pc:sldMk cId="3485068502" sldId="2382"/>
            <ac:picMk id="8" creationId="{6C7D805A-18E1-BECD-7AE7-9A7D838DCB9B}"/>
          </ac:picMkLst>
        </pc:picChg>
      </pc:sldChg>
      <pc:sldChg chg="addSp delSp modSp add mod">
        <pc:chgData name="Patrick Boily" userId="4ace92db-0572-4382-889e-50f73e2bf144" providerId="ADAL" clId="{11787768-C445-4DB6-A542-7D5C3825DB51}" dt="2022-07-31T16:38:19.799" v="2640"/>
        <pc:sldMkLst>
          <pc:docMk/>
          <pc:sldMk cId="4084544738" sldId="2383"/>
        </pc:sldMkLst>
        <pc:spChg chg="mod">
          <ac:chgData name="Patrick Boily" userId="4ace92db-0572-4382-889e-50f73e2bf144" providerId="ADAL" clId="{11787768-C445-4DB6-A542-7D5C3825DB51}" dt="2022-07-30T15:58:19.374" v="2341" actId="20577"/>
          <ac:spMkLst>
            <pc:docMk/>
            <pc:sldMk cId="4084544738" sldId="2383"/>
            <ac:spMk id="2" creationId="{A59F4D34-6665-70B2-C050-1B5C965FB3A3}"/>
          </ac:spMkLst>
        </pc:spChg>
        <pc:spChg chg="del">
          <ac:chgData name="Patrick Boily" userId="4ace92db-0572-4382-889e-50f73e2bf144" providerId="ADAL" clId="{11787768-C445-4DB6-A542-7D5C3825DB51}" dt="2022-07-30T16:37:08.441" v="2489" actId="931"/>
          <ac:spMkLst>
            <pc:docMk/>
            <pc:sldMk cId="4084544738" sldId="2383"/>
            <ac:spMk id="6" creationId="{1C5535EF-F193-D947-4297-9926D0E7689C}"/>
          </ac:spMkLst>
        </pc:spChg>
        <pc:spChg chg="add del mod">
          <ac:chgData name="Patrick Boily" userId="4ace92db-0572-4382-889e-50f73e2bf144" providerId="ADAL" clId="{11787768-C445-4DB6-A542-7D5C3825DB51}" dt="2022-07-31T00:38:48.393" v="2619" actId="931"/>
          <ac:spMkLst>
            <pc:docMk/>
            <pc:sldMk cId="4084544738" sldId="2383"/>
            <ac:spMk id="6" creationId="{82A8496A-AD81-9095-0AB1-C9E742B8008A}"/>
          </ac:spMkLst>
        </pc:spChg>
        <pc:picChg chg="add del mod modCrop">
          <ac:chgData name="Patrick Boily" userId="4ace92db-0572-4382-889e-50f73e2bf144" providerId="ADAL" clId="{11787768-C445-4DB6-A542-7D5C3825DB51}" dt="2022-07-31T00:38:09.727" v="2618" actId="478"/>
          <ac:picMkLst>
            <pc:docMk/>
            <pc:sldMk cId="4084544738" sldId="2383"/>
            <ac:picMk id="8" creationId="{29876242-E91F-B082-AB9A-85320ACA97AD}"/>
          </ac:picMkLst>
        </pc:picChg>
        <pc:picChg chg="add mod">
          <ac:chgData name="Patrick Boily" userId="4ace92db-0572-4382-889e-50f73e2bf144" providerId="ADAL" clId="{11787768-C445-4DB6-A542-7D5C3825DB51}" dt="2022-07-31T16:38:19.799" v="2640"/>
          <ac:picMkLst>
            <pc:docMk/>
            <pc:sldMk cId="4084544738" sldId="2383"/>
            <ac:picMk id="10" creationId="{ED3D1940-8566-95B2-F8BC-E688C60D0AF9}"/>
          </ac:picMkLst>
        </pc:picChg>
      </pc:sldChg>
      <pc:sldChg chg="addSp delSp modSp add mod">
        <pc:chgData name="Patrick Boily" userId="4ace92db-0572-4382-889e-50f73e2bf144" providerId="ADAL" clId="{11787768-C445-4DB6-A542-7D5C3825DB51}" dt="2022-08-20T19:22:01.722" v="10347" actId="20577"/>
        <pc:sldMkLst>
          <pc:docMk/>
          <pc:sldMk cId="1790002694" sldId="2384"/>
        </pc:sldMkLst>
        <pc:spChg chg="mod">
          <ac:chgData name="Patrick Boily" userId="4ace92db-0572-4382-889e-50f73e2bf144" providerId="ADAL" clId="{11787768-C445-4DB6-A542-7D5C3825DB51}" dt="2022-08-20T19:22:01.722" v="10347" actId="20577"/>
          <ac:spMkLst>
            <pc:docMk/>
            <pc:sldMk cId="1790002694" sldId="2384"/>
            <ac:spMk id="2" creationId="{A59F4D34-6665-70B2-C050-1B5C965FB3A3}"/>
          </ac:spMkLst>
        </pc:spChg>
        <pc:spChg chg="del">
          <ac:chgData name="Patrick Boily" userId="4ace92db-0572-4382-889e-50f73e2bf144" providerId="ADAL" clId="{11787768-C445-4DB6-A542-7D5C3825DB51}" dt="2022-07-30T16:46:42.115" v="2521" actId="931"/>
          <ac:spMkLst>
            <pc:docMk/>
            <pc:sldMk cId="1790002694" sldId="2384"/>
            <ac:spMk id="6" creationId="{1C5535EF-F193-D947-4297-9926D0E7689C}"/>
          </ac:spMkLst>
        </pc:spChg>
        <pc:spChg chg="add mod">
          <ac:chgData name="Patrick Boily" userId="4ace92db-0572-4382-889e-50f73e2bf144" providerId="ADAL" clId="{11787768-C445-4DB6-A542-7D5C3825DB51}" dt="2022-07-30T16:47:44.823" v="2542" actId="1582"/>
          <ac:spMkLst>
            <pc:docMk/>
            <pc:sldMk cId="1790002694" sldId="2384"/>
            <ac:spMk id="9" creationId="{1B1AF7E2-33D3-9E4F-F953-F0803968804E}"/>
          </ac:spMkLst>
        </pc:spChg>
        <pc:picChg chg="add mod modCrop">
          <ac:chgData name="Patrick Boily" userId="4ace92db-0572-4382-889e-50f73e2bf144" providerId="ADAL" clId="{11787768-C445-4DB6-A542-7D5C3825DB51}" dt="2022-07-31T16:38:51.671" v="2644" actId="732"/>
          <ac:picMkLst>
            <pc:docMk/>
            <pc:sldMk cId="1790002694" sldId="2384"/>
            <ac:picMk id="8" creationId="{747EA2CB-6C96-25FC-69DC-3B1B6770592A}"/>
          </ac:picMkLst>
        </pc:picChg>
      </pc:sldChg>
      <pc:sldChg chg="addSp delSp modSp add mod">
        <pc:chgData name="Patrick Boily" userId="4ace92db-0572-4382-889e-50f73e2bf144" providerId="ADAL" clId="{11787768-C445-4DB6-A542-7D5C3825DB51}" dt="2022-08-15T16:27:11.551" v="4005" actId="20577"/>
        <pc:sldMkLst>
          <pc:docMk/>
          <pc:sldMk cId="2059940678" sldId="2385"/>
        </pc:sldMkLst>
        <pc:spChg chg="mod">
          <ac:chgData name="Patrick Boily" userId="4ace92db-0572-4382-889e-50f73e2bf144" providerId="ADAL" clId="{11787768-C445-4DB6-A542-7D5C3825DB51}" dt="2022-08-15T16:27:11.551" v="4005" actId="20577"/>
          <ac:spMkLst>
            <pc:docMk/>
            <pc:sldMk cId="2059940678" sldId="2385"/>
            <ac:spMk id="2" creationId="{A59F4D34-6665-70B2-C050-1B5C965FB3A3}"/>
          </ac:spMkLst>
        </pc:spChg>
        <pc:spChg chg="del">
          <ac:chgData name="Patrick Boily" userId="4ace92db-0572-4382-889e-50f73e2bf144" providerId="ADAL" clId="{11787768-C445-4DB6-A542-7D5C3825DB51}" dt="2022-07-30T16:50:22.827" v="2543" actId="931"/>
          <ac:spMkLst>
            <pc:docMk/>
            <pc:sldMk cId="2059940678" sldId="2385"/>
            <ac:spMk id="6" creationId="{1C5535EF-F193-D947-4297-9926D0E7689C}"/>
          </ac:spMkLst>
        </pc:spChg>
        <pc:picChg chg="add mod">
          <ac:chgData name="Patrick Boily" userId="4ace92db-0572-4382-889e-50f73e2bf144" providerId="ADAL" clId="{11787768-C445-4DB6-A542-7D5C3825DB51}" dt="2022-07-31T16:39:12.795" v="2645"/>
          <ac:picMkLst>
            <pc:docMk/>
            <pc:sldMk cId="2059940678" sldId="2385"/>
            <ac:picMk id="8" creationId="{F1B7C5D3-8640-2476-40C9-A75CD143E89F}"/>
          </ac:picMkLst>
        </pc:picChg>
      </pc:sldChg>
      <pc:sldChg chg="addSp delSp modSp add mod">
        <pc:chgData name="Patrick Boily" userId="4ace92db-0572-4382-889e-50f73e2bf144" providerId="ADAL" clId="{11787768-C445-4DB6-A542-7D5C3825DB51}" dt="2022-08-15T16:27:28.793" v="4020" actId="20577"/>
        <pc:sldMkLst>
          <pc:docMk/>
          <pc:sldMk cId="3333068208" sldId="2386"/>
        </pc:sldMkLst>
        <pc:spChg chg="mod">
          <ac:chgData name="Patrick Boily" userId="4ace92db-0572-4382-889e-50f73e2bf144" providerId="ADAL" clId="{11787768-C445-4DB6-A542-7D5C3825DB51}" dt="2022-08-15T16:27:28.793" v="4020" actId="20577"/>
          <ac:spMkLst>
            <pc:docMk/>
            <pc:sldMk cId="3333068208" sldId="2386"/>
            <ac:spMk id="2" creationId="{A59F4D34-6665-70B2-C050-1B5C965FB3A3}"/>
          </ac:spMkLst>
        </pc:spChg>
        <pc:spChg chg="del">
          <ac:chgData name="Patrick Boily" userId="4ace92db-0572-4382-889e-50f73e2bf144" providerId="ADAL" clId="{11787768-C445-4DB6-A542-7D5C3825DB51}" dt="2022-07-30T16:55:49.746" v="2545" actId="931"/>
          <ac:spMkLst>
            <pc:docMk/>
            <pc:sldMk cId="3333068208" sldId="2386"/>
            <ac:spMk id="6" creationId="{1C5535EF-F193-D947-4297-9926D0E7689C}"/>
          </ac:spMkLst>
        </pc:spChg>
        <pc:picChg chg="add mod modCrop">
          <ac:chgData name="Patrick Boily" userId="4ace92db-0572-4382-889e-50f73e2bf144" providerId="ADAL" clId="{11787768-C445-4DB6-A542-7D5C3825DB51}" dt="2022-07-31T16:39:18.129" v="2646"/>
          <ac:picMkLst>
            <pc:docMk/>
            <pc:sldMk cId="3333068208" sldId="2386"/>
            <ac:picMk id="8" creationId="{840EF91A-8791-DBD6-0DD8-72DD5D3B2CAF}"/>
          </ac:picMkLst>
        </pc:picChg>
      </pc:sldChg>
      <pc:sldChg chg="addSp delSp modSp new mod">
        <pc:chgData name="Patrick Boily" userId="4ace92db-0572-4382-889e-50f73e2bf144" providerId="ADAL" clId="{11787768-C445-4DB6-A542-7D5C3825DB51}" dt="2022-08-11T02:44:31.724" v="2816" actId="14100"/>
        <pc:sldMkLst>
          <pc:docMk/>
          <pc:sldMk cId="1123420755" sldId="2387"/>
        </pc:sldMkLst>
        <pc:spChg chg="mod">
          <ac:chgData name="Patrick Boily" userId="4ace92db-0572-4382-889e-50f73e2bf144" providerId="ADAL" clId="{11787768-C445-4DB6-A542-7D5C3825DB51}" dt="2022-08-11T02:44:31.724" v="2816" actId="14100"/>
          <ac:spMkLst>
            <pc:docMk/>
            <pc:sldMk cId="1123420755" sldId="2387"/>
            <ac:spMk id="2" creationId="{D6B6E548-9C8B-4D04-CF05-E69938871B79}"/>
          </ac:spMkLst>
        </pc:spChg>
        <pc:spChg chg="add del">
          <ac:chgData name="Patrick Boily" userId="4ace92db-0572-4382-889e-50f73e2bf144" providerId="ADAL" clId="{11787768-C445-4DB6-A542-7D5C3825DB51}" dt="2022-07-30T16:01:20.538" v="2360" actId="931"/>
          <ac:spMkLst>
            <pc:docMk/>
            <pc:sldMk cId="1123420755" sldId="2387"/>
            <ac:spMk id="3" creationId="{27544CF4-EE9F-2921-1DD6-3E5B584D548C}"/>
          </ac:spMkLst>
        </pc:spChg>
        <pc:spChg chg="mod">
          <ac:chgData name="Patrick Boily" userId="4ace92db-0572-4382-889e-50f73e2bf144" providerId="ADAL" clId="{11787768-C445-4DB6-A542-7D5C3825DB51}" dt="2022-07-30T18:07:21.294" v="2572" actId="2711"/>
          <ac:spMkLst>
            <pc:docMk/>
            <pc:sldMk cId="1123420755" sldId="2387"/>
            <ac:spMk id="6" creationId="{C3769CAF-6B03-D4EE-6452-754FBFC10CE6}"/>
          </ac:spMkLst>
        </pc:spChg>
        <pc:picChg chg="add del mod">
          <ac:chgData name="Patrick Boily" userId="4ace92db-0572-4382-889e-50f73e2bf144" providerId="ADAL" clId="{11787768-C445-4DB6-A542-7D5C3825DB51}" dt="2022-07-30T16:00:55.712" v="2359" actId="931"/>
          <ac:picMkLst>
            <pc:docMk/>
            <pc:sldMk cId="1123420755" sldId="2387"/>
            <ac:picMk id="8" creationId="{20231EC8-C892-5CF1-5BE5-1B401BDF515E}"/>
          </ac:picMkLst>
        </pc:picChg>
        <pc:picChg chg="add mod modCrop">
          <ac:chgData name="Patrick Boily" userId="4ace92db-0572-4382-889e-50f73e2bf144" providerId="ADAL" clId="{11787768-C445-4DB6-A542-7D5C3825DB51}" dt="2022-07-31T16:36:50.998" v="2632"/>
          <ac:picMkLst>
            <pc:docMk/>
            <pc:sldMk cId="1123420755" sldId="2387"/>
            <ac:picMk id="10" creationId="{F2DAB4BB-6179-A87F-28CD-9FBC84E91B6E}"/>
          </ac:picMkLst>
        </pc:picChg>
      </pc:sldChg>
      <pc:sldChg chg="new del">
        <pc:chgData name="Patrick Boily" userId="4ace92db-0572-4382-889e-50f73e2bf144" providerId="ADAL" clId="{11787768-C445-4DB6-A542-7D5C3825DB51}" dt="2022-07-30T15:57:03.643" v="2308" actId="47"/>
        <pc:sldMkLst>
          <pc:docMk/>
          <pc:sldMk cId="1400543606" sldId="2388"/>
        </pc:sldMkLst>
      </pc:sldChg>
      <pc:sldChg chg="addSp delSp modSp new mod">
        <pc:chgData name="Patrick Boily" userId="4ace92db-0572-4382-889e-50f73e2bf144" providerId="ADAL" clId="{11787768-C445-4DB6-A542-7D5C3825DB51}" dt="2022-07-31T16:37:09.859" v="2633"/>
        <pc:sldMkLst>
          <pc:docMk/>
          <pc:sldMk cId="2741890029" sldId="2388"/>
        </pc:sldMkLst>
        <pc:spChg chg="mod">
          <ac:chgData name="Patrick Boily" userId="4ace92db-0572-4382-889e-50f73e2bf144" providerId="ADAL" clId="{11787768-C445-4DB6-A542-7D5C3825DB51}" dt="2022-07-30T16:27:30.421" v="2473" actId="20577"/>
          <ac:spMkLst>
            <pc:docMk/>
            <pc:sldMk cId="2741890029" sldId="2388"/>
            <ac:spMk id="2" creationId="{4ED56894-EADD-E8B9-AD17-5D2E8FFDDF52}"/>
          </ac:spMkLst>
        </pc:spChg>
        <pc:spChg chg="del">
          <ac:chgData name="Patrick Boily" userId="4ace92db-0572-4382-889e-50f73e2bf144" providerId="ADAL" clId="{11787768-C445-4DB6-A542-7D5C3825DB51}" dt="2022-07-30T16:28:59.349" v="2474" actId="931"/>
          <ac:spMkLst>
            <pc:docMk/>
            <pc:sldMk cId="2741890029" sldId="2388"/>
            <ac:spMk id="3" creationId="{3E847636-1545-BFCC-DAB8-77508EAF493D}"/>
          </ac:spMkLst>
        </pc:spChg>
        <pc:picChg chg="add mod modCrop">
          <ac:chgData name="Patrick Boily" userId="4ace92db-0572-4382-889e-50f73e2bf144" providerId="ADAL" clId="{11787768-C445-4DB6-A542-7D5C3825DB51}" dt="2022-07-31T16:37:09.859" v="2633"/>
          <ac:picMkLst>
            <pc:docMk/>
            <pc:sldMk cId="2741890029" sldId="2388"/>
            <ac:picMk id="8" creationId="{DF8B37C4-F192-1741-76D7-159876EB13C3}"/>
          </ac:picMkLst>
        </pc:picChg>
      </pc:sldChg>
      <pc:sldChg chg="modSp add del mod">
        <pc:chgData name="Patrick Boily" userId="4ace92db-0572-4382-889e-50f73e2bf144" providerId="ADAL" clId="{11787768-C445-4DB6-A542-7D5C3825DB51}" dt="2022-08-11T02:40:07.572" v="2732" actId="47"/>
        <pc:sldMkLst>
          <pc:docMk/>
          <pc:sldMk cId="2723656972" sldId="2389"/>
        </pc:sldMkLst>
        <pc:spChg chg="mod">
          <ac:chgData name="Patrick Boily" userId="4ace92db-0572-4382-889e-50f73e2bf144" providerId="ADAL" clId="{11787768-C445-4DB6-A542-7D5C3825DB51}" dt="2022-08-11T02:36:04.806" v="2666" actId="20577"/>
          <ac:spMkLst>
            <pc:docMk/>
            <pc:sldMk cId="2723656972" sldId="2389"/>
            <ac:spMk id="2" creationId="{74801603-29B7-67C5-003B-2A865F6558EB}"/>
          </ac:spMkLst>
        </pc:spChg>
      </pc:sldChg>
      <pc:sldChg chg="modSp add mod">
        <pc:chgData name="Patrick Boily" userId="4ace92db-0572-4382-889e-50f73e2bf144" providerId="ADAL" clId="{11787768-C445-4DB6-A542-7D5C3825DB51}" dt="2022-08-11T02:59:31.358" v="3018" actId="20577"/>
        <pc:sldMkLst>
          <pc:docMk/>
          <pc:sldMk cId="1418409446" sldId="2390"/>
        </pc:sldMkLst>
        <pc:spChg chg="mod">
          <ac:chgData name="Patrick Boily" userId="4ace92db-0572-4382-889e-50f73e2bf144" providerId="ADAL" clId="{11787768-C445-4DB6-A542-7D5C3825DB51}" dt="2022-08-11T02:59:31.358" v="3018" actId="20577"/>
          <ac:spMkLst>
            <pc:docMk/>
            <pc:sldMk cId="1418409446" sldId="2390"/>
            <ac:spMk id="8" creationId="{68A775E1-7398-6D48-5EEE-FB37611875F3}"/>
          </ac:spMkLst>
        </pc:spChg>
      </pc:sldChg>
      <pc:sldChg chg="modSp add mod">
        <pc:chgData name="Patrick Boily" userId="4ace92db-0572-4382-889e-50f73e2bf144" providerId="ADAL" clId="{11787768-C445-4DB6-A542-7D5C3825DB51}" dt="2022-08-11T02:52:52.049" v="2939" actId="20577"/>
        <pc:sldMkLst>
          <pc:docMk/>
          <pc:sldMk cId="1630823483" sldId="2391"/>
        </pc:sldMkLst>
        <pc:spChg chg="mod">
          <ac:chgData name="Patrick Boily" userId="4ace92db-0572-4382-889e-50f73e2bf144" providerId="ADAL" clId="{11787768-C445-4DB6-A542-7D5C3825DB51}" dt="2022-08-11T02:52:52.049" v="2939" actId="20577"/>
          <ac:spMkLst>
            <pc:docMk/>
            <pc:sldMk cId="1630823483" sldId="2391"/>
            <ac:spMk id="8" creationId="{68A775E1-7398-6D48-5EEE-FB37611875F3}"/>
          </ac:spMkLst>
        </pc:spChg>
      </pc:sldChg>
      <pc:sldChg chg="addSp delSp modSp add mod modClrScheme chgLayout">
        <pc:chgData name="Patrick Boily" userId="4ace92db-0572-4382-889e-50f73e2bf144" providerId="ADAL" clId="{11787768-C445-4DB6-A542-7D5C3825DB51}" dt="2022-08-11T02:53:59.302" v="2993" actId="20577"/>
        <pc:sldMkLst>
          <pc:docMk/>
          <pc:sldMk cId="2093162566" sldId="2392"/>
        </pc:sldMkLst>
        <pc:spChg chg="mod ord">
          <ac:chgData name="Patrick Boily" userId="4ace92db-0572-4382-889e-50f73e2bf144" providerId="ADAL" clId="{11787768-C445-4DB6-A542-7D5C3825DB51}" dt="2022-08-11T02:46:44.880" v="2846" actId="700"/>
          <ac:spMkLst>
            <pc:docMk/>
            <pc:sldMk cId="2093162566" sldId="2392"/>
            <ac:spMk id="2" creationId="{D28E7C31-B54B-BB4A-11D8-17C5C407A58F}"/>
          </ac:spMkLst>
        </pc:spChg>
        <pc:spChg chg="add mod ord">
          <ac:chgData name="Patrick Boily" userId="4ace92db-0572-4382-889e-50f73e2bf144" providerId="ADAL" clId="{11787768-C445-4DB6-A542-7D5C3825DB51}" dt="2022-08-11T02:53:35.180" v="2967" actId="20577"/>
          <ac:spMkLst>
            <pc:docMk/>
            <pc:sldMk cId="2093162566" sldId="2392"/>
            <ac:spMk id="3" creationId="{45E3AA73-CF1B-F413-56C2-D0FFA472430B}"/>
          </ac:spMkLst>
        </pc:spChg>
        <pc:spChg chg="mod ord">
          <ac:chgData name="Patrick Boily" userId="4ace92db-0572-4382-889e-50f73e2bf144" providerId="ADAL" clId="{11787768-C445-4DB6-A542-7D5C3825DB51}" dt="2022-08-11T02:46:44.880" v="2846" actId="700"/>
          <ac:spMkLst>
            <pc:docMk/>
            <pc:sldMk cId="2093162566" sldId="2392"/>
            <ac:spMk id="4" creationId="{EC6A1A50-B726-8DC2-3A52-887A6EEDAB89}"/>
          </ac:spMkLst>
        </pc:spChg>
        <pc:spChg chg="mod ord">
          <ac:chgData name="Patrick Boily" userId="4ace92db-0572-4382-889e-50f73e2bf144" providerId="ADAL" clId="{11787768-C445-4DB6-A542-7D5C3825DB51}" dt="2022-08-11T02:46:44.880" v="2846" actId="700"/>
          <ac:spMkLst>
            <pc:docMk/>
            <pc:sldMk cId="2093162566" sldId="2392"/>
            <ac:spMk id="5" creationId="{69B6594A-90A3-D291-995D-8178998A1A3C}"/>
          </ac:spMkLst>
        </pc:spChg>
        <pc:spChg chg="add mod ord">
          <ac:chgData name="Patrick Boily" userId="4ace92db-0572-4382-889e-50f73e2bf144" providerId="ADAL" clId="{11787768-C445-4DB6-A542-7D5C3825DB51}" dt="2022-08-11T02:53:59.302" v="2993" actId="20577"/>
          <ac:spMkLst>
            <pc:docMk/>
            <pc:sldMk cId="2093162566" sldId="2392"/>
            <ac:spMk id="6" creationId="{4824BE42-8382-525F-2844-C1DD2F9644AC}"/>
          </ac:spMkLst>
        </pc:spChg>
        <pc:spChg chg="del mod ord">
          <ac:chgData name="Patrick Boily" userId="4ace92db-0572-4382-889e-50f73e2bf144" providerId="ADAL" clId="{11787768-C445-4DB6-A542-7D5C3825DB51}" dt="2022-08-11T02:46:44.880" v="2846" actId="700"/>
          <ac:spMkLst>
            <pc:docMk/>
            <pc:sldMk cId="2093162566" sldId="2392"/>
            <ac:spMk id="8" creationId="{68A775E1-7398-6D48-5EEE-FB37611875F3}"/>
          </ac:spMkLst>
        </pc:spChg>
      </pc:sldChg>
      <pc:sldChg chg="modSp add del mod">
        <pc:chgData name="Patrick Boily" userId="4ace92db-0572-4382-889e-50f73e2bf144" providerId="ADAL" clId="{11787768-C445-4DB6-A542-7D5C3825DB51}" dt="2022-08-11T02:49:39.273" v="2877" actId="2696"/>
        <pc:sldMkLst>
          <pc:docMk/>
          <pc:sldMk cId="2068240285" sldId="2393"/>
        </pc:sldMkLst>
        <pc:spChg chg="mod">
          <ac:chgData name="Patrick Boily" userId="4ace92db-0572-4382-889e-50f73e2bf144" providerId="ADAL" clId="{11787768-C445-4DB6-A542-7D5C3825DB51}" dt="2022-08-11T02:39:37.359" v="2717" actId="20577"/>
          <ac:spMkLst>
            <pc:docMk/>
            <pc:sldMk cId="2068240285" sldId="2393"/>
            <ac:spMk id="2" creationId="{D28E7C31-B54B-BB4A-11D8-17C5C407A58F}"/>
          </ac:spMkLst>
        </pc:spChg>
      </pc:sldChg>
      <pc:sldChg chg="modSp add mod">
        <pc:chgData name="Patrick Boily" userId="4ace92db-0572-4382-889e-50f73e2bf144" providerId="ADAL" clId="{11787768-C445-4DB6-A542-7D5C3825DB51}" dt="2022-08-11T02:54:42.683" v="3003" actId="20577"/>
        <pc:sldMkLst>
          <pc:docMk/>
          <pc:sldMk cId="3350861043" sldId="2393"/>
        </pc:sldMkLst>
        <pc:spChg chg="mod">
          <ac:chgData name="Patrick Boily" userId="4ace92db-0572-4382-889e-50f73e2bf144" providerId="ADAL" clId="{11787768-C445-4DB6-A542-7D5C3825DB51}" dt="2022-08-11T02:54:42.683" v="3003" actId="20577"/>
          <ac:spMkLst>
            <pc:docMk/>
            <pc:sldMk cId="3350861043" sldId="2393"/>
            <ac:spMk id="8" creationId="{68A775E1-7398-6D48-5EEE-FB37611875F3}"/>
          </ac:spMkLst>
        </pc:spChg>
      </pc:sldChg>
      <pc:sldChg chg="modSp add mod">
        <pc:chgData name="Patrick Boily" userId="4ace92db-0572-4382-889e-50f73e2bf144" providerId="ADAL" clId="{11787768-C445-4DB6-A542-7D5C3825DB51}" dt="2022-08-11T03:11:45.628" v="3327" actId="20577"/>
        <pc:sldMkLst>
          <pc:docMk/>
          <pc:sldMk cId="729042805" sldId="2394"/>
        </pc:sldMkLst>
        <pc:spChg chg="mod">
          <ac:chgData name="Patrick Boily" userId="4ace92db-0572-4382-889e-50f73e2bf144" providerId="ADAL" clId="{11787768-C445-4DB6-A542-7D5C3825DB51}" dt="2022-08-11T03:11:45.628" v="3327" actId="20577"/>
          <ac:spMkLst>
            <pc:docMk/>
            <pc:sldMk cId="729042805" sldId="2394"/>
            <ac:spMk id="8" creationId="{68A775E1-7398-6D48-5EEE-FB37611875F3}"/>
          </ac:spMkLst>
        </pc:spChg>
      </pc:sldChg>
      <pc:sldChg chg="modSp add del mod">
        <pc:chgData name="Patrick Boily" userId="4ace92db-0572-4382-889e-50f73e2bf144" providerId="ADAL" clId="{11787768-C445-4DB6-A542-7D5C3825DB51}" dt="2022-08-11T02:49:39.273" v="2877" actId="2696"/>
        <pc:sldMkLst>
          <pc:docMk/>
          <pc:sldMk cId="2615081759" sldId="2394"/>
        </pc:sldMkLst>
        <pc:spChg chg="mod">
          <ac:chgData name="Patrick Boily" userId="4ace92db-0572-4382-889e-50f73e2bf144" providerId="ADAL" clId="{11787768-C445-4DB6-A542-7D5C3825DB51}" dt="2022-08-11T02:43:51.755" v="2775" actId="20577"/>
          <ac:spMkLst>
            <pc:docMk/>
            <pc:sldMk cId="2615081759" sldId="2394"/>
            <ac:spMk id="2" creationId="{D28E7C31-B54B-BB4A-11D8-17C5C407A58F}"/>
          </ac:spMkLst>
        </pc:spChg>
      </pc:sldChg>
      <pc:sldChg chg="addSp delSp modSp add mod modClrScheme chgLayout">
        <pc:chgData name="Patrick Boily" userId="4ace92db-0572-4382-889e-50f73e2bf144" providerId="ADAL" clId="{11787768-C445-4DB6-A542-7D5C3825DB51}" dt="2022-08-11T03:04:16.699" v="3221" actId="20577"/>
        <pc:sldMkLst>
          <pc:docMk/>
          <pc:sldMk cId="475758423" sldId="2395"/>
        </pc:sldMkLst>
        <pc:spChg chg="mod ord">
          <ac:chgData name="Patrick Boily" userId="4ace92db-0572-4382-889e-50f73e2bf144" providerId="ADAL" clId="{11787768-C445-4DB6-A542-7D5C3825DB51}" dt="2022-08-11T03:00:13.262" v="3019" actId="700"/>
          <ac:spMkLst>
            <pc:docMk/>
            <pc:sldMk cId="475758423" sldId="2395"/>
            <ac:spMk id="2" creationId="{D28E7C31-B54B-BB4A-11D8-17C5C407A58F}"/>
          </ac:spMkLst>
        </pc:spChg>
        <pc:spChg chg="add mod ord">
          <ac:chgData name="Patrick Boily" userId="4ace92db-0572-4382-889e-50f73e2bf144" providerId="ADAL" clId="{11787768-C445-4DB6-A542-7D5C3825DB51}" dt="2022-08-11T03:03:45.797" v="3212" actId="20577"/>
          <ac:spMkLst>
            <pc:docMk/>
            <pc:sldMk cId="475758423" sldId="2395"/>
            <ac:spMk id="3" creationId="{693EB652-7583-B8C7-F477-F74847FDB9F1}"/>
          </ac:spMkLst>
        </pc:spChg>
        <pc:spChg chg="mod ord">
          <ac:chgData name="Patrick Boily" userId="4ace92db-0572-4382-889e-50f73e2bf144" providerId="ADAL" clId="{11787768-C445-4DB6-A542-7D5C3825DB51}" dt="2022-08-11T03:00:13.262" v="3019" actId="700"/>
          <ac:spMkLst>
            <pc:docMk/>
            <pc:sldMk cId="475758423" sldId="2395"/>
            <ac:spMk id="4" creationId="{EC6A1A50-B726-8DC2-3A52-887A6EEDAB89}"/>
          </ac:spMkLst>
        </pc:spChg>
        <pc:spChg chg="mod ord">
          <ac:chgData name="Patrick Boily" userId="4ace92db-0572-4382-889e-50f73e2bf144" providerId="ADAL" clId="{11787768-C445-4DB6-A542-7D5C3825DB51}" dt="2022-08-11T03:00:13.262" v="3019" actId="700"/>
          <ac:spMkLst>
            <pc:docMk/>
            <pc:sldMk cId="475758423" sldId="2395"/>
            <ac:spMk id="5" creationId="{69B6594A-90A3-D291-995D-8178998A1A3C}"/>
          </ac:spMkLst>
        </pc:spChg>
        <pc:spChg chg="add mod ord">
          <ac:chgData name="Patrick Boily" userId="4ace92db-0572-4382-889e-50f73e2bf144" providerId="ADAL" clId="{11787768-C445-4DB6-A542-7D5C3825DB51}" dt="2022-08-11T03:04:16.699" v="3221" actId="20577"/>
          <ac:spMkLst>
            <pc:docMk/>
            <pc:sldMk cId="475758423" sldId="2395"/>
            <ac:spMk id="6" creationId="{E73B651D-F1C8-D61F-DB75-8DEEDAC754D2}"/>
          </ac:spMkLst>
        </pc:spChg>
        <pc:spChg chg="del mod ord">
          <ac:chgData name="Patrick Boily" userId="4ace92db-0572-4382-889e-50f73e2bf144" providerId="ADAL" clId="{11787768-C445-4DB6-A542-7D5C3825DB51}" dt="2022-08-11T03:00:13.262" v="3019" actId="700"/>
          <ac:spMkLst>
            <pc:docMk/>
            <pc:sldMk cId="475758423" sldId="2395"/>
            <ac:spMk id="8" creationId="{68A775E1-7398-6D48-5EEE-FB37611875F3}"/>
          </ac:spMkLst>
        </pc:spChg>
      </pc:sldChg>
      <pc:sldChg chg="addSp delSp modSp add mod">
        <pc:chgData name="Patrick Boily" userId="4ace92db-0572-4382-889e-50f73e2bf144" providerId="ADAL" clId="{11787768-C445-4DB6-A542-7D5C3825DB51}" dt="2022-08-11T03:14:08.857" v="3329"/>
        <pc:sldMkLst>
          <pc:docMk/>
          <pc:sldMk cId="1861933486" sldId="2396"/>
        </pc:sldMkLst>
        <pc:spChg chg="mod">
          <ac:chgData name="Patrick Boily" userId="4ace92db-0572-4382-889e-50f73e2bf144" providerId="ADAL" clId="{11787768-C445-4DB6-A542-7D5C3825DB51}" dt="2022-08-11T03:10:43.997" v="3321" actId="1076"/>
          <ac:spMkLst>
            <pc:docMk/>
            <pc:sldMk cId="1861933486" sldId="2396"/>
            <ac:spMk id="4" creationId="{F2086A31-B756-1848-8F74-4F662CEC988B}"/>
          </ac:spMkLst>
        </pc:spChg>
        <pc:spChg chg="add del mod">
          <ac:chgData name="Patrick Boily" userId="4ace92db-0572-4382-889e-50f73e2bf144" providerId="ADAL" clId="{11787768-C445-4DB6-A542-7D5C3825DB51}" dt="2022-08-11T03:14:08.857" v="3329"/>
          <ac:spMkLst>
            <pc:docMk/>
            <pc:sldMk cId="1861933486" sldId="2396"/>
            <ac:spMk id="6" creationId="{082A2485-AF8A-CD81-C19E-B286A7B8C25E}"/>
          </ac:spMkLst>
        </pc:spChg>
      </pc:sldChg>
      <pc:sldChg chg="add">
        <pc:chgData name="Patrick Boily" userId="4ace92db-0572-4382-889e-50f73e2bf144" providerId="ADAL" clId="{11787768-C445-4DB6-A542-7D5C3825DB51}" dt="2022-08-11T02:40:13.354" v="2734"/>
        <pc:sldMkLst>
          <pc:docMk/>
          <pc:sldMk cId="1213867418" sldId="2397"/>
        </pc:sldMkLst>
      </pc:sldChg>
      <pc:sldChg chg="modSp new mod">
        <pc:chgData name="Patrick Boily" userId="4ace92db-0572-4382-889e-50f73e2bf144" providerId="ADAL" clId="{11787768-C445-4DB6-A542-7D5C3825DB51}" dt="2022-08-11T02:57:44.177" v="3013" actId="113"/>
        <pc:sldMkLst>
          <pc:docMk/>
          <pc:sldMk cId="755282139" sldId="2398"/>
        </pc:sldMkLst>
        <pc:spChg chg="mod">
          <ac:chgData name="Patrick Boily" userId="4ace92db-0572-4382-889e-50f73e2bf144" providerId="ADAL" clId="{11787768-C445-4DB6-A542-7D5C3825DB51}" dt="2022-08-11T02:52:13.722" v="2933" actId="20577"/>
          <ac:spMkLst>
            <pc:docMk/>
            <pc:sldMk cId="755282139" sldId="2398"/>
            <ac:spMk id="2" creationId="{50CBE553-666F-2EE2-80BC-C37B2B4BD3B3}"/>
          </ac:spMkLst>
        </pc:spChg>
        <pc:spChg chg="mod">
          <ac:chgData name="Patrick Boily" userId="4ace92db-0572-4382-889e-50f73e2bf144" providerId="ADAL" clId="{11787768-C445-4DB6-A542-7D5C3825DB51}" dt="2022-08-11T02:57:44.177" v="3013" actId="113"/>
          <ac:spMkLst>
            <pc:docMk/>
            <pc:sldMk cId="755282139" sldId="2398"/>
            <ac:spMk id="3" creationId="{D1A9C64E-3C4A-B7B5-F010-9189112769C1}"/>
          </ac:spMkLst>
        </pc:spChg>
      </pc:sldChg>
      <pc:sldChg chg="modSp add del">
        <pc:chgData name="Patrick Boily" userId="4ace92db-0572-4382-889e-50f73e2bf144" providerId="ADAL" clId="{11787768-C445-4DB6-A542-7D5C3825DB51}" dt="2022-08-11T02:46:08.221" v="2841" actId="47"/>
        <pc:sldMkLst>
          <pc:docMk/>
          <pc:sldMk cId="4242978530" sldId="2398"/>
        </pc:sldMkLst>
        <pc:spChg chg="mod">
          <ac:chgData name="Patrick Boily" userId="4ace92db-0572-4382-889e-50f73e2bf144" providerId="ADAL" clId="{11787768-C445-4DB6-A542-7D5C3825DB51}" dt="2022-08-11T02:45:49.412" v="2837"/>
          <ac:spMkLst>
            <pc:docMk/>
            <pc:sldMk cId="4242978530" sldId="2398"/>
            <ac:spMk id="5" creationId="{F00C143E-6F8F-7B6A-39B2-7417DDFF2AEC}"/>
          </ac:spMkLst>
        </pc:spChg>
        <pc:spChg chg="mod">
          <ac:chgData name="Patrick Boily" userId="4ace92db-0572-4382-889e-50f73e2bf144" providerId="ADAL" clId="{11787768-C445-4DB6-A542-7D5C3825DB51}" dt="2022-08-11T02:45:49.412" v="2837"/>
          <ac:spMkLst>
            <pc:docMk/>
            <pc:sldMk cId="4242978530" sldId="2398"/>
            <ac:spMk id="6" creationId="{35645532-6CBE-E3BC-01DE-7CE41DDB9F68}"/>
          </ac:spMkLst>
        </pc:spChg>
      </pc:sldChg>
      <pc:sldChg chg="addSp delSp modSp add mod">
        <pc:chgData name="Patrick Boily" userId="4ace92db-0572-4382-889e-50f73e2bf144" providerId="ADAL" clId="{11787768-C445-4DB6-A542-7D5C3825DB51}" dt="2022-08-21T20:26:41.977" v="12937" actId="255"/>
        <pc:sldMkLst>
          <pc:docMk/>
          <pc:sldMk cId="3718599088" sldId="2399"/>
        </pc:sldMkLst>
        <pc:spChg chg="mod">
          <ac:chgData name="Patrick Boily" userId="4ace92db-0572-4382-889e-50f73e2bf144" providerId="ADAL" clId="{11787768-C445-4DB6-A542-7D5C3825DB51}" dt="2022-08-11T03:05:32.067" v="3239" actId="20577"/>
          <ac:spMkLst>
            <pc:docMk/>
            <pc:sldMk cId="3718599088" sldId="2399"/>
            <ac:spMk id="2" creationId="{E0A1B4B1-07D9-C25D-DA7D-625C9875A256}"/>
          </ac:spMkLst>
        </pc:spChg>
        <pc:spChg chg="mod">
          <ac:chgData name="Patrick Boily" userId="4ace92db-0572-4382-889e-50f73e2bf144" providerId="ADAL" clId="{11787768-C445-4DB6-A542-7D5C3825DB51}" dt="2022-08-11T03:06:12.602" v="3290" actId="6549"/>
          <ac:spMkLst>
            <pc:docMk/>
            <pc:sldMk cId="3718599088" sldId="2399"/>
            <ac:spMk id="4" creationId="{7808A161-B256-B08C-D488-A2ABDA9602A6}"/>
          </ac:spMkLst>
        </pc:spChg>
        <pc:spChg chg="add mod">
          <ac:chgData name="Patrick Boily" userId="4ace92db-0572-4382-889e-50f73e2bf144" providerId="ADAL" clId="{11787768-C445-4DB6-A542-7D5C3825DB51}" dt="2022-08-21T20:26:41.977" v="12937" actId="255"/>
          <ac:spMkLst>
            <pc:docMk/>
            <pc:sldMk cId="3718599088" sldId="2399"/>
            <ac:spMk id="6" creationId="{0D0D3A08-413F-D1E2-EC2C-F755A9F57264}"/>
          </ac:spMkLst>
        </pc:spChg>
        <pc:spChg chg="add mod">
          <ac:chgData name="Patrick Boily" userId="4ace92db-0572-4382-889e-50f73e2bf144" providerId="ADAL" clId="{11787768-C445-4DB6-A542-7D5C3825DB51}" dt="2022-08-11T03:14:37.942" v="3330" actId="242"/>
          <ac:spMkLst>
            <pc:docMk/>
            <pc:sldMk cId="3718599088" sldId="2399"/>
            <ac:spMk id="9" creationId="{A5645CF0-28D3-5F4E-CB2D-AC931BD263E8}"/>
          </ac:spMkLst>
        </pc:spChg>
        <pc:picChg chg="del">
          <ac:chgData name="Patrick Boily" userId="4ace92db-0572-4382-889e-50f73e2bf144" providerId="ADAL" clId="{11787768-C445-4DB6-A542-7D5C3825DB51}" dt="2022-08-11T03:05:36.471" v="3240" actId="478"/>
          <ac:picMkLst>
            <pc:docMk/>
            <pc:sldMk cId="3718599088" sldId="2399"/>
            <ac:picMk id="7" creationId="{B038AE06-6150-E81D-5E64-C4517C44D0FB}"/>
          </ac:picMkLst>
        </pc:picChg>
      </pc:sldChg>
      <pc:sldChg chg="modSp add del">
        <pc:chgData name="Patrick Boily" userId="4ace92db-0572-4382-889e-50f73e2bf144" providerId="ADAL" clId="{11787768-C445-4DB6-A542-7D5C3825DB51}" dt="2022-08-11T02:47:56.290" v="2868" actId="47"/>
        <pc:sldMkLst>
          <pc:docMk/>
          <pc:sldMk cId="4160375317" sldId="2399"/>
        </pc:sldMkLst>
        <pc:spChg chg="mod">
          <ac:chgData name="Patrick Boily" userId="4ace92db-0572-4382-889e-50f73e2bf144" providerId="ADAL" clId="{11787768-C445-4DB6-A542-7D5C3825DB51}" dt="2022-08-11T02:45:49.412" v="2837"/>
          <ac:spMkLst>
            <pc:docMk/>
            <pc:sldMk cId="4160375317" sldId="2399"/>
            <ac:spMk id="7" creationId="{A0E8020D-6830-AFDF-4A44-693F40A76A60}"/>
          </ac:spMkLst>
        </pc:spChg>
        <pc:spChg chg="mod">
          <ac:chgData name="Patrick Boily" userId="4ace92db-0572-4382-889e-50f73e2bf144" providerId="ADAL" clId="{11787768-C445-4DB6-A542-7D5C3825DB51}" dt="2022-08-11T02:45:49.412" v="2837"/>
          <ac:spMkLst>
            <pc:docMk/>
            <pc:sldMk cId="4160375317" sldId="2399"/>
            <ac:spMk id="8" creationId="{67FB1643-C909-CB63-D934-3A54A69F4486}"/>
          </ac:spMkLst>
        </pc:spChg>
      </pc:sldChg>
      <pc:sldChg chg="modSp add del">
        <pc:chgData name="Patrick Boily" userId="4ace92db-0572-4382-889e-50f73e2bf144" providerId="ADAL" clId="{11787768-C445-4DB6-A542-7D5C3825DB51}" dt="2022-08-11T02:47:56.290" v="2868" actId="47"/>
        <pc:sldMkLst>
          <pc:docMk/>
          <pc:sldMk cId="1560796342" sldId="2400"/>
        </pc:sldMkLst>
        <pc:spChg chg="mod">
          <ac:chgData name="Patrick Boily" userId="4ace92db-0572-4382-889e-50f73e2bf144" providerId="ADAL" clId="{11787768-C445-4DB6-A542-7D5C3825DB51}" dt="2022-08-11T02:45:49.412" v="2837"/>
          <ac:spMkLst>
            <pc:docMk/>
            <pc:sldMk cId="1560796342" sldId="2400"/>
            <ac:spMk id="6" creationId="{CE85C952-B8E3-2784-742A-B1F006AEB027}"/>
          </ac:spMkLst>
        </pc:spChg>
        <pc:spChg chg="mod">
          <ac:chgData name="Patrick Boily" userId="4ace92db-0572-4382-889e-50f73e2bf144" providerId="ADAL" clId="{11787768-C445-4DB6-A542-7D5C3825DB51}" dt="2022-08-11T02:45:49.412" v="2837"/>
          <ac:spMkLst>
            <pc:docMk/>
            <pc:sldMk cId="1560796342" sldId="2400"/>
            <ac:spMk id="7" creationId="{349965E2-80AF-D00E-9A64-B82ABD01CC7E}"/>
          </ac:spMkLst>
        </pc:spChg>
      </pc:sldChg>
      <pc:sldChg chg="addSp modSp add mod">
        <pc:chgData name="Patrick Boily" userId="4ace92db-0572-4382-889e-50f73e2bf144" providerId="ADAL" clId="{11787768-C445-4DB6-A542-7D5C3825DB51}" dt="2022-08-11T03:14:43.827" v="3331" actId="242"/>
        <pc:sldMkLst>
          <pc:docMk/>
          <pc:sldMk cId="1764990859" sldId="2400"/>
        </pc:sldMkLst>
        <pc:spChg chg="mod">
          <ac:chgData name="Patrick Boily" userId="4ace92db-0572-4382-889e-50f73e2bf144" providerId="ADAL" clId="{11787768-C445-4DB6-A542-7D5C3825DB51}" dt="2022-08-11T03:09:14.378" v="3319" actId="20577"/>
          <ac:spMkLst>
            <pc:docMk/>
            <pc:sldMk cId="1764990859" sldId="2400"/>
            <ac:spMk id="2" creationId="{E0A1B4B1-07D9-C25D-DA7D-625C9875A256}"/>
          </ac:spMkLst>
        </pc:spChg>
        <pc:spChg chg="add mod">
          <ac:chgData name="Patrick Boily" userId="4ace92db-0572-4382-889e-50f73e2bf144" providerId="ADAL" clId="{11787768-C445-4DB6-A542-7D5C3825DB51}" dt="2022-08-11T03:14:43.827" v="3331" actId="242"/>
          <ac:spMkLst>
            <pc:docMk/>
            <pc:sldMk cId="1764990859" sldId="2400"/>
            <ac:spMk id="3" creationId="{84D42B7E-B67E-060D-6E0D-58FAE29C899A}"/>
          </ac:spMkLst>
        </pc:spChg>
      </pc:sldChg>
      <pc:sldChg chg="modSp add mod">
        <pc:chgData name="Patrick Boily" userId="4ace92db-0572-4382-889e-50f73e2bf144" providerId="ADAL" clId="{11787768-C445-4DB6-A542-7D5C3825DB51}" dt="2022-08-21T20:27:06.660" v="12940" actId="255"/>
        <pc:sldMkLst>
          <pc:docMk/>
          <pc:sldMk cId="2240184822" sldId="2401"/>
        </pc:sldMkLst>
        <pc:spChg chg="mod">
          <ac:chgData name="Patrick Boily" userId="4ace92db-0572-4382-889e-50f73e2bf144" providerId="ADAL" clId="{11787768-C445-4DB6-A542-7D5C3825DB51}" dt="2022-08-11T03:15:09.574" v="3345" actId="20577"/>
          <ac:spMkLst>
            <pc:docMk/>
            <pc:sldMk cId="2240184822" sldId="2401"/>
            <ac:spMk id="4" creationId="{7808A161-B256-B08C-D488-A2ABDA9602A6}"/>
          </ac:spMkLst>
        </pc:spChg>
        <pc:spChg chg="mod">
          <ac:chgData name="Patrick Boily" userId="4ace92db-0572-4382-889e-50f73e2bf144" providerId="ADAL" clId="{11787768-C445-4DB6-A542-7D5C3825DB51}" dt="2022-08-21T20:27:06.660" v="12940" actId="255"/>
          <ac:spMkLst>
            <pc:docMk/>
            <pc:sldMk cId="2240184822" sldId="2401"/>
            <ac:spMk id="6" creationId="{0D0D3A08-413F-D1E2-EC2C-F755A9F57264}"/>
          </ac:spMkLst>
        </pc:spChg>
      </pc:sldChg>
      <pc:sldChg chg="modSp add mod">
        <pc:chgData name="Patrick Boily" userId="4ace92db-0572-4382-889e-50f73e2bf144" providerId="ADAL" clId="{11787768-C445-4DB6-A542-7D5C3825DB51}" dt="2022-08-11T03:15:15.572" v="3358" actId="20577"/>
        <pc:sldMkLst>
          <pc:docMk/>
          <pc:sldMk cId="2879394103" sldId="2402"/>
        </pc:sldMkLst>
        <pc:spChg chg="mod">
          <ac:chgData name="Patrick Boily" userId="4ace92db-0572-4382-889e-50f73e2bf144" providerId="ADAL" clId="{11787768-C445-4DB6-A542-7D5C3825DB51}" dt="2022-08-11T03:15:15.572" v="3358" actId="20577"/>
          <ac:spMkLst>
            <pc:docMk/>
            <pc:sldMk cId="2879394103" sldId="2402"/>
            <ac:spMk id="4" creationId="{7808A161-B256-B08C-D488-A2ABDA9602A6}"/>
          </ac:spMkLst>
        </pc:spChg>
      </pc:sldChg>
      <pc:sldChg chg="modSp new mod">
        <pc:chgData name="Patrick Boily" userId="4ace92db-0572-4382-889e-50f73e2bf144" providerId="ADAL" clId="{11787768-C445-4DB6-A542-7D5C3825DB51}" dt="2022-08-21T20:26:55.714" v="12939" actId="20577"/>
        <pc:sldMkLst>
          <pc:docMk/>
          <pc:sldMk cId="1611814253" sldId="2403"/>
        </pc:sldMkLst>
        <pc:spChg chg="mod">
          <ac:chgData name="Patrick Boily" userId="4ace92db-0572-4382-889e-50f73e2bf144" providerId="ADAL" clId="{11787768-C445-4DB6-A542-7D5C3825DB51}" dt="2022-08-15T19:32:31.353" v="4053" actId="20577"/>
          <ac:spMkLst>
            <pc:docMk/>
            <pc:sldMk cId="1611814253" sldId="2403"/>
            <ac:spMk id="2" creationId="{1F7B936F-FEB4-65E2-D74D-B64461644BAD}"/>
          </ac:spMkLst>
        </pc:spChg>
        <pc:spChg chg="mod">
          <ac:chgData name="Patrick Boily" userId="4ace92db-0572-4382-889e-50f73e2bf144" providerId="ADAL" clId="{11787768-C445-4DB6-A542-7D5C3825DB51}" dt="2022-08-21T20:26:55.714" v="12939" actId="20577"/>
          <ac:spMkLst>
            <pc:docMk/>
            <pc:sldMk cId="1611814253" sldId="2403"/>
            <ac:spMk id="3" creationId="{9F29C379-A938-FCA2-D713-6475E10DF3EA}"/>
          </ac:spMkLst>
        </pc:spChg>
      </pc:sldChg>
      <pc:sldChg chg="modSp add mod">
        <pc:chgData name="Patrick Boily" userId="4ace92db-0572-4382-889e-50f73e2bf144" providerId="ADAL" clId="{11787768-C445-4DB6-A542-7D5C3825DB51}" dt="2022-08-15T19:38:18.229" v="4188"/>
        <pc:sldMkLst>
          <pc:docMk/>
          <pc:sldMk cId="190046814" sldId="2404"/>
        </pc:sldMkLst>
        <pc:spChg chg="mod">
          <ac:chgData name="Patrick Boily" userId="4ace92db-0572-4382-889e-50f73e2bf144" providerId="ADAL" clId="{11787768-C445-4DB6-A542-7D5C3825DB51}" dt="2022-08-15T19:38:18.229" v="4188"/>
          <ac:spMkLst>
            <pc:docMk/>
            <pc:sldMk cId="190046814" sldId="2404"/>
            <ac:spMk id="2" creationId="{1F7B936F-FEB4-65E2-D74D-B64461644BAD}"/>
          </ac:spMkLst>
        </pc:spChg>
      </pc:sldChg>
      <pc:sldChg chg="modSp add mod">
        <pc:chgData name="Patrick Boily" userId="4ace92db-0572-4382-889e-50f73e2bf144" providerId="ADAL" clId="{11787768-C445-4DB6-A542-7D5C3825DB51}" dt="2022-08-15T19:38:20.959" v="4189"/>
        <pc:sldMkLst>
          <pc:docMk/>
          <pc:sldMk cId="2405112936" sldId="2405"/>
        </pc:sldMkLst>
        <pc:spChg chg="mod">
          <ac:chgData name="Patrick Boily" userId="4ace92db-0572-4382-889e-50f73e2bf144" providerId="ADAL" clId="{11787768-C445-4DB6-A542-7D5C3825DB51}" dt="2022-08-15T19:38:20.959" v="4189"/>
          <ac:spMkLst>
            <pc:docMk/>
            <pc:sldMk cId="2405112936" sldId="2405"/>
            <ac:spMk id="2" creationId="{1F7B936F-FEB4-65E2-D74D-B64461644BAD}"/>
          </ac:spMkLst>
        </pc:spChg>
      </pc:sldChg>
      <pc:sldChg chg="add del">
        <pc:chgData name="Patrick Boily" userId="4ace92db-0572-4382-889e-50f73e2bf144" providerId="ADAL" clId="{11787768-C445-4DB6-A542-7D5C3825DB51}" dt="2022-08-15T19:38:09.499" v="4186" actId="47"/>
        <pc:sldMkLst>
          <pc:docMk/>
          <pc:sldMk cId="2395080942" sldId="2406"/>
        </pc:sldMkLst>
      </pc:sldChg>
      <pc:sldChg chg="add del">
        <pc:chgData name="Patrick Boily" userId="4ace92db-0572-4382-889e-50f73e2bf144" providerId="ADAL" clId="{11787768-C445-4DB6-A542-7D5C3825DB51}" dt="2022-08-15T19:38:10.815" v="4187" actId="47"/>
        <pc:sldMkLst>
          <pc:docMk/>
          <pc:sldMk cId="1406612775" sldId="2407"/>
        </pc:sldMkLst>
      </pc:sldChg>
      <pc:sldChg chg="modSp add mod">
        <pc:chgData name="Patrick Boily" userId="4ace92db-0572-4382-889e-50f73e2bf144" providerId="ADAL" clId="{11787768-C445-4DB6-A542-7D5C3825DB51}" dt="2022-08-15T19:38:23.784" v="4190"/>
        <pc:sldMkLst>
          <pc:docMk/>
          <pc:sldMk cId="958177567" sldId="2408"/>
        </pc:sldMkLst>
        <pc:spChg chg="mod">
          <ac:chgData name="Patrick Boily" userId="4ace92db-0572-4382-889e-50f73e2bf144" providerId="ADAL" clId="{11787768-C445-4DB6-A542-7D5C3825DB51}" dt="2022-08-15T19:38:23.784" v="4190"/>
          <ac:spMkLst>
            <pc:docMk/>
            <pc:sldMk cId="958177567" sldId="2408"/>
            <ac:spMk id="2" creationId="{1F7B936F-FEB4-65E2-D74D-B64461644BAD}"/>
          </ac:spMkLst>
        </pc:spChg>
      </pc:sldChg>
      <pc:sldChg chg="modSp add mod">
        <pc:chgData name="Patrick Boily" userId="4ace92db-0572-4382-889e-50f73e2bf144" providerId="ADAL" clId="{11787768-C445-4DB6-A542-7D5C3825DB51}" dt="2022-08-15T19:37:48.317" v="4183"/>
        <pc:sldMkLst>
          <pc:docMk/>
          <pc:sldMk cId="4213165677" sldId="2409"/>
        </pc:sldMkLst>
        <pc:spChg chg="mod">
          <ac:chgData name="Patrick Boily" userId="4ace92db-0572-4382-889e-50f73e2bf144" providerId="ADAL" clId="{11787768-C445-4DB6-A542-7D5C3825DB51}" dt="2022-08-15T19:37:48.317" v="4183"/>
          <ac:spMkLst>
            <pc:docMk/>
            <pc:sldMk cId="4213165677" sldId="2409"/>
            <ac:spMk id="2" creationId="{1F7B936F-FEB4-65E2-D74D-B64461644BAD}"/>
          </ac:spMkLst>
        </pc:spChg>
      </pc:sldChg>
      <pc:sldChg chg="modSp add mod">
        <pc:chgData name="Patrick Boily" userId="4ace92db-0572-4382-889e-50f73e2bf144" providerId="ADAL" clId="{11787768-C445-4DB6-A542-7D5C3825DB51}" dt="2022-08-15T19:36:56.334" v="4181" actId="20577"/>
        <pc:sldMkLst>
          <pc:docMk/>
          <pc:sldMk cId="1528089863" sldId="2410"/>
        </pc:sldMkLst>
        <pc:spChg chg="mod">
          <ac:chgData name="Patrick Boily" userId="4ace92db-0572-4382-889e-50f73e2bf144" providerId="ADAL" clId="{11787768-C445-4DB6-A542-7D5C3825DB51}" dt="2022-08-15T19:36:56.334" v="4181" actId="20577"/>
          <ac:spMkLst>
            <pc:docMk/>
            <pc:sldMk cId="1528089863" sldId="2410"/>
            <ac:spMk id="2" creationId="{1F7B936F-FEB4-65E2-D74D-B64461644BAD}"/>
          </ac:spMkLst>
        </pc:spChg>
      </pc:sldChg>
      <pc:sldChg chg="modSp add mod">
        <pc:chgData name="Patrick Boily" userId="4ace92db-0572-4382-889e-50f73e2bf144" providerId="ADAL" clId="{11787768-C445-4DB6-A542-7D5C3825DB51}" dt="2022-08-15T19:37:01.349" v="4182"/>
        <pc:sldMkLst>
          <pc:docMk/>
          <pc:sldMk cId="345247149" sldId="2411"/>
        </pc:sldMkLst>
        <pc:spChg chg="mod">
          <ac:chgData name="Patrick Boily" userId="4ace92db-0572-4382-889e-50f73e2bf144" providerId="ADAL" clId="{11787768-C445-4DB6-A542-7D5C3825DB51}" dt="2022-08-15T19:37:01.349" v="4182"/>
          <ac:spMkLst>
            <pc:docMk/>
            <pc:sldMk cId="345247149" sldId="2411"/>
            <ac:spMk id="2" creationId="{1F7B936F-FEB4-65E2-D74D-B64461644BAD}"/>
          </ac:spMkLst>
        </pc:spChg>
      </pc:sldChg>
      <pc:sldChg chg="modSp add mod">
        <pc:chgData name="Patrick Boily" userId="4ace92db-0572-4382-889e-50f73e2bf144" providerId="ADAL" clId="{11787768-C445-4DB6-A542-7D5C3825DB51}" dt="2022-08-15T19:36:28.605" v="4108" actId="20577"/>
        <pc:sldMkLst>
          <pc:docMk/>
          <pc:sldMk cId="166692389" sldId="2412"/>
        </pc:sldMkLst>
        <pc:spChg chg="mod">
          <ac:chgData name="Patrick Boily" userId="4ace92db-0572-4382-889e-50f73e2bf144" providerId="ADAL" clId="{11787768-C445-4DB6-A542-7D5C3825DB51}" dt="2022-08-15T19:36:28.605" v="4108" actId="20577"/>
          <ac:spMkLst>
            <pc:docMk/>
            <pc:sldMk cId="166692389" sldId="2412"/>
            <ac:spMk id="2" creationId="{1F7B936F-FEB4-65E2-D74D-B64461644BAD}"/>
          </ac:spMkLst>
        </pc:spChg>
      </pc:sldChg>
      <pc:sldChg chg="modSp add mod">
        <pc:chgData name="Patrick Boily" userId="4ace92db-0572-4382-889e-50f73e2bf144" providerId="ADAL" clId="{11787768-C445-4DB6-A542-7D5C3825DB51}" dt="2022-08-15T19:36:34.017" v="4124" actId="20577"/>
        <pc:sldMkLst>
          <pc:docMk/>
          <pc:sldMk cId="771865205" sldId="2413"/>
        </pc:sldMkLst>
        <pc:spChg chg="mod">
          <ac:chgData name="Patrick Boily" userId="4ace92db-0572-4382-889e-50f73e2bf144" providerId="ADAL" clId="{11787768-C445-4DB6-A542-7D5C3825DB51}" dt="2022-08-15T19:36:34.017" v="4124" actId="20577"/>
          <ac:spMkLst>
            <pc:docMk/>
            <pc:sldMk cId="771865205" sldId="2413"/>
            <ac:spMk id="2" creationId="{1F7B936F-FEB4-65E2-D74D-B64461644BAD}"/>
          </ac:spMkLst>
        </pc:spChg>
      </pc:sldChg>
      <pc:sldChg chg="modSp add mod">
        <pc:chgData name="Patrick Boily" userId="4ace92db-0572-4382-889e-50f73e2bf144" providerId="ADAL" clId="{11787768-C445-4DB6-A542-7D5C3825DB51}" dt="2022-08-15T19:36:39.368" v="4140" actId="20577"/>
        <pc:sldMkLst>
          <pc:docMk/>
          <pc:sldMk cId="2397446046" sldId="2414"/>
        </pc:sldMkLst>
        <pc:spChg chg="mod">
          <ac:chgData name="Patrick Boily" userId="4ace92db-0572-4382-889e-50f73e2bf144" providerId="ADAL" clId="{11787768-C445-4DB6-A542-7D5C3825DB51}" dt="2022-08-15T19:36:39.368" v="4140" actId="20577"/>
          <ac:spMkLst>
            <pc:docMk/>
            <pc:sldMk cId="2397446046" sldId="2414"/>
            <ac:spMk id="2" creationId="{1F7B936F-FEB4-65E2-D74D-B64461644BAD}"/>
          </ac:spMkLst>
        </pc:spChg>
      </pc:sldChg>
      <pc:sldChg chg="modSp add mod">
        <pc:chgData name="Patrick Boily" userId="4ace92db-0572-4382-889e-50f73e2bf144" providerId="ADAL" clId="{11787768-C445-4DB6-A542-7D5C3825DB51}" dt="2022-08-15T19:34:09.854" v="4088" actId="20577"/>
        <pc:sldMkLst>
          <pc:docMk/>
          <pc:sldMk cId="430984596" sldId="2415"/>
        </pc:sldMkLst>
        <pc:spChg chg="mod">
          <ac:chgData name="Patrick Boily" userId="4ace92db-0572-4382-889e-50f73e2bf144" providerId="ADAL" clId="{11787768-C445-4DB6-A542-7D5C3825DB51}" dt="2022-08-15T19:34:09.854" v="4088" actId="20577"/>
          <ac:spMkLst>
            <pc:docMk/>
            <pc:sldMk cId="430984596" sldId="2415"/>
            <ac:spMk id="2" creationId="{1F7B936F-FEB4-65E2-D74D-B64461644BAD}"/>
          </ac:spMkLst>
        </pc:spChg>
      </pc:sldChg>
      <pc:sldChg chg="modSp add mod">
        <pc:chgData name="Patrick Boily" userId="4ace92db-0572-4382-889e-50f73e2bf144" providerId="ADAL" clId="{11787768-C445-4DB6-A542-7D5C3825DB51}" dt="2022-08-15T19:34:15.535" v="4089"/>
        <pc:sldMkLst>
          <pc:docMk/>
          <pc:sldMk cId="2771781309" sldId="2416"/>
        </pc:sldMkLst>
        <pc:spChg chg="mod">
          <ac:chgData name="Patrick Boily" userId="4ace92db-0572-4382-889e-50f73e2bf144" providerId="ADAL" clId="{11787768-C445-4DB6-A542-7D5C3825DB51}" dt="2022-08-15T19:34:15.535" v="4089"/>
          <ac:spMkLst>
            <pc:docMk/>
            <pc:sldMk cId="2771781309" sldId="2416"/>
            <ac:spMk id="2" creationId="{1F7B936F-FEB4-65E2-D74D-B64461644BAD}"/>
          </ac:spMkLst>
        </pc:spChg>
      </pc:sldChg>
      <pc:sldChg chg="addSp delSp modSp add mod">
        <pc:chgData name="Patrick Boily" userId="4ace92db-0572-4382-889e-50f73e2bf144" providerId="ADAL" clId="{11787768-C445-4DB6-A542-7D5C3825DB51}" dt="2022-08-15T19:34:21.112" v="4092"/>
        <pc:sldMkLst>
          <pc:docMk/>
          <pc:sldMk cId="1676149965" sldId="2417"/>
        </pc:sldMkLst>
        <pc:spChg chg="mod">
          <ac:chgData name="Patrick Boily" userId="4ace92db-0572-4382-889e-50f73e2bf144" providerId="ADAL" clId="{11787768-C445-4DB6-A542-7D5C3825DB51}" dt="2022-08-15T19:34:21.112" v="4092"/>
          <ac:spMkLst>
            <pc:docMk/>
            <pc:sldMk cId="1676149965" sldId="2417"/>
            <ac:spMk id="2" creationId="{1F7B936F-FEB4-65E2-D74D-B64461644BAD}"/>
          </ac:spMkLst>
        </pc:spChg>
        <pc:spChg chg="add del">
          <ac:chgData name="Patrick Boily" userId="4ace92db-0572-4382-889e-50f73e2bf144" providerId="ADAL" clId="{11787768-C445-4DB6-A542-7D5C3825DB51}" dt="2022-08-15T19:34:19.235" v="4091" actId="22"/>
          <ac:spMkLst>
            <pc:docMk/>
            <pc:sldMk cId="1676149965" sldId="2417"/>
            <ac:spMk id="7" creationId="{AA0EFA1F-D1AB-F1BF-F841-41F442BD11C6}"/>
          </ac:spMkLst>
        </pc:spChg>
      </pc:sldChg>
      <pc:sldChg chg="add">
        <pc:chgData name="Patrick Boily" userId="4ace92db-0572-4382-889e-50f73e2bf144" providerId="ADAL" clId="{11787768-C445-4DB6-A542-7D5C3825DB51}" dt="2022-08-11T03:17:08.512" v="3374"/>
        <pc:sldMkLst>
          <pc:docMk/>
          <pc:sldMk cId="2444054796" sldId="2418"/>
        </pc:sldMkLst>
      </pc:sldChg>
      <pc:sldChg chg="add">
        <pc:chgData name="Patrick Boily" userId="4ace92db-0572-4382-889e-50f73e2bf144" providerId="ADAL" clId="{11787768-C445-4DB6-A542-7D5C3825DB51}" dt="2022-08-11T03:17:08.971" v="3375"/>
        <pc:sldMkLst>
          <pc:docMk/>
          <pc:sldMk cId="3073046596" sldId="2419"/>
        </pc:sldMkLst>
      </pc:sldChg>
      <pc:sldChg chg="add">
        <pc:chgData name="Patrick Boily" userId="4ace92db-0572-4382-889e-50f73e2bf144" providerId="ADAL" clId="{11787768-C445-4DB6-A542-7D5C3825DB51}" dt="2022-08-11T03:17:39.848" v="3376"/>
        <pc:sldMkLst>
          <pc:docMk/>
          <pc:sldMk cId="3455815582" sldId="2420"/>
        </pc:sldMkLst>
      </pc:sldChg>
      <pc:sldChg chg="modSp add del mod">
        <pc:chgData name="Patrick Boily" userId="4ace92db-0572-4382-889e-50f73e2bf144" providerId="ADAL" clId="{11787768-C445-4DB6-A542-7D5C3825DB51}" dt="2022-08-15T19:43:20.612" v="4499" actId="47"/>
        <pc:sldMkLst>
          <pc:docMk/>
          <pc:sldMk cId="3363718971" sldId="2421"/>
        </pc:sldMkLst>
        <pc:spChg chg="mod">
          <ac:chgData name="Patrick Boily" userId="4ace92db-0572-4382-889e-50f73e2bf144" providerId="ADAL" clId="{11787768-C445-4DB6-A542-7D5C3825DB51}" dt="2022-08-15T19:40:05.596" v="4264" actId="14100"/>
          <ac:spMkLst>
            <pc:docMk/>
            <pc:sldMk cId="3363718971" sldId="2421"/>
            <ac:spMk id="2" creationId="{1F7B936F-FEB4-65E2-D74D-B64461644BAD}"/>
          </ac:spMkLst>
        </pc:spChg>
      </pc:sldChg>
      <pc:sldChg chg="add del">
        <pc:chgData name="Patrick Boily" userId="4ace92db-0572-4382-889e-50f73e2bf144" providerId="ADAL" clId="{11787768-C445-4DB6-A542-7D5C3825DB51}" dt="2022-08-15T19:40:11.214" v="4265" actId="47"/>
        <pc:sldMkLst>
          <pc:docMk/>
          <pc:sldMk cId="1148138915" sldId="2422"/>
        </pc:sldMkLst>
      </pc:sldChg>
      <pc:sldChg chg="modSp add mod">
        <pc:chgData name="Patrick Boily" userId="4ace92db-0572-4382-889e-50f73e2bf144" providerId="ADAL" clId="{11787768-C445-4DB6-A542-7D5C3825DB51}" dt="2022-08-15T19:40:39.159" v="4311" actId="20577"/>
        <pc:sldMkLst>
          <pc:docMk/>
          <pc:sldMk cId="3427463909" sldId="2423"/>
        </pc:sldMkLst>
        <pc:spChg chg="mod">
          <ac:chgData name="Patrick Boily" userId="4ace92db-0572-4382-889e-50f73e2bf144" providerId="ADAL" clId="{11787768-C445-4DB6-A542-7D5C3825DB51}" dt="2022-08-15T19:40:39.159" v="4311" actId="20577"/>
          <ac:spMkLst>
            <pc:docMk/>
            <pc:sldMk cId="3427463909" sldId="2423"/>
            <ac:spMk id="2" creationId="{1F7B936F-FEB4-65E2-D74D-B64461644BAD}"/>
          </ac:spMkLst>
        </pc:spChg>
      </pc:sldChg>
      <pc:sldChg chg="modSp add mod">
        <pc:chgData name="Patrick Boily" userId="4ace92db-0572-4382-889e-50f73e2bf144" providerId="ADAL" clId="{11787768-C445-4DB6-A542-7D5C3825DB51}" dt="2022-08-15T19:40:46.267" v="4312"/>
        <pc:sldMkLst>
          <pc:docMk/>
          <pc:sldMk cId="3478861235" sldId="2424"/>
        </pc:sldMkLst>
        <pc:spChg chg="mod">
          <ac:chgData name="Patrick Boily" userId="4ace92db-0572-4382-889e-50f73e2bf144" providerId="ADAL" clId="{11787768-C445-4DB6-A542-7D5C3825DB51}" dt="2022-08-15T19:40:46.267" v="4312"/>
          <ac:spMkLst>
            <pc:docMk/>
            <pc:sldMk cId="3478861235" sldId="2424"/>
            <ac:spMk id="2" creationId="{1F7B936F-FEB4-65E2-D74D-B64461644BAD}"/>
          </ac:spMkLst>
        </pc:spChg>
      </pc:sldChg>
      <pc:sldChg chg="modSp add mod">
        <pc:chgData name="Patrick Boily" userId="4ace92db-0572-4382-889e-50f73e2bf144" providerId="ADAL" clId="{11787768-C445-4DB6-A542-7D5C3825DB51}" dt="2022-08-15T19:41:25.576" v="4334" actId="20577"/>
        <pc:sldMkLst>
          <pc:docMk/>
          <pc:sldMk cId="3293683911" sldId="2425"/>
        </pc:sldMkLst>
        <pc:spChg chg="mod">
          <ac:chgData name="Patrick Boily" userId="4ace92db-0572-4382-889e-50f73e2bf144" providerId="ADAL" clId="{11787768-C445-4DB6-A542-7D5C3825DB51}" dt="2022-08-15T19:41:25.576" v="4334" actId="20577"/>
          <ac:spMkLst>
            <pc:docMk/>
            <pc:sldMk cId="3293683911" sldId="2425"/>
            <ac:spMk id="2" creationId="{1F7B936F-FEB4-65E2-D74D-B64461644BAD}"/>
          </ac:spMkLst>
        </pc:spChg>
      </pc:sldChg>
      <pc:sldChg chg="modSp add mod">
        <pc:chgData name="Patrick Boily" userId="4ace92db-0572-4382-889e-50f73e2bf144" providerId="ADAL" clId="{11787768-C445-4DB6-A542-7D5C3825DB51}" dt="2022-08-15T19:41:32.750" v="4355" actId="20577"/>
        <pc:sldMkLst>
          <pc:docMk/>
          <pc:sldMk cId="3792985034" sldId="2426"/>
        </pc:sldMkLst>
        <pc:spChg chg="mod">
          <ac:chgData name="Patrick Boily" userId="4ace92db-0572-4382-889e-50f73e2bf144" providerId="ADAL" clId="{11787768-C445-4DB6-A542-7D5C3825DB51}" dt="2022-08-15T19:41:32.750" v="4355" actId="20577"/>
          <ac:spMkLst>
            <pc:docMk/>
            <pc:sldMk cId="3792985034" sldId="2426"/>
            <ac:spMk id="2" creationId="{1F7B936F-FEB4-65E2-D74D-B64461644BAD}"/>
          </ac:spMkLst>
        </pc:spChg>
      </pc:sldChg>
      <pc:sldChg chg="modSp add mod">
        <pc:chgData name="Patrick Boily" userId="4ace92db-0572-4382-889e-50f73e2bf144" providerId="ADAL" clId="{11787768-C445-4DB6-A542-7D5C3825DB51}" dt="2022-08-15T19:42:05.244" v="4380" actId="20577"/>
        <pc:sldMkLst>
          <pc:docMk/>
          <pc:sldMk cId="1567546941" sldId="2427"/>
        </pc:sldMkLst>
        <pc:spChg chg="mod">
          <ac:chgData name="Patrick Boily" userId="4ace92db-0572-4382-889e-50f73e2bf144" providerId="ADAL" clId="{11787768-C445-4DB6-A542-7D5C3825DB51}" dt="2022-08-15T19:42:05.244" v="4380" actId="20577"/>
          <ac:spMkLst>
            <pc:docMk/>
            <pc:sldMk cId="1567546941" sldId="2427"/>
            <ac:spMk id="2" creationId="{1F7B936F-FEB4-65E2-D74D-B64461644BAD}"/>
          </ac:spMkLst>
        </pc:spChg>
      </pc:sldChg>
      <pc:sldChg chg="modSp add mod">
        <pc:chgData name="Patrick Boily" userId="4ace92db-0572-4382-889e-50f73e2bf144" providerId="ADAL" clId="{11787768-C445-4DB6-A542-7D5C3825DB51}" dt="2022-08-15T19:42:14.966" v="4405" actId="20577"/>
        <pc:sldMkLst>
          <pc:docMk/>
          <pc:sldMk cId="1345887567" sldId="2428"/>
        </pc:sldMkLst>
        <pc:spChg chg="mod">
          <ac:chgData name="Patrick Boily" userId="4ace92db-0572-4382-889e-50f73e2bf144" providerId="ADAL" clId="{11787768-C445-4DB6-A542-7D5C3825DB51}" dt="2022-08-15T19:42:14.966" v="4405" actId="20577"/>
          <ac:spMkLst>
            <pc:docMk/>
            <pc:sldMk cId="1345887567" sldId="2428"/>
            <ac:spMk id="2" creationId="{1F7B936F-FEB4-65E2-D74D-B64461644BAD}"/>
          </ac:spMkLst>
        </pc:spChg>
      </pc:sldChg>
      <pc:sldChg chg="modSp add mod">
        <pc:chgData name="Patrick Boily" userId="4ace92db-0572-4382-889e-50f73e2bf144" providerId="ADAL" clId="{11787768-C445-4DB6-A542-7D5C3825DB51}" dt="2022-08-15T19:42:29.481" v="4436" actId="20577"/>
        <pc:sldMkLst>
          <pc:docMk/>
          <pc:sldMk cId="3487717825" sldId="2429"/>
        </pc:sldMkLst>
        <pc:spChg chg="mod">
          <ac:chgData name="Patrick Boily" userId="4ace92db-0572-4382-889e-50f73e2bf144" providerId="ADAL" clId="{11787768-C445-4DB6-A542-7D5C3825DB51}" dt="2022-08-15T19:42:29.481" v="4436" actId="20577"/>
          <ac:spMkLst>
            <pc:docMk/>
            <pc:sldMk cId="3487717825" sldId="2429"/>
            <ac:spMk id="2" creationId="{1F7B936F-FEB4-65E2-D74D-B64461644BAD}"/>
          </ac:spMkLst>
        </pc:spChg>
      </pc:sldChg>
      <pc:sldChg chg="modSp add mod">
        <pc:chgData name="Patrick Boily" userId="4ace92db-0572-4382-889e-50f73e2bf144" providerId="ADAL" clId="{11787768-C445-4DB6-A542-7D5C3825DB51}" dt="2022-08-15T19:42:41.495" v="4469" actId="20577"/>
        <pc:sldMkLst>
          <pc:docMk/>
          <pc:sldMk cId="958843439" sldId="2430"/>
        </pc:sldMkLst>
        <pc:spChg chg="mod">
          <ac:chgData name="Patrick Boily" userId="4ace92db-0572-4382-889e-50f73e2bf144" providerId="ADAL" clId="{11787768-C445-4DB6-A542-7D5C3825DB51}" dt="2022-08-15T19:42:41.495" v="4469" actId="20577"/>
          <ac:spMkLst>
            <pc:docMk/>
            <pc:sldMk cId="958843439" sldId="2430"/>
            <ac:spMk id="2" creationId="{1F7B936F-FEB4-65E2-D74D-B64461644BAD}"/>
          </ac:spMkLst>
        </pc:spChg>
      </pc:sldChg>
      <pc:sldChg chg="modSp add mod">
        <pc:chgData name="Patrick Boily" userId="4ace92db-0572-4382-889e-50f73e2bf144" providerId="ADAL" clId="{11787768-C445-4DB6-A542-7D5C3825DB51}" dt="2022-08-15T19:43:45.966" v="4518" actId="20577"/>
        <pc:sldMkLst>
          <pc:docMk/>
          <pc:sldMk cId="2870009087" sldId="2431"/>
        </pc:sldMkLst>
        <pc:spChg chg="mod">
          <ac:chgData name="Patrick Boily" userId="4ace92db-0572-4382-889e-50f73e2bf144" providerId="ADAL" clId="{11787768-C445-4DB6-A542-7D5C3825DB51}" dt="2022-08-15T19:43:45.966" v="4518" actId="20577"/>
          <ac:spMkLst>
            <pc:docMk/>
            <pc:sldMk cId="2870009087" sldId="2431"/>
            <ac:spMk id="2" creationId="{1F7B936F-FEB4-65E2-D74D-B64461644BAD}"/>
          </ac:spMkLst>
        </pc:spChg>
      </pc:sldChg>
      <pc:sldChg chg="modSp add mod">
        <pc:chgData name="Patrick Boily" userId="4ace92db-0572-4382-889e-50f73e2bf144" providerId="ADAL" clId="{11787768-C445-4DB6-A542-7D5C3825DB51}" dt="2022-08-15T19:43:51.575" v="4535" actId="20577"/>
        <pc:sldMkLst>
          <pc:docMk/>
          <pc:sldMk cId="3843498113" sldId="2432"/>
        </pc:sldMkLst>
        <pc:spChg chg="mod">
          <ac:chgData name="Patrick Boily" userId="4ace92db-0572-4382-889e-50f73e2bf144" providerId="ADAL" clId="{11787768-C445-4DB6-A542-7D5C3825DB51}" dt="2022-08-15T19:43:51.575" v="4535" actId="20577"/>
          <ac:spMkLst>
            <pc:docMk/>
            <pc:sldMk cId="3843498113" sldId="2432"/>
            <ac:spMk id="2" creationId="{1F7B936F-FEB4-65E2-D74D-B64461644BAD}"/>
          </ac:spMkLst>
        </pc:spChg>
      </pc:sldChg>
      <pc:sldChg chg="modSp add mod">
        <pc:chgData name="Patrick Boily" userId="4ace92db-0572-4382-889e-50f73e2bf144" providerId="ADAL" clId="{11787768-C445-4DB6-A542-7D5C3825DB51}" dt="2022-08-21T20:27:37.565" v="12946" actId="20577"/>
        <pc:sldMkLst>
          <pc:docMk/>
          <pc:sldMk cId="2161598325" sldId="2433"/>
        </pc:sldMkLst>
        <pc:spChg chg="mod">
          <ac:chgData name="Patrick Boily" userId="4ace92db-0572-4382-889e-50f73e2bf144" providerId="ADAL" clId="{11787768-C445-4DB6-A542-7D5C3825DB51}" dt="2022-08-15T19:43:13.307" v="4498" actId="20577"/>
          <ac:spMkLst>
            <pc:docMk/>
            <pc:sldMk cId="2161598325" sldId="2433"/>
            <ac:spMk id="2" creationId="{1F7B936F-FEB4-65E2-D74D-B64461644BAD}"/>
          </ac:spMkLst>
        </pc:spChg>
        <pc:spChg chg="mod">
          <ac:chgData name="Patrick Boily" userId="4ace92db-0572-4382-889e-50f73e2bf144" providerId="ADAL" clId="{11787768-C445-4DB6-A542-7D5C3825DB51}" dt="2022-08-21T20:27:37.565" v="12946" actId="20577"/>
          <ac:spMkLst>
            <pc:docMk/>
            <pc:sldMk cId="2161598325" sldId="2433"/>
            <ac:spMk id="3" creationId="{9F29C379-A938-FCA2-D713-6475E10DF3EA}"/>
          </ac:spMkLst>
        </pc:spChg>
      </pc:sldChg>
      <pc:sldChg chg="modSp add mod">
        <pc:chgData name="Patrick Boily" userId="4ace92db-0572-4382-889e-50f73e2bf144" providerId="ADAL" clId="{11787768-C445-4DB6-A542-7D5C3825DB51}" dt="2022-08-15T19:39:18.435" v="4222" actId="20577"/>
        <pc:sldMkLst>
          <pc:docMk/>
          <pc:sldMk cId="3939262140" sldId="2434"/>
        </pc:sldMkLst>
        <pc:spChg chg="mod">
          <ac:chgData name="Patrick Boily" userId="4ace92db-0572-4382-889e-50f73e2bf144" providerId="ADAL" clId="{11787768-C445-4DB6-A542-7D5C3825DB51}" dt="2022-08-15T19:39:18.435" v="4222" actId="20577"/>
          <ac:spMkLst>
            <pc:docMk/>
            <pc:sldMk cId="3939262140" sldId="2434"/>
            <ac:spMk id="2" creationId="{1F7B936F-FEB4-65E2-D74D-B64461644BAD}"/>
          </ac:spMkLst>
        </pc:spChg>
      </pc:sldChg>
      <pc:sldChg chg="modSp add mod">
        <pc:chgData name="Patrick Boily" userId="4ace92db-0572-4382-889e-50f73e2bf144" providerId="ADAL" clId="{11787768-C445-4DB6-A542-7D5C3825DB51}" dt="2022-08-15T19:39:12.893" v="4206" actId="20577"/>
        <pc:sldMkLst>
          <pc:docMk/>
          <pc:sldMk cId="909640512" sldId="2435"/>
        </pc:sldMkLst>
        <pc:spChg chg="mod">
          <ac:chgData name="Patrick Boily" userId="4ace92db-0572-4382-889e-50f73e2bf144" providerId="ADAL" clId="{11787768-C445-4DB6-A542-7D5C3825DB51}" dt="2022-08-15T19:39:12.893" v="4206" actId="20577"/>
          <ac:spMkLst>
            <pc:docMk/>
            <pc:sldMk cId="909640512" sldId="2435"/>
            <ac:spMk id="2" creationId="{1F7B936F-FEB4-65E2-D74D-B64461644BAD}"/>
          </ac:spMkLst>
        </pc:spChg>
      </pc:sldChg>
      <pc:sldChg chg="modSp add mod">
        <pc:chgData name="Patrick Boily" userId="4ace92db-0572-4382-889e-50f73e2bf144" providerId="ADAL" clId="{11787768-C445-4DB6-A542-7D5C3825DB51}" dt="2022-08-21T20:27:50.558" v="12947" actId="255"/>
        <pc:sldMkLst>
          <pc:docMk/>
          <pc:sldMk cId="4025931199" sldId="2436"/>
        </pc:sldMkLst>
        <pc:spChg chg="mod">
          <ac:chgData name="Patrick Boily" userId="4ace92db-0572-4382-889e-50f73e2bf144" providerId="ADAL" clId="{11787768-C445-4DB6-A542-7D5C3825DB51}" dt="2022-08-11T03:18:27.045" v="3400" actId="20577"/>
          <ac:spMkLst>
            <pc:docMk/>
            <pc:sldMk cId="4025931199" sldId="2436"/>
            <ac:spMk id="4" creationId="{7808A161-B256-B08C-D488-A2ABDA9602A6}"/>
          </ac:spMkLst>
        </pc:spChg>
        <pc:spChg chg="mod">
          <ac:chgData name="Patrick Boily" userId="4ace92db-0572-4382-889e-50f73e2bf144" providerId="ADAL" clId="{11787768-C445-4DB6-A542-7D5C3825DB51}" dt="2022-08-21T20:27:50.558" v="12947" actId="255"/>
          <ac:spMkLst>
            <pc:docMk/>
            <pc:sldMk cId="4025931199" sldId="2436"/>
            <ac:spMk id="6" creationId="{0D0D3A08-413F-D1E2-EC2C-F755A9F57264}"/>
          </ac:spMkLst>
        </pc:spChg>
      </pc:sldChg>
      <pc:sldChg chg="modSp add mod">
        <pc:chgData name="Patrick Boily" userId="4ace92db-0572-4382-889e-50f73e2bf144" providerId="ADAL" clId="{11787768-C445-4DB6-A542-7D5C3825DB51}" dt="2022-08-22T03:46:50.572" v="16158" actId="120"/>
        <pc:sldMkLst>
          <pc:docMk/>
          <pc:sldMk cId="3171087669" sldId="2437"/>
        </pc:sldMkLst>
        <pc:spChg chg="mod">
          <ac:chgData name="Patrick Boily" userId="4ace92db-0572-4382-889e-50f73e2bf144" providerId="ADAL" clId="{11787768-C445-4DB6-A542-7D5C3825DB51}" dt="2022-08-11T03:18:36.748" v="3421" actId="20577"/>
          <ac:spMkLst>
            <pc:docMk/>
            <pc:sldMk cId="3171087669" sldId="2437"/>
            <ac:spMk id="4" creationId="{7808A161-B256-B08C-D488-A2ABDA9602A6}"/>
          </ac:spMkLst>
        </pc:spChg>
        <pc:spChg chg="mod">
          <ac:chgData name="Patrick Boily" userId="4ace92db-0572-4382-889e-50f73e2bf144" providerId="ADAL" clId="{11787768-C445-4DB6-A542-7D5C3825DB51}" dt="2022-08-22T03:46:50.572" v="16158" actId="120"/>
          <ac:spMkLst>
            <pc:docMk/>
            <pc:sldMk cId="3171087669" sldId="2437"/>
            <ac:spMk id="6" creationId="{0D0D3A08-413F-D1E2-EC2C-F755A9F57264}"/>
          </ac:spMkLst>
        </pc:spChg>
      </pc:sldChg>
      <pc:sldChg chg="modSp add mod">
        <pc:chgData name="Patrick Boily" userId="4ace92db-0572-4382-889e-50f73e2bf144" providerId="ADAL" clId="{11787768-C445-4DB6-A542-7D5C3825DB51}" dt="2022-08-15T19:45:38.960" v="4559" actId="20577"/>
        <pc:sldMkLst>
          <pc:docMk/>
          <pc:sldMk cId="2101044453" sldId="2438"/>
        </pc:sldMkLst>
        <pc:spChg chg="mod">
          <ac:chgData name="Patrick Boily" userId="4ace92db-0572-4382-889e-50f73e2bf144" providerId="ADAL" clId="{11787768-C445-4DB6-A542-7D5C3825DB51}" dt="2022-08-15T19:45:38.960" v="4559" actId="20577"/>
          <ac:spMkLst>
            <pc:docMk/>
            <pc:sldMk cId="2101044453" sldId="2438"/>
            <ac:spMk id="2" creationId="{1F7B936F-FEB4-65E2-D74D-B64461644BAD}"/>
          </ac:spMkLst>
        </pc:spChg>
      </pc:sldChg>
      <pc:sldChg chg="modSp add mod">
        <pc:chgData name="Patrick Boily" userId="4ace92db-0572-4382-889e-50f73e2bf144" providerId="ADAL" clId="{11787768-C445-4DB6-A542-7D5C3825DB51}" dt="2022-08-15T19:45:44.745" v="4578" actId="20577"/>
        <pc:sldMkLst>
          <pc:docMk/>
          <pc:sldMk cId="4255849037" sldId="2439"/>
        </pc:sldMkLst>
        <pc:spChg chg="mod">
          <ac:chgData name="Patrick Boily" userId="4ace92db-0572-4382-889e-50f73e2bf144" providerId="ADAL" clId="{11787768-C445-4DB6-A542-7D5C3825DB51}" dt="2022-08-15T19:45:44.745" v="4578" actId="20577"/>
          <ac:spMkLst>
            <pc:docMk/>
            <pc:sldMk cId="4255849037" sldId="2439"/>
            <ac:spMk id="2" creationId="{1F7B936F-FEB4-65E2-D74D-B64461644BAD}"/>
          </ac:spMkLst>
        </pc:spChg>
      </pc:sldChg>
      <pc:sldChg chg="modSp add mod">
        <pc:chgData name="Patrick Boily" userId="4ace92db-0572-4382-889e-50f73e2bf144" providerId="ADAL" clId="{11787768-C445-4DB6-A542-7D5C3825DB51}" dt="2022-08-15T19:45:50.749" v="4597" actId="20577"/>
        <pc:sldMkLst>
          <pc:docMk/>
          <pc:sldMk cId="2623422851" sldId="2440"/>
        </pc:sldMkLst>
        <pc:spChg chg="mod">
          <ac:chgData name="Patrick Boily" userId="4ace92db-0572-4382-889e-50f73e2bf144" providerId="ADAL" clId="{11787768-C445-4DB6-A542-7D5C3825DB51}" dt="2022-08-15T19:45:50.749" v="4597" actId="20577"/>
          <ac:spMkLst>
            <pc:docMk/>
            <pc:sldMk cId="2623422851" sldId="2440"/>
            <ac:spMk id="2" creationId="{1F7B936F-FEB4-65E2-D74D-B64461644BAD}"/>
          </ac:spMkLst>
        </pc:spChg>
      </pc:sldChg>
      <pc:sldChg chg="modSp add mod">
        <pc:chgData name="Patrick Boily" userId="4ace92db-0572-4382-889e-50f73e2bf144" providerId="ADAL" clId="{11787768-C445-4DB6-A542-7D5C3825DB51}" dt="2022-08-15T19:46:00.993" v="4616" actId="20577"/>
        <pc:sldMkLst>
          <pc:docMk/>
          <pc:sldMk cId="260123" sldId="2441"/>
        </pc:sldMkLst>
        <pc:spChg chg="mod">
          <ac:chgData name="Patrick Boily" userId="4ace92db-0572-4382-889e-50f73e2bf144" providerId="ADAL" clId="{11787768-C445-4DB6-A542-7D5C3825DB51}" dt="2022-08-15T19:46:00.993" v="4616" actId="20577"/>
          <ac:spMkLst>
            <pc:docMk/>
            <pc:sldMk cId="260123" sldId="2441"/>
            <ac:spMk id="2" creationId="{1F7B936F-FEB4-65E2-D74D-B64461644BAD}"/>
          </ac:spMkLst>
        </pc:spChg>
      </pc:sldChg>
      <pc:sldChg chg="modSp add mod">
        <pc:chgData name="Patrick Boily" userId="4ace92db-0572-4382-889e-50f73e2bf144" providerId="ADAL" clId="{11787768-C445-4DB6-A542-7D5C3825DB51}" dt="2022-08-15T19:46:06.447" v="4617"/>
        <pc:sldMkLst>
          <pc:docMk/>
          <pc:sldMk cId="3328031178" sldId="2442"/>
        </pc:sldMkLst>
        <pc:spChg chg="mod">
          <ac:chgData name="Patrick Boily" userId="4ace92db-0572-4382-889e-50f73e2bf144" providerId="ADAL" clId="{11787768-C445-4DB6-A542-7D5C3825DB51}" dt="2022-08-15T19:46:06.447" v="4617"/>
          <ac:spMkLst>
            <pc:docMk/>
            <pc:sldMk cId="3328031178" sldId="2442"/>
            <ac:spMk id="2" creationId="{1F7B936F-FEB4-65E2-D74D-B64461644BAD}"/>
          </ac:spMkLst>
        </pc:spChg>
      </pc:sldChg>
      <pc:sldChg chg="modSp add mod">
        <pc:chgData name="Patrick Boily" userId="4ace92db-0572-4382-889e-50f73e2bf144" providerId="ADAL" clId="{11787768-C445-4DB6-A542-7D5C3825DB51}" dt="2022-08-15T19:46:10.863" v="4618"/>
        <pc:sldMkLst>
          <pc:docMk/>
          <pc:sldMk cId="1037706456" sldId="2443"/>
        </pc:sldMkLst>
        <pc:spChg chg="mod">
          <ac:chgData name="Patrick Boily" userId="4ace92db-0572-4382-889e-50f73e2bf144" providerId="ADAL" clId="{11787768-C445-4DB6-A542-7D5C3825DB51}" dt="2022-08-15T19:46:10.863" v="4618"/>
          <ac:spMkLst>
            <pc:docMk/>
            <pc:sldMk cId="1037706456" sldId="2443"/>
            <ac:spMk id="2" creationId="{1F7B936F-FEB4-65E2-D74D-B64461644BAD}"/>
          </ac:spMkLst>
        </pc:spChg>
      </pc:sldChg>
      <pc:sldChg chg="modSp add mod">
        <pc:chgData name="Patrick Boily" userId="4ace92db-0572-4382-889e-50f73e2bf144" providerId="ADAL" clId="{11787768-C445-4DB6-A542-7D5C3825DB51}" dt="2022-08-15T19:46:25.170" v="4641" actId="20577"/>
        <pc:sldMkLst>
          <pc:docMk/>
          <pc:sldMk cId="794949585" sldId="2444"/>
        </pc:sldMkLst>
        <pc:spChg chg="mod">
          <ac:chgData name="Patrick Boily" userId="4ace92db-0572-4382-889e-50f73e2bf144" providerId="ADAL" clId="{11787768-C445-4DB6-A542-7D5C3825DB51}" dt="2022-08-15T19:46:25.170" v="4641" actId="20577"/>
          <ac:spMkLst>
            <pc:docMk/>
            <pc:sldMk cId="794949585" sldId="2444"/>
            <ac:spMk id="2" creationId="{1F7B936F-FEB4-65E2-D74D-B64461644BAD}"/>
          </ac:spMkLst>
        </pc:spChg>
      </pc:sldChg>
      <pc:sldChg chg="modSp add mod">
        <pc:chgData name="Patrick Boily" userId="4ace92db-0572-4382-889e-50f73e2bf144" providerId="ADAL" clId="{11787768-C445-4DB6-A542-7D5C3825DB51}" dt="2022-08-15T19:46:31.160" v="4642"/>
        <pc:sldMkLst>
          <pc:docMk/>
          <pc:sldMk cId="3610151415" sldId="2445"/>
        </pc:sldMkLst>
        <pc:spChg chg="mod">
          <ac:chgData name="Patrick Boily" userId="4ace92db-0572-4382-889e-50f73e2bf144" providerId="ADAL" clId="{11787768-C445-4DB6-A542-7D5C3825DB51}" dt="2022-08-15T19:46:31.160" v="4642"/>
          <ac:spMkLst>
            <pc:docMk/>
            <pc:sldMk cId="3610151415" sldId="2445"/>
            <ac:spMk id="2" creationId="{1F7B936F-FEB4-65E2-D74D-B64461644BAD}"/>
          </ac:spMkLst>
        </pc:spChg>
      </pc:sldChg>
      <pc:sldChg chg="modSp add mod">
        <pc:chgData name="Patrick Boily" userId="4ace92db-0572-4382-889e-50f73e2bf144" providerId="ADAL" clId="{11787768-C445-4DB6-A542-7D5C3825DB51}" dt="2022-08-15T19:46:34.479" v="4643"/>
        <pc:sldMkLst>
          <pc:docMk/>
          <pc:sldMk cId="2793023569" sldId="2446"/>
        </pc:sldMkLst>
        <pc:spChg chg="mod">
          <ac:chgData name="Patrick Boily" userId="4ace92db-0572-4382-889e-50f73e2bf144" providerId="ADAL" clId="{11787768-C445-4DB6-A542-7D5C3825DB51}" dt="2022-08-15T19:46:34.479" v="4643"/>
          <ac:spMkLst>
            <pc:docMk/>
            <pc:sldMk cId="2793023569" sldId="2446"/>
            <ac:spMk id="2" creationId="{1F7B936F-FEB4-65E2-D74D-B64461644BAD}"/>
          </ac:spMkLst>
        </pc:spChg>
      </pc:sldChg>
      <pc:sldChg chg="modSp add mod">
        <pc:chgData name="Patrick Boily" userId="4ace92db-0572-4382-889e-50f73e2bf144" providerId="ADAL" clId="{11787768-C445-4DB6-A542-7D5C3825DB51}" dt="2022-08-15T19:46:55.855" v="4663" actId="20577"/>
        <pc:sldMkLst>
          <pc:docMk/>
          <pc:sldMk cId="317466797" sldId="2447"/>
        </pc:sldMkLst>
        <pc:spChg chg="mod">
          <ac:chgData name="Patrick Boily" userId="4ace92db-0572-4382-889e-50f73e2bf144" providerId="ADAL" clId="{11787768-C445-4DB6-A542-7D5C3825DB51}" dt="2022-08-15T19:46:55.855" v="4663" actId="20577"/>
          <ac:spMkLst>
            <pc:docMk/>
            <pc:sldMk cId="317466797" sldId="2447"/>
            <ac:spMk id="2" creationId="{1F7B936F-FEB4-65E2-D74D-B64461644BAD}"/>
          </ac:spMkLst>
        </pc:spChg>
      </pc:sldChg>
      <pc:sldChg chg="modSp add mod">
        <pc:chgData name="Patrick Boily" userId="4ace92db-0572-4382-889e-50f73e2bf144" providerId="ADAL" clId="{11787768-C445-4DB6-A542-7D5C3825DB51}" dt="2022-08-15T19:47:05.952" v="4664"/>
        <pc:sldMkLst>
          <pc:docMk/>
          <pc:sldMk cId="1321253022" sldId="2448"/>
        </pc:sldMkLst>
        <pc:spChg chg="mod">
          <ac:chgData name="Patrick Boily" userId="4ace92db-0572-4382-889e-50f73e2bf144" providerId="ADAL" clId="{11787768-C445-4DB6-A542-7D5C3825DB51}" dt="2022-08-15T19:47:05.952" v="4664"/>
          <ac:spMkLst>
            <pc:docMk/>
            <pc:sldMk cId="1321253022" sldId="2448"/>
            <ac:spMk id="2" creationId="{1F7B936F-FEB4-65E2-D74D-B64461644BAD}"/>
          </ac:spMkLst>
        </pc:spChg>
      </pc:sldChg>
      <pc:sldChg chg="modSp add mod">
        <pc:chgData name="Patrick Boily" userId="4ace92db-0572-4382-889e-50f73e2bf144" providerId="ADAL" clId="{11787768-C445-4DB6-A542-7D5C3825DB51}" dt="2022-08-15T19:47:09.905" v="4665"/>
        <pc:sldMkLst>
          <pc:docMk/>
          <pc:sldMk cId="2648135017" sldId="2449"/>
        </pc:sldMkLst>
        <pc:spChg chg="mod">
          <ac:chgData name="Patrick Boily" userId="4ace92db-0572-4382-889e-50f73e2bf144" providerId="ADAL" clId="{11787768-C445-4DB6-A542-7D5C3825DB51}" dt="2022-08-15T19:47:09.905" v="4665"/>
          <ac:spMkLst>
            <pc:docMk/>
            <pc:sldMk cId="2648135017" sldId="2449"/>
            <ac:spMk id="2" creationId="{1F7B936F-FEB4-65E2-D74D-B64461644BAD}"/>
          </ac:spMkLst>
        </pc:spChg>
      </pc:sldChg>
      <pc:sldChg chg="modSp add mod">
        <pc:chgData name="Patrick Boily" userId="4ace92db-0572-4382-889e-50f73e2bf144" providerId="ADAL" clId="{11787768-C445-4DB6-A542-7D5C3825DB51}" dt="2022-08-15T19:47:21.354" v="4708" actId="20577"/>
        <pc:sldMkLst>
          <pc:docMk/>
          <pc:sldMk cId="990587" sldId="2450"/>
        </pc:sldMkLst>
        <pc:spChg chg="mod">
          <ac:chgData name="Patrick Boily" userId="4ace92db-0572-4382-889e-50f73e2bf144" providerId="ADAL" clId="{11787768-C445-4DB6-A542-7D5C3825DB51}" dt="2022-08-15T19:47:21.354" v="4708" actId="20577"/>
          <ac:spMkLst>
            <pc:docMk/>
            <pc:sldMk cId="990587" sldId="2450"/>
            <ac:spMk id="2" creationId="{1F7B936F-FEB4-65E2-D74D-B64461644BAD}"/>
          </ac:spMkLst>
        </pc:spChg>
      </pc:sldChg>
      <pc:sldChg chg="modSp add mod">
        <pc:chgData name="Patrick Boily" userId="4ace92db-0572-4382-889e-50f73e2bf144" providerId="ADAL" clId="{11787768-C445-4DB6-A542-7D5C3825DB51}" dt="2022-08-15T19:47:27.217" v="4709"/>
        <pc:sldMkLst>
          <pc:docMk/>
          <pc:sldMk cId="924731920" sldId="2451"/>
        </pc:sldMkLst>
        <pc:spChg chg="mod">
          <ac:chgData name="Patrick Boily" userId="4ace92db-0572-4382-889e-50f73e2bf144" providerId="ADAL" clId="{11787768-C445-4DB6-A542-7D5C3825DB51}" dt="2022-08-15T19:47:27.217" v="4709"/>
          <ac:spMkLst>
            <pc:docMk/>
            <pc:sldMk cId="924731920" sldId="2451"/>
            <ac:spMk id="2" creationId="{1F7B936F-FEB4-65E2-D74D-B64461644BAD}"/>
          </ac:spMkLst>
        </pc:spChg>
      </pc:sldChg>
      <pc:sldChg chg="modSp add mod">
        <pc:chgData name="Patrick Boily" userId="4ace92db-0572-4382-889e-50f73e2bf144" providerId="ADAL" clId="{11787768-C445-4DB6-A542-7D5C3825DB51}" dt="2022-08-15T19:47:30.427" v="4710"/>
        <pc:sldMkLst>
          <pc:docMk/>
          <pc:sldMk cId="2343500962" sldId="2452"/>
        </pc:sldMkLst>
        <pc:spChg chg="mod">
          <ac:chgData name="Patrick Boily" userId="4ace92db-0572-4382-889e-50f73e2bf144" providerId="ADAL" clId="{11787768-C445-4DB6-A542-7D5C3825DB51}" dt="2022-08-15T19:47:30.427" v="4710"/>
          <ac:spMkLst>
            <pc:docMk/>
            <pc:sldMk cId="2343500962" sldId="2452"/>
            <ac:spMk id="2" creationId="{1F7B936F-FEB4-65E2-D74D-B64461644BAD}"/>
          </ac:spMkLst>
        </pc:spChg>
      </pc:sldChg>
      <pc:sldChg chg="modSp add mod">
        <pc:chgData name="Patrick Boily" userId="4ace92db-0572-4382-889e-50f73e2bf144" providerId="ADAL" clId="{11787768-C445-4DB6-A542-7D5C3825DB51}" dt="2022-08-21T20:28:15.911" v="12948" actId="255"/>
        <pc:sldMkLst>
          <pc:docMk/>
          <pc:sldMk cId="1522753346" sldId="2453"/>
        </pc:sldMkLst>
        <pc:spChg chg="mod">
          <ac:chgData name="Patrick Boily" userId="4ace92db-0572-4382-889e-50f73e2bf144" providerId="ADAL" clId="{11787768-C445-4DB6-A542-7D5C3825DB51}" dt="2022-08-11T03:18:59.834" v="3441" actId="20577"/>
          <ac:spMkLst>
            <pc:docMk/>
            <pc:sldMk cId="1522753346" sldId="2453"/>
            <ac:spMk id="4" creationId="{7808A161-B256-B08C-D488-A2ABDA9602A6}"/>
          </ac:spMkLst>
        </pc:spChg>
        <pc:spChg chg="mod">
          <ac:chgData name="Patrick Boily" userId="4ace92db-0572-4382-889e-50f73e2bf144" providerId="ADAL" clId="{11787768-C445-4DB6-A542-7D5C3825DB51}" dt="2022-08-21T20:28:15.911" v="12948" actId="255"/>
          <ac:spMkLst>
            <pc:docMk/>
            <pc:sldMk cId="1522753346" sldId="2453"/>
            <ac:spMk id="6" creationId="{0D0D3A08-413F-D1E2-EC2C-F755A9F57264}"/>
          </ac:spMkLst>
        </pc:spChg>
      </pc:sldChg>
      <pc:sldChg chg="modSp add mod">
        <pc:chgData name="Patrick Boily" userId="4ace92db-0572-4382-889e-50f73e2bf144" providerId="ADAL" clId="{11787768-C445-4DB6-A542-7D5C3825DB51}" dt="2022-08-22T03:46:35.951" v="16157" actId="120"/>
        <pc:sldMkLst>
          <pc:docMk/>
          <pc:sldMk cId="792803352" sldId="2454"/>
        </pc:sldMkLst>
        <pc:spChg chg="mod">
          <ac:chgData name="Patrick Boily" userId="4ace92db-0572-4382-889e-50f73e2bf144" providerId="ADAL" clId="{11787768-C445-4DB6-A542-7D5C3825DB51}" dt="2022-08-11T03:19:08.975" v="3460" actId="20577"/>
          <ac:spMkLst>
            <pc:docMk/>
            <pc:sldMk cId="792803352" sldId="2454"/>
            <ac:spMk id="4" creationId="{7808A161-B256-B08C-D488-A2ABDA9602A6}"/>
          </ac:spMkLst>
        </pc:spChg>
        <pc:spChg chg="mod">
          <ac:chgData name="Patrick Boily" userId="4ace92db-0572-4382-889e-50f73e2bf144" providerId="ADAL" clId="{11787768-C445-4DB6-A542-7D5C3825DB51}" dt="2022-08-22T03:46:35.951" v="16157" actId="120"/>
          <ac:spMkLst>
            <pc:docMk/>
            <pc:sldMk cId="792803352" sldId="2454"/>
            <ac:spMk id="6" creationId="{0D0D3A08-413F-D1E2-EC2C-F755A9F57264}"/>
          </ac:spMkLst>
        </pc:spChg>
      </pc:sldChg>
      <pc:sldChg chg="modSp add mod">
        <pc:chgData name="Patrick Boily" userId="4ace92db-0572-4382-889e-50f73e2bf144" providerId="ADAL" clId="{11787768-C445-4DB6-A542-7D5C3825DB51}" dt="2022-08-15T19:49:48.684" v="4729" actId="20577"/>
        <pc:sldMkLst>
          <pc:docMk/>
          <pc:sldMk cId="1331780481" sldId="2455"/>
        </pc:sldMkLst>
        <pc:spChg chg="mod">
          <ac:chgData name="Patrick Boily" userId="4ace92db-0572-4382-889e-50f73e2bf144" providerId="ADAL" clId="{11787768-C445-4DB6-A542-7D5C3825DB51}" dt="2022-08-15T19:49:48.684" v="4729" actId="20577"/>
          <ac:spMkLst>
            <pc:docMk/>
            <pc:sldMk cId="1331780481" sldId="2455"/>
            <ac:spMk id="2" creationId="{1F7B936F-FEB4-65E2-D74D-B64461644BAD}"/>
          </ac:spMkLst>
        </pc:spChg>
      </pc:sldChg>
      <pc:sldChg chg="modSp add mod">
        <pc:chgData name="Patrick Boily" userId="4ace92db-0572-4382-889e-50f73e2bf144" providerId="ADAL" clId="{11787768-C445-4DB6-A542-7D5C3825DB51}" dt="2022-08-15T19:50:14.602" v="4757" actId="20577"/>
        <pc:sldMkLst>
          <pc:docMk/>
          <pc:sldMk cId="1170907684" sldId="2456"/>
        </pc:sldMkLst>
        <pc:spChg chg="mod">
          <ac:chgData name="Patrick Boily" userId="4ace92db-0572-4382-889e-50f73e2bf144" providerId="ADAL" clId="{11787768-C445-4DB6-A542-7D5C3825DB51}" dt="2022-08-15T19:50:14.602" v="4757" actId="20577"/>
          <ac:spMkLst>
            <pc:docMk/>
            <pc:sldMk cId="1170907684" sldId="2456"/>
            <ac:spMk id="2" creationId="{1F7B936F-FEB4-65E2-D74D-B64461644BAD}"/>
          </ac:spMkLst>
        </pc:spChg>
      </pc:sldChg>
      <pc:sldChg chg="modSp add mod">
        <pc:chgData name="Patrick Boily" userId="4ace92db-0572-4382-889e-50f73e2bf144" providerId="ADAL" clId="{11787768-C445-4DB6-A542-7D5C3825DB51}" dt="2022-08-15T19:51:06.315" v="4758"/>
        <pc:sldMkLst>
          <pc:docMk/>
          <pc:sldMk cId="1934309516" sldId="2457"/>
        </pc:sldMkLst>
        <pc:spChg chg="mod">
          <ac:chgData name="Patrick Boily" userId="4ace92db-0572-4382-889e-50f73e2bf144" providerId="ADAL" clId="{11787768-C445-4DB6-A542-7D5C3825DB51}" dt="2022-08-15T19:51:06.315" v="4758"/>
          <ac:spMkLst>
            <pc:docMk/>
            <pc:sldMk cId="1934309516" sldId="2457"/>
            <ac:spMk id="2" creationId="{1F7B936F-FEB4-65E2-D74D-B64461644BAD}"/>
          </ac:spMkLst>
        </pc:spChg>
      </pc:sldChg>
      <pc:sldChg chg="modSp add mod">
        <pc:chgData name="Patrick Boily" userId="4ace92db-0572-4382-889e-50f73e2bf144" providerId="ADAL" clId="{11787768-C445-4DB6-A542-7D5C3825DB51}" dt="2022-08-15T19:51:09.405" v="4759"/>
        <pc:sldMkLst>
          <pc:docMk/>
          <pc:sldMk cId="3516763145" sldId="2458"/>
        </pc:sldMkLst>
        <pc:spChg chg="mod">
          <ac:chgData name="Patrick Boily" userId="4ace92db-0572-4382-889e-50f73e2bf144" providerId="ADAL" clId="{11787768-C445-4DB6-A542-7D5C3825DB51}" dt="2022-08-15T19:51:09.405" v="4759"/>
          <ac:spMkLst>
            <pc:docMk/>
            <pc:sldMk cId="3516763145" sldId="2458"/>
            <ac:spMk id="2" creationId="{1F7B936F-FEB4-65E2-D74D-B64461644BAD}"/>
          </ac:spMkLst>
        </pc:spChg>
      </pc:sldChg>
      <pc:sldChg chg="modSp add mod">
        <pc:chgData name="Patrick Boily" userId="4ace92db-0572-4382-889e-50f73e2bf144" providerId="ADAL" clId="{11787768-C445-4DB6-A542-7D5C3825DB51}" dt="2022-08-15T19:51:12.795" v="4760"/>
        <pc:sldMkLst>
          <pc:docMk/>
          <pc:sldMk cId="3212476404" sldId="2459"/>
        </pc:sldMkLst>
        <pc:spChg chg="mod">
          <ac:chgData name="Patrick Boily" userId="4ace92db-0572-4382-889e-50f73e2bf144" providerId="ADAL" clId="{11787768-C445-4DB6-A542-7D5C3825DB51}" dt="2022-08-15T19:51:12.795" v="4760"/>
          <ac:spMkLst>
            <pc:docMk/>
            <pc:sldMk cId="3212476404" sldId="2459"/>
            <ac:spMk id="2" creationId="{1F7B936F-FEB4-65E2-D74D-B64461644BAD}"/>
          </ac:spMkLst>
        </pc:spChg>
      </pc:sldChg>
      <pc:sldChg chg="modSp add mod">
        <pc:chgData name="Patrick Boily" userId="4ace92db-0572-4382-889e-50f73e2bf144" providerId="ADAL" clId="{11787768-C445-4DB6-A542-7D5C3825DB51}" dt="2022-08-15T19:53:04.802" v="4790" actId="255"/>
        <pc:sldMkLst>
          <pc:docMk/>
          <pc:sldMk cId="1151463068" sldId="2460"/>
        </pc:sldMkLst>
        <pc:spChg chg="mod">
          <ac:chgData name="Patrick Boily" userId="4ace92db-0572-4382-889e-50f73e2bf144" providerId="ADAL" clId="{11787768-C445-4DB6-A542-7D5C3825DB51}" dt="2022-08-15T19:53:04.802" v="4790" actId="255"/>
          <ac:spMkLst>
            <pc:docMk/>
            <pc:sldMk cId="1151463068" sldId="2460"/>
            <ac:spMk id="2" creationId="{1F7B936F-FEB4-65E2-D74D-B64461644BAD}"/>
          </ac:spMkLst>
        </pc:spChg>
      </pc:sldChg>
      <pc:sldChg chg="modSp add mod">
        <pc:chgData name="Patrick Boily" userId="4ace92db-0572-4382-889e-50f73e2bf144" providerId="ADAL" clId="{11787768-C445-4DB6-A542-7D5C3825DB51}" dt="2022-08-15T19:53:15.140" v="4792" actId="255"/>
        <pc:sldMkLst>
          <pc:docMk/>
          <pc:sldMk cId="1955657904" sldId="2461"/>
        </pc:sldMkLst>
        <pc:spChg chg="mod">
          <ac:chgData name="Patrick Boily" userId="4ace92db-0572-4382-889e-50f73e2bf144" providerId="ADAL" clId="{11787768-C445-4DB6-A542-7D5C3825DB51}" dt="2022-08-15T19:53:15.140" v="4792" actId="255"/>
          <ac:spMkLst>
            <pc:docMk/>
            <pc:sldMk cId="1955657904" sldId="2461"/>
            <ac:spMk id="2" creationId="{1F7B936F-FEB4-65E2-D74D-B64461644BAD}"/>
          </ac:spMkLst>
        </pc:spChg>
      </pc:sldChg>
      <pc:sldChg chg="modSp add mod">
        <pc:chgData name="Patrick Boily" userId="4ace92db-0572-4382-889e-50f73e2bf144" providerId="ADAL" clId="{11787768-C445-4DB6-A542-7D5C3825DB51}" dt="2022-08-15T19:53:45.492" v="4794" actId="255"/>
        <pc:sldMkLst>
          <pc:docMk/>
          <pc:sldMk cId="3065193236" sldId="2462"/>
        </pc:sldMkLst>
        <pc:spChg chg="mod">
          <ac:chgData name="Patrick Boily" userId="4ace92db-0572-4382-889e-50f73e2bf144" providerId="ADAL" clId="{11787768-C445-4DB6-A542-7D5C3825DB51}" dt="2022-08-15T19:53:45.492" v="4794" actId="255"/>
          <ac:spMkLst>
            <pc:docMk/>
            <pc:sldMk cId="3065193236" sldId="2462"/>
            <ac:spMk id="2" creationId="{1F7B936F-FEB4-65E2-D74D-B64461644BAD}"/>
          </ac:spMkLst>
        </pc:spChg>
      </pc:sldChg>
      <pc:sldChg chg="modSp add mod">
        <pc:chgData name="Patrick Boily" userId="4ace92db-0572-4382-889e-50f73e2bf144" providerId="ADAL" clId="{11787768-C445-4DB6-A542-7D5C3825DB51}" dt="2022-08-15T19:54:21.479" v="4799" actId="255"/>
        <pc:sldMkLst>
          <pc:docMk/>
          <pc:sldMk cId="1643397995" sldId="2463"/>
        </pc:sldMkLst>
        <pc:spChg chg="mod">
          <ac:chgData name="Patrick Boily" userId="4ace92db-0572-4382-889e-50f73e2bf144" providerId="ADAL" clId="{11787768-C445-4DB6-A542-7D5C3825DB51}" dt="2022-08-15T19:54:21.479" v="4799" actId="255"/>
          <ac:spMkLst>
            <pc:docMk/>
            <pc:sldMk cId="1643397995" sldId="2463"/>
            <ac:spMk id="2" creationId="{1F7B936F-FEB4-65E2-D74D-B64461644BAD}"/>
          </ac:spMkLst>
        </pc:spChg>
      </pc:sldChg>
      <pc:sldChg chg="modSp add mod">
        <pc:chgData name="Patrick Boily" userId="4ace92db-0572-4382-889e-50f73e2bf144" providerId="ADAL" clId="{11787768-C445-4DB6-A542-7D5C3825DB51}" dt="2022-08-15T19:54:31.202" v="4801" actId="255"/>
        <pc:sldMkLst>
          <pc:docMk/>
          <pc:sldMk cId="857686112" sldId="2464"/>
        </pc:sldMkLst>
        <pc:spChg chg="mod">
          <ac:chgData name="Patrick Boily" userId="4ace92db-0572-4382-889e-50f73e2bf144" providerId="ADAL" clId="{11787768-C445-4DB6-A542-7D5C3825DB51}" dt="2022-08-15T19:54:31.202" v="4801" actId="255"/>
          <ac:spMkLst>
            <pc:docMk/>
            <pc:sldMk cId="857686112" sldId="2464"/>
            <ac:spMk id="2" creationId="{1F7B936F-FEB4-65E2-D74D-B64461644BAD}"/>
          </ac:spMkLst>
        </pc:spChg>
      </pc:sldChg>
      <pc:sldChg chg="modSp add mod">
        <pc:chgData name="Patrick Boily" userId="4ace92db-0572-4382-889e-50f73e2bf144" providerId="ADAL" clId="{11787768-C445-4DB6-A542-7D5C3825DB51}" dt="2022-08-15T19:54:53.748" v="4815" actId="20577"/>
        <pc:sldMkLst>
          <pc:docMk/>
          <pc:sldMk cId="1445500062" sldId="2465"/>
        </pc:sldMkLst>
        <pc:spChg chg="mod">
          <ac:chgData name="Patrick Boily" userId="4ace92db-0572-4382-889e-50f73e2bf144" providerId="ADAL" clId="{11787768-C445-4DB6-A542-7D5C3825DB51}" dt="2022-08-15T19:54:53.748" v="4815" actId="20577"/>
          <ac:spMkLst>
            <pc:docMk/>
            <pc:sldMk cId="1445500062" sldId="2465"/>
            <ac:spMk id="2" creationId="{1F7B936F-FEB4-65E2-D74D-B64461644BAD}"/>
          </ac:spMkLst>
        </pc:spChg>
      </pc:sldChg>
      <pc:sldChg chg="addSp delSp modSp add mod">
        <pc:chgData name="Patrick Boily" userId="4ace92db-0572-4382-889e-50f73e2bf144" providerId="ADAL" clId="{11787768-C445-4DB6-A542-7D5C3825DB51}" dt="2022-08-15T19:54:59.884" v="4818"/>
        <pc:sldMkLst>
          <pc:docMk/>
          <pc:sldMk cId="240470970" sldId="2466"/>
        </pc:sldMkLst>
        <pc:spChg chg="mod">
          <ac:chgData name="Patrick Boily" userId="4ace92db-0572-4382-889e-50f73e2bf144" providerId="ADAL" clId="{11787768-C445-4DB6-A542-7D5C3825DB51}" dt="2022-08-15T19:54:59.884" v="4818"/>
          <ac:spMkLst>
            <pc:docMk/>
            <pc:sldMk cId="240470970" sldId="2466"/>
            <ac:spMk id="2" creationId="{1F7B936F-FEB4-65E2-D74D-B64461644BAD}"/>
          </ac:spMkLst>
        </pc:spChg>
        <pc:spChg chg="add del">
          <ac:chgData name="Patrick Boily" userId="4ace92db-0572-4382-889e-50f73e2bf144" providerId="ADAL" clId="{11787768-C445-4DB6-A542-7D5C3825DB51}" dt="2022-08-15T19:54:58.233" v="4817" actId="22"/>
          <ac:spMkLst>
            <pc:docMk/>
            <pc:sldMk cId="240470970" sldId="2466"/>
            <ac:spMk id="7" creationId="{A4CC57E4-78B4-7A6F-27A6-B4F3AD4FF283}"/>
          </ac:spMkLst>
        </pc:spChg>
      </pc:sldChg>
      <pc:sldChg chg="modSp add mod">
        <pc:chgData name="Patrick Boily" userId="4ace92db-0572-4382-889e-50f73e2bf144" providerId="ADAL" clId="{11787768-C445-4DB6-A542-7D5C3825DB51}" dt="2022-08-15T19:55:27.664" v="4822" actId="255"/>
        <pc:sldMkLst>
          <pc:docMk/>
          <pc:sldMk cId="2843192167" sldId="2467"/>
        </pc:sldMkLst>
        <pc:spChg chg="mod">
          <ac:chgData name="Patrick Boily" userId="4ace92db-0572-4382-889e-50f73e2bf144" providerId="ADAL" clId="{11787768-C445-4DB6-A542-7D5C3825DB51}" dt="2022-08-15T19:55:27.664" v="4822" actId="255"/>
          <ac:spMkLst>
            <pc:docMk/>
            <pc:sldMk cId="2843192167" sldId="2467"/>
            <ac:spMk id="2" creationId="{1F7B936F-FEB4-65E2-D74D-B64461644BAD}"/>
          </ac:spMkLst>
        </pc:spChg>
      </pc:sldChg>
      <pc:sldChg chg="add del">
        <pc:chgData name="Patrick Boily" userId="4ace92db-0572-4382-889e-50f73e2bf144" providerId="ADAL" clId="{11787768-C445-4DB6-A542-7D5C3825DB51}" dt="2022-08-15T19:55:03.689" v="4819" actId="2696"/>
        <pc:sldMkLst>
          <pc:docMk/>
          <pc:sldMk cId="3308479457" sldId="2467"/>
        </pc:sldMkLst>
      </pc:sldChg>
      <pc:sldChg chg="add del">
        <pc:chgData name="Patrick Boily" userId="4ace92db-0572-4382-889e-50f73e2bf144" providerId="ADAL" clId="{11787768-C445-4DB6-A542-7D5C3825DB51}" dt="2022-08-15T19:55:03.689" v="4819" actId="2696"/>
        <pc:sldMkLst>
          <pc:docMk/>
          <pc:sldMk cId="1952934927" sldId="2468"/>
        </pc:sldMkLst>
      </pc:sldChg>
      <pc:sldChg chg="modSp add mod ord">
        <pc:chgData name="Patrick Boily" userId="4ace92db-0572-4382-889e-50f73e2bf144" providerId="ADAL" clId="{11787768-C445-4DB6-A542-7D5C3825DB51}" dt="2022-08-15T19:55:51.397" v="4840" actId="20577"/>
        <pc:sldMkLst>
          <pc:docMk/>
          <pc:sldMk cId="3741643114" sldId="2468"/>
        </pc:sldMkLst>
        <pc:spChg chg="mod">
          <ac:chgData name="Patrick Boily" userId="4ace92db-0572-4382-889e-50f73e2bf144" providerId="ADAL" clId="{11787768-C445-4DB6-A542-7D5C3825DB51}" dt="2022-08-15T19:55:51.397" v="4840" actId="20577"/>
          <ac:spMkLst>
            <pc:docMk/>
            <pc:sldMk cId="3741643114" sldId="2468"/>
            <ac:spMk id="2" creationId="{1F7B936F-FEB4-65E2-D74D-B64461644BAD}"/>
          </ac:spMkLst>
        </pc:spChg>
      </pc:sldChg>
      <pc:sldChg chg="modSp add mod">
        <pc:chgData name="Patrick Boily" userId="4ace92db-0572-4382-889e-50f73e2bf144" providerId="ADAL" clId="{11787768-C445-4DB6-A542-7D5C3825DB51}" dt="2022-08-15T19:55:42.734" v="4824" actId="255"/>
        <pc:sldMkLst>
          <pc:docMk/>
          <pc:sldMk cId="302966626" sldId="2469"/>
        </pc:sldMkLst>
        <pc:spChg chg="mod">
          <ac:chgData name="Patrick Boily" userId="4ace92db-0572-4382-889e-50f73e2bf144" providerId="ADAL" clId="{11787768-C445-4DB6-A542-7D5C3825DB51}" dt="2022-08-15T19:55:42.734" v="4824" actId="255"/>
          <ac:spMkLst>
            <pc:docMk/>
            <pc:sldMk cId="302966626" sldId="2469"/>
            <ac:spMk id="2" creationId="{1F7B936F-FEB4-65E2-D74D-B64461644BAD}"/>
          </ac:spMkLst>
        </pc:spChg>
      </pc:sldChg>
      <pc:sldChg chg="add del">
        <pc:chgData name="Patrick Boily" userId="4ace92db-0572-4382-889e-50f73e2bf144" providerId="ADAL" clId="{11787768-C445-4DB6-A542-7D5C3825DB51}" dt="2022-08-15T19:55:03.689" v="4819" actId="2696"/>
        <pc:sldMkLst>
          <pc:docMk/>
          <pc:sldMk cId="892075941" sldId="2469"/>
        </pc:sldMkLst>
      </pc:sldChg>
      <pc:sldChg chg="modSp add mod">
        <pc:chgData name="Patrick Boily" userId="4ace92db-0572-4382-889e-50f73e2bf144" providerId="ADAL" clId="{11787768-C445-4DB6-A542-7D5C3825DB51}" dt="2022-08-21T20:28:41.268" v="12949" actId="255"/>
        <pc:sldMkLst>
          <pc:docMk/>
          <pc:sldMk cId="61482617" sldId="2470"/>
        </pc:sldMkLst>
        <pc:spChg chg="mod">
          <ac:chgData name="Patrick Boily" userId="4ace92db-0572-4382-889e-50f73e2bf144" providerId="ADAL" clId="{11787768-C445-4DB6-A542-7D5C3825DB51}" dt="2022-08-11T03:19:33.437" v="3480" actId="20577"/>
          <ac:spMkLst>
            <pc:docMk/>
            <pc:sldMk cId="61482617" sldId="2470"/>
            <ac:spMk id="4" creationId="{7808A161-B256-B08C-D488-A2ABDA9602A6}"/>
          </ac:spMkLst>
        </pc:spChg>
        <pc:spChg chg="mod">
          <ac:chgData name="Patrick Boily" userId="4ace92db-0572-4382-889e-50f73e2bf144" providerId="ADAL" clId="{11787768-C445-4DB6-A542-7D5C3825DB51}" dt="2022-08-21T20:28:41.268" v="12949" actId="255"/>
          <ac:spMkLst>
            <pc:docMk/>
            <pc:sldMk cId="61482617" sldId="2470"/>
            <ac:spMk id="6" creationId="{0D0D3A08-413F-D1E2-EC2C-F755A9F57264}"/>
          </ac:spMkLst>
        </pc:spChg>
      </pc:sldChg>
      <pc:sldChg chg="modSp add mod">
        <pc:chgData name="Patrick Boily" userId="4ace92db-0572-4382-889e-50f73e2bf144" providerId="ADAL" clId="{11787768-C445-4DB6-A542-7D5C3825DB51}" dt="2022-08-22T03:46:20.423" v="16156" actId="120"/>
        <pc:sldMkLst>
          <pc:docMk/>
          <pc:sldMk cId="2092219914" sldId="2471"/>
        </pc:sldMkLst>
        <pc:spChg chg="mod">
          <ac:chgData name="Patrick Boily" userId="4ace92db-0572-4382-889e-50f73e2bf144" providerId="ADAL" clId="{11787768-C445-4DB6-A542-7D5C3825DB51}" dt="2022-08-11T03:19:50.116" v="3499" actId="20577"/>
          <ac:spMkLst>
            <pc:docMk/>
            <pc:sldMk cId="2092219914" sldId="2471"/>
            <ac:spMk id="4" creationId="{7808A161-B256-B08C-D488-A2ABDA9602A6}"/>
          </ac:spMkLst>
        </pc:spChg>
        <pc:spChg chg="mod">
          <ac:chgData name="Patrick Boily" userId="4ace92db-0572-4382-889e-50f73e2bf144" providerId="ADAL" clId="{11787768-C445-4DB6-A542-7D5C3825DB51}" dt="2022-08-22T03:46:20.423" v="16156" actId="120"/>
          <ac:spMkLst>
            <pc:docMk/>
            <pc:sldMk cId="2092219914" sldId="2471"/>
            <ac:spMk id="6" creationId="{0D0D3A08-413F-D1E2-EC2C-F755A9F57264}"/>
          </ac:spMkLst>
        </pc:spChg>
      </pc:sldChg>
      <pc:sldChg chg="add">
        <pc:chgData name="Patrick Boily" userId="4ace92db-0572-4382-889e-50f73e2bf144" providerId="ADAL" clId="{11787768-C445-4DB6-A542-7D5C3825DB51}" dt="2022-08-11T03:19:54.787" v="3500"/>
        <pc:sldMkLst>
          <pc:docMk/>
          <pc:sldMk cId="3761109618" sldId="2472"/>
        </pc:sldMkLst>
      </pc:sldChg>
      <pc:sldChg chg="add">
        <pc:chgData name="Patrick Boily" userId="4ace92db-0572-4382-889e-50f73e2bf144" providerId="ADAL" clId="{11787768-C445-4DB6-A542-7D5C3825DB51}" dt="2022-08-11T03:19:54.787" v="3500"/>
        <pc:sldMkLst>
          <pc:docMk/>
          <pc:sldMk cId="289124106" sldId="2473"/>
        </pc:sldMkLst>
      </pc:sldChg>
      <pc:sldChg chg="add">
        <pc:chgData name="Patrick Boily" userId="4ace92db-0572-4382-889e-50f73e2bf144" providerId="ADAL" clId="{11787768-C445-4DB6-A542-7D5C3825DB51}" dt="2022-08-11T03:19:54.787" v="3500"/>
        <pc:sldMkLst>
          <pc:docMk/>
          <pc:sldMk cId="3385885848" sldId="2474"/>
        </pc:sldMkLst>
      </pc:sldChg>
      <pc:sldChg chg="add">
        <pc:chgData name="Patrick Boily" userId="4ace92db-0572-4382-889e-50f73e2bf144" providerId="ADAL" clId="{11787768-C445-4DB6-A542-7D5C3825DB51}" dt="2022-08-11T03:19:54.787" v="3500"/>
        <pc:sldMkLst>
          <pc:docMk/>
          <pc:sldMk cId="1428764511" sldId="2475"/>
        </pc:sldMkLst>
      </pc:sldChg>
      <pc:sldChg chg="add">
        <pc:chgData name="Patrick Boily" userId="4ace92db-0572-4382-889e-50f73e2bf144" providerId="ADAL" clId="{11787768-C445-4DB6-A542-7D5C3825DB51}" dt="2022-08-11T03:19:54.787" v="3500"/>
        <pc:sldMkLst>
          <pc:docMk/>
          <pc:sldMk cId="1637635055" sldId="2476"/>
        </pc:sldMkLst>
      </pc:sldChg>
      <pc:sldChg chg="add">
        <pc:chgData name="Patrick Boily" userId="4ace92db-0572-4382-889e-50f73e2bf144" providerId="ADAL" clId="{11787768-C445-4DB6-A542-7D5C3825DB51}" dt="2022-08-11T03:19:54.787" v="3500"/>
        <pc:sldMkLst>
          <pc:docMk/>
          <pc:sldMk cId="1592420182" sldId="2477"/>
        </pc:sldMkLst>
      </pc:sldChg>
      <pc:sldChg chg="add">
        <pc:chgData name="Patrick Boily" userId="4ace92db-0572-4382-889e-50f73e2bf144" providerId="ADAL" clId="{11787768-C445-4DB6-A542-7D5C3825DB51}" dt="2022-08-11T03:19:54.787" v="3500"/>
        <pc:sldMkLst>
          <pc:docMk/>
          <pc:sldMk cId="391150305" sldId="2478"/>
        </pc:sldMkLst>
      </pc:sldChg>
      <pc:sldChg chg="add">
        <pc:chgData name="Patrick Boily" userId="4ace92db-0572-4382-889e-50f73e2bf144" providerId="ADAL" clId="{11787768-C445-4DB6-A542-7D5C3825DB51}" dt="2022-08-11T03:19:54.787" v="3500"/>
        <pc:sldMkLst>
          <pc:docMk/>
          <pc:sldMk cId="381182019" sldId="2479"/>
        </pc:sldMkLst>
      </pc:sldChg>
      <pc:sldChg chg="add">
        <pc:chgData name="Patrick Boily" userId="4ace92db-0572-4382-889e-50f73e2bf144" providerId="ADAL" clId="{11787768-C445-4DB6-A542-7D5C3825DB51}" dt="2022-08-11T03:19:54.787" v="3500"/>
        <pc:sldMkLst>
          <pc:docMk/>
          <pc:sldMk cId="3047858329" sldId="2480"/>
        </pc:sldMkLst>
      </pc:sldChg>
      <pc:sldChg chg="add">
        <pc:chgData name="Patrick Boily" userId="4ace92db-0572-4382-889e-50f73e2bf144" providerId="ADAL" clId="{11787768-C445-4DB6-A542-7D5C3825DB51}" dt="2022-08-11T03:19:54.787" v="3500"/>
        <pc:sldMkLst>
          <pc:docMk/>
          <pc:sldMk cId="3442913300" sldId="2481"/>
        </pc:sldMkLst>
      </pc:sldChg>
      <pc:sldChg chg="add">
        <pc:chgData name="Patrick Boily" userId="4ace92db-0572-4382-889e-50f73e2bf144" providerId="ADAL" clId="{11787768-C445-4DB6-A542-7D5C3825DB51}" dt="2022-08-11T03:19:54.787" v="3500"/>
        <pc:sldMkLst>
          <pc:docMk/>
          <pc:sldMk cId="703305608" sldId="2482"/>
        </pc:sldMkLst>
      </pc:sldChg>
      <pc:sldChg chg="add">
        <pc:chgData name="Patrick Boily" userId="4ace92db-0572-4382-889e-50f73e2bf144" providerId="ADAL" clId="{11787768-C445-4DB6-A542-7D5C3825DB51}" dt="2022-08-11T03:19:54.787" v="3500"/>
        <pc:sldMkLst>
          <pc:docMk/>
          <pc:sldMk cId="2005077906" sldId="2483"/>
        </pc:sldMkLst>
      </pc:sldChg>
      <pc:sldChg chg="add">
        <pc:chgData name="Patrick Boily" userId="4ace92db-0572-4382-889e-50f73e2bf144" providerId="ADAL" clId="{11787768-C445-4DB6-A542-7D5C3825DB51}" dt="2022-08-11T03:19:54.787" v="3500"/>
        <pc:sldMkLst>
          <pc:docMk/>
          <pc:sldMk cId="685060274" sldId="2484"/>
        </pc:sldMkLst>
      </pc:sldChg>
      <pc:sldChg chg="add">
        <pc:chgData name="Patrick Boily" userId="4ace92db-0572-4382-889e-50f73e2bf144" providerId="ADAL" clId="{11787768-C445-4DB6-A542-7D5C3825DB51}" dt="2022-08-11T03:19:54.787" v="3500"/>
        <pc:sldMkLst>
          <pc:docMk/>
          <pc:sldMk cId="742764793" sldId="2485"/>
        </pc:sldMkLst>
      </pc:sldChg>
      <pc:sldChg chg="add">
        <pc:chgData name="Patrick Boily" userId="4ace92db-0572-4382-889e-50f73e2bf144" providerId="ADAL" clId="{11787768-C445-4DB6-A542-7D5C3825DB51}" dt="2022-08-11T03:19:54.787" v="3500"/>
        <pc:sldMkLst>
          <pc:docMk/>
          <pc:sldMk cId="105525214" sldId="2486"/>
        </pc:sldMkLst>
      </pc:sldChg>
      <pc:sldChg chg="modSp add mod">
        <pc:chgData name="Patrick Boily" userId="4ace92db-0572-4382-889e-50f73e2bf144" providerId="ADAL" clId="{11787768-C445-4DB6-A542-7D5C3825DB51}" dt="2022-08-21T20:33:12.009" v="13000" actId="255"/>
        <pc:sldMkLst>
          <pc:docMk/>
          <pc:sldMk cId="3984611202" sldId="2487"/>
        </pc:sldMkLst>
        <pc:spChg chg="mod">
          <ac:chgData name="Patrick Boily" userId="4ace92db-0572-4382-889e-50f73e2bf144" providerId="ADAL" clId="{11787768-C445-4DB6-A542-7D5C3825DB51}" dt="2022-08-11T03:20:12.885" v="3527" actId="20577"/>
          <ac:spMkLst>
            <pc:docMk/>
            <pc:sldMk cId="3984611202" sldId="2487"/>
            <ac:spMk id="4" creationId="{7808A161-B256-B08C-D488-A2ABDA9602A6}"/>
          </ac:spMkLst>
        </pc:spChg>
        <pc:spChg chg="mod">
          <ac:chgData name="Patrick Boily" userId="4ace92db-0572-4382-889e-50f73e2bf144" providerId="ADAL" clId="{11787768-C445-4DB6-A542-7D5C3825DB51}" dt="2022-08-21T20:33:12.009" v="13000" actId="255"/>
          <ac:spMkLst>
            <pc:docMk/>
            <pc:sldMk cId="3984611202" sldId="2487"/>
            <ac:spMk id="6" creationId="{0D0D3A08-413F-D1E2-EC2C-F755A9F57264}"/>
          </ac:spMkLst>
        </pc:spChg>
      </pc:sldChg>
      <pc:sldChg chg="modSp add mod">
        <pc:chgData name="Patrick Boily" userId="4ace92db-0572-4382-889e-50f73e2bf144" providerId="ADAL" clId="{11787768-C445-4DB6-A542-7D5C3825DB51}" dt="2022-08-22T03:48:50.046" v="16161" actId="120"/>
        <pc:sldMkLst>
          <pc:docMk/>
          <pc:sldMk cId="2275041740" sldId="2488"/>
        </pc:sldMkLst>
        <pc:spChg chg="mod">
          <ac:chgData name="Patrick Boily" userId="4ace92db-0572-4382-889e-50f73e2bf144" providerId="ADAL" clId="{11787768-C445-4DB6-A542-7D5C3825DB51}" dt="2022-08-11T03:20:35.858" v="3529" actId="20577"/>
          <ac:spMkLst>
            <pc:docMk/>
            <pc:sldMk cId="2275041740" sldId="2488"/>
            <ac:spMk id="4" creationId="{7808A161-B256-B08C-D488-A2ABDA9602A6}"/>
          </ac:spMkLst>
        </pc:spChg>
        <pc:spChg chg="mod">
          <ac:chgData name="Patrick Boily" userId="4ace92db-0572-4382-889e-50f73e2bf144" providerId="ADAL" clId="{11787768-C445-4DB6-A542-7D5C3825DB51}" dt="2022-08-22T03:48:50.046" v="16161" actId="120"/>
          <ac:spMkLst>
            <pc:docMk/>
            <pc:sldMk cId="2275041740" sldId="2488"/>
            <ac:spMk id="6" creationId="{0D0D3A08-413F-D1E2-EC2C-F755A9F57264}"/>
          </ac:spMkLst>
        </pc:spChg>
      </pc:sldChg>
      <pc:sldChg chg="add">
        <pc:chgData name="Patrick Boily" userId="4ace92db-0572-4382-889e-50f73e2bf144" providerId="ADAL" clId="{11787768-C445-4DB6-A542-7D5C3825DB51}" dt="2022-08-11T03:24:50.224" v="3544"/>
        <pc:sldMkLst>
          <pc:docMk/>
          <pc:sldMk cId="400657008" sldId="2489"/>
        </pc:sldMkLst>
      </pc:sldChg>
      <pc:sldChg chg="modSp add mod">
        <pc:chgData name="Patrick Boily" userId="4ace92db-0572-4382-889e-50f73e2bf144" providerId="ADAL" clId="{11787768-C445-4DB6-A542-7D5C3825DB51}" dt="2022-08-18T17:29:30.736" v="5318" actId="20577"/>
        <pc:sldMkLst>
          <pc:docMk/>
          <pc:sldMk cId="3829279383" sldId="2490"/>
        </pc:sldMkLst>
        <pc:spChg chg="mod">
          <ac:chgData name="Patrick Boily" userId="4ace92db-0572-4382-889e-50f73e2bf144" providerId="ADAL" clId="{11787768-C445-4DB6-A542-7D5C3825DB51}" dt="2022-08-18T17:29:30.736" v="5318" actId="20577"/>
          <ac:spMkLst>
            <pc:docMk/>
            <pc:sldMk cId="3829279383" sldId="2490"/>
            <ac:spMk id="3" creationId="{9F29C379-A938-FCA2-D713-6475E10DF3EA}"/>
          </ac:spMkLst>
        </pc:spChg>
      </pc:sldChg>
      <pc:sldChg chg="addSp delSp modSp add mod">
        <pc:chgData name="Patrick Boily" userId="4ace92db-0572-4382-889e-50f73e2bf144" providerId="ADAL" clId="{11787768-C445-4DB6-A542-7D5C3825DB51}" dt="2022-08-18T17:31:19.269" v="5321" actId="962"/>
        <pc:sldMkLst>
          <pc:docMk/>
          <pc:sldMk cId="970366513" sldId="2491"/>
        </pc:sldMkLst>
        <pc:spChg chg="del">
          <ac:chgData name="Patrick Boily" userId="4ace92db-0572-4382-889e-50f73e2bf144" providerId="ADAL" clId="{11787768-C445-4DB6-A542-7D5C3825DB51}" dt="2022-08-18T17:31:18.268" v="5319"/>
          <ac:spMkLst>
            <pc:docMk/>
            <pc:sldMk cId="970366513" sldId="2491"/>
            <ac:spMk id="3" creationId="{9F29C379-A938-FCA2-D713-6475E10DF3EA}"/>
          </ac:spMkLst>
        </pc:spChg>
        <pc:picChg chg="add mod">
          <ac:chgData name="Patrick Boily" userId="4ace92db-0572-4382-889e-50f73e2bf144" providerId="ADAL" clId="{11787768-C445-4DB6-A542-7D5C3825DB51}" dt="2022-08-18T17:31:19.269" v="5321" actId="962"/>
          <ac:picMkLst>
            <pc:docMk/>
            <pc:sldMk cId="970366513" sldId="2491"/>
            <ac:picMk id="7" creationId="{C7AB8904-BA9C-11B2-A9EE-330F4362D432}"/>
          </ac:picMkLst>
        </pc:picChg>
      </pc:sldChg>
      <pc:sldChg chg="modSp add mod">
        <pc:chgData name="Patrick Boily" userId="4ace92db-0572-4382-889e-50f73e2bf144" providerId="ADAL" clId="{11787768-C445-4DB6-A542-7D5C3825DB51}" dt="2022-08-18T17:33:57.808" v="5423" actId="20577"/>
        <pc:sldMkLst>
          <pc:docMk/>
          <pc:sldMk cId="2497084234" sldId="2492"/>
        </pc:sldMkLst>
        <pc:spChg chg="mod">
          <ac:chgData name="Patrick Boily" userId="4ace92db-0572-4382-889e-50f73e2bf144" providerId="ADAL" clId="{11787768-C445-4DB6-A542-7D5C3825DB51}" dt="2022-08-18T17:33:57.808" v="5423" actId="20577"/>
          <ac:spMkLst>
            <pc:docMk/>
            <pc:sldMk cId="2497084234" sldId="2492"/>
            <ac:spMk id="3" creationId="{9F29C379-A938-FCA2-D713-6475E10DF3EA}"/>
          </ac:spMkLst>
        </pc:spChg>
      </pc:sldChg>
      <pc:sldChg chg="addSp delSp modSp add mod ord">
        <pc:chgData name="Patrick Boily" userId="4ace92db-0572-4382-889e-50f73e2bf144" providerId="ADAL" clId="{11787768-C445-4DB6-A542-7D5C3825DB51}" dt="2022-08-18T17:45:22.775" v="5515"/>
        <pc:sldMkLst>
          <pc:docMk/>
          <pc:sldMk cId="3312095429" sldId="2493"/>
        </pc:sldMkLst>
        <pc:spChg chg="mod">
          <ac:chgData name="Patrick Boily" userId="4ace92db-0572-4382-889e-50f73e2bf144" providerId="ADAL" clId="{11787768-C445-4DB6-A542-7D5C3825DB51}" dt="2022-08-18T17:45:08.879" v="5513" actId="20577"/>
          <ac:spMkLst>
            <pc:docMk/>
            <pc:sldMk cId="3312095429" sldId="2493"/>
            <ac:spMk id="2" creationId="{1F7B936F-FEB4-65E2-D74D-B64461644BAD}"/>
          </ac:spMkLst>
        </pc:spChg>
        <pc:spChg chg="del">
          <ac:chgData name="Patrick Boily" userId="4ace92db-0572-4382-889e-50f73e2bf144" providerId="ADAL" clId="{11787768-C445-4DB6-A542-7D5C3825DB51}" dt="2022-08-18T17:34:13.312" v="5424"/>
          <ac:spMkLst>
            <pc:docMk/>
            <pc:sldMk cId="3312095429" sldId="2493"/>
            <ac:spMk id="3" creationId="{9F29C379-A938-FCA2-D713-6475E10DF3EA}"/>
          </ac:spMkLst>
        </pc:spChg>
        <pc:picChg chg="add mod">
          <ac:chgData name="Patrick Boily" userId="4ace92db-0572-4382-889e-50f73e2bf144" providerId="ADAL" clId="{11787768-C445-4DB6-A542-7D5C3825DB51}" dt="2022-08-18T17:34:14.459" v="5426" actId="962"/>
          <ac:picMkLst>
            <pc:docMk/>
            <pc:sldMk cId="3312095429" sldId="2493"/>
            <ac:picMk id="7" creationId="{5A26D5B2-372D-99E4-F396-7D70AA12A032}"/>
          </ac:picMkLst>
        </pc:picChg>
      </pc:sldChg>
      <pc:sldChg chg="add del">
        <pc:chgData name="Patrick Boily" userId="4ace92db-0572-4382-889e-50f73e2bf144" providerId="ADAL" clId="{11787768-C445-4DB6-A542-7D5C3825DB51}" dt="2022-08-18T17:36:36.229" v="5428" actId="47"/>
        <pc:sldMkLst>
          <pc:docMk/>
          <pc:sldMk cId="126598289" sldId="2494"/>
        </pc:sldMkLst>
      </pc:sldChg>
      <pc:sldChg chg="add del">
        <pc:chgData name="Patrick Boily" userId="4ace92db-0572-4382-889e-50f73e2bf144" providerId="ADAL" clId="{11787768-C445-4DB6-A542-7D5C3825DB51}" dt="2022-08-18T17:36:36.229" v="5428" actId="47"/>
        <pc:sldMkLst>
          <pc:docMk/>
          <pc:sldMk cId="4021204672" sldId="2495"/>
        </pc:sldMkLst>
      </pc:sldChg>
      <pc:sldChg chg="modSp add mod">
        <pc:chgData name="Patrick Boily" userId="4ace92db-0572-4382-889e-50f73e2bf144" providerId="ADAL" clId="{11787768-C445-4DB6-A542-7D5C3825DB51}" dt="2022-08-18T17:38:00.034" v="5447" actId="21"/>
        <pc:sldMkLst>
          <pc:docMk/>
          <pc:sldMk cId="4228975315" sldId="2496"/>
        </pc:sldMkLst>
        <pc:spChg chg="mod">
          <ac:chgData name="Patrick Boily" userId="4ace92db-0572-4382-889e-50f73e2bf144" providerId="ADAL" clId="{11787768-C445-4DB6-A542-7D5C3825DB51}" dt="2022-08-18T17:38:00.034" v="5447" actId="21"/>
          <ac:spMkLst>
            <pc:docMk/>
            <pc:sldMk cId="4228975315" sldId="2496"/>
            <ac:spMk id="3" creationId="{9F29C379-A938-FCA2-D713-6475E10DF3EA}"/>
          </ac:spMkLst>
        </pc:spChg>
      </pc:sldChg>
      <pc:sldChg chg="modSp add mod">
        <pc:chgData name="Patrick Boily" userId="4ace92db-0572-4382-889e-50f73e2bf144" providerId="ADAL" clId="{11787768-C445-4DB6-A542-7D5C3825DB51}" dt="2022-08-18T17:38:25.029" v="5454" actId="20577"/>
        <pc:sldMkLst>
          <pc:docMk/>
          <pc:sldMk cId="3308903664" sldId="2497"/>
        </pc:sldMkLst>
        <pc:spChg chg="mod">
          <ac:chgData name="Patrick Boily" userId="4ace92db-0572-4382-889e-50f73e2bf144" providerId="ADAL" clId="{11787768-C445-4DB6-A542-7D5C3825DB51}" dt="2022-08-18T17:38:25.029" v="5454" actId="20577"/>
          <ac:spMkLst>
            <pc:docMk/>
            <pc:sldMk cId="3308903664" sldId="2497"/>
            <ac:spMk id="3" creationId="{9F29C379-A938-FCA2-D713-6475E10DF3EA}"/>
          </ac:spMkLst>
        </pc:spChg>
      </pc:sldChg>
      <pc:sldChg chg="addSp delSp modSp add mod modClrScheme chgLayout">
        <pc:chgData name="Patrick Boily" userId="4ace92db-0572-4382-889e-50f73e2bf144" providerId="ADAL" clId="{11787768-C445-4DB6-A542-7D5C3825DB51}" dt="2022-08-18T17:40:50.986" v="5473" actId="1076"/>
        <pc:sldMkLst>
          <pc:docMk/>
          <pc:sldMk cId="1316986677" sldId="2498"/>
        </pc:sldMkLst>
        <pc:spChg chg="mod ord">
          <ac:chgData name="Patrick Boily" userId="4ace92db-0572-4382-889e-50f73e2bf144" providerId="ADAL" clId="{11787768-C445-4DB6-A542-7D5C3825DB51}" dt="2022-08-18T17:38:59.240" v="5455" actId="700"/>
          <ac:spMkLst>
            <pc:docMk/>
            <pc:sldMk cId="1316986677" sldId="2498"/>
            <ac:spMk id="2" creationId="{1F7B936F-FEB4-65E2-D74D-B64461644BAD}"/>
          </ac:spMkLst>
        </pc:spChg>
        <pc:spChg chg="del mod ord">
          <ac:chgData name="Patrick Boily" userId="4ace92db-0572-4382-889e-50f73e2bf144" providerId="ADAL" clId="{11787768-C445-4DB6-A542-7D5C3825DB51}" dt="2022-08-18T17:38:59.240" v="5455" actId="700"/>
          <ac:spMkLst>
            <pc:docMk/>
            <pc:sldMk cId="1316986677" sldId="2498"/>
            <ac:spMk id="3" creationId="{9F29C379-A938-FCA2-D713-6475E10DF3EA}"/>
          </ac:spMkLst>
        </pc:spChg>
        <pc:spChg chg="mod ord">
          <ac:chgData name="Patrick Boily" userId="4ace92db-0572-4382-889e-50f73e2bf144" providerId="ADAL" clId="{11787768-C445-4DB6-A542-7D5C3825DB51}" dt="2022-08-18T17:38:59.240" v="5455" actId="700"/>
          <ac:spMkLst>
            <pc:docMk/>
            <pc:sldMk cId="1316986677" sldId="2498"/>
            <ac:spMk id="4" creationId="{435E19E0-7546-00A0-3820-23B070B36949}"/>
          </ac:spMkLst>
        </pc:spChg>
        <pc:spChg chg="mod ord">
          <ac:chgData name="Patrick Boily" userId="4ace92db-0572-4382-889e-50f73e2bf144" providerId="ADAL" clId="{11787768-C445-4DB6-A542-7D5C3825DB51}" dt="2022-08-18T17:38:59.240" v="5455" actId="700"/>
          <ac:spMkLst>
            <pc:docMk/>
            <pc:sldMk cId="1316986677" sldId="2498"/>
            <ac:spMk id="5" creationId="{B0CE32E8-41F4-BC33-F0D3-AD2411A93543}"/>
          </ac:spMkLst>
        </pc:spChg>
        <pc:spChg chg="add del mod ord">
          <ac:chgData name="Patrick Boily" userId="4ace92db-0572-4382-889e-50f73e2bf144" providerId="ADAL" clId="{11787768-C445-4DB6-A542-7D5C3825DB51}" dt="2022-08-18T17:39:01.864" v="5456"/>
          <ac:spMkLst>
            <pc:docMk/>
            <pc:sldMk cId="1316986677" sldId="2498"/>
            <ac:spMk id="6" creationId="{BBABA073-02A1-55DC-06F9-BFEED5A0CEB7}"/>
          </ac:spMkLst>
        </pc:spChg>
        <pc:spChg chg="add del mod ord">
          <ac:chgData name="Patrick Boily" userId="4ace92db-0572-4382-889e-50f73e2bf144" providerId="ADAL" clId="{11787768-C445-4DB6-A542-7D5C3825DB51}" dt="2022-08-18T17:39:28.646" v="5461"/>
          <ac:spMkLst>
            <pc:docMk/>
            <pc:sldMk cId="1316986677" sldId="2498"/>
            <ac:spMk id="7" creationId="{9A5D4182-B695-9E5C-E61F-03E67A2EDC46}"/>
          </ac:spMkLst>
        </pc:spChg>
        <pc:spChg chg="add mod">
          <ac:chgData name="Patrick Boily" userId="4ace92db-0572-4382-889e-50f73e2bf144" providerId="ADAL" clId="{11787768-C445-4DB6-A542-7D5C3825DB51}" dt="2022-08-18T17:40:50.986" v="5473" actId="1076"/>
          <ac:spMkLst>
            <pc:docMk/>
            <pc:sldMk cId="1316986677" sldId="2498"/>
            <ac:spMk id="15" creationId="{75D39D06-2FA2-BED9-17BC-17FF10987AF0}"/>
          </ac:spMkLst>
        </pc:spChg>
        <pc:picChg chg="add mod">
          <ac:chgData name="Patrick Boily" userId="4ace92db-0572-4382-889e-50f73e2bf144" providerId="ADAL" clId="{11787768-C445-4DB6-A542-7D5C3825DB51}" dt="2022-08-18T17:39:08.602" v="5460" actId="14100"/>
          <ac:picMkLst>
            <pc:docMk/>
            <pc:sldMk cId="1316986677" sldId="2498"/>
            <ac:picMk id="11" creationId="{3F69D548-BA49-9E91-0C96-B28FDE9816A1}"/>
          </ac:picMkLst>
        </pc:picChg>
        <pc:picChg chg="add mod">
          <ac:chgData name="Patrick Boily" userId="4ace92db-0572-4382-889e-50f73e2bf144" providerId="ADAL" clId="{11787768-C445-4DB6-A542-7D5C3825DB51}" dt="2022-08-18T17:39:37.516" v="5466" actId="1076"/>
          <ac:picMkLst>
            <pc:docMk/>
            <pc:sldMk cId="1316986677" sldId="2498"/>
            <ac:picMk id="13" creationId="{1953AF71-8731-6C33-8DDB-459E446555DC}"/>
          </ac:picMkLst>
        </pc:picChg>
      </pc:sldChg>
      <pc:sldChg chg="addSp delSp modSp add mod">
        <pc:chgData name="Patrick Boily" userId="4ace92db-0572-4382-889e-50f73e2bf144" providerId="ADAL" clId="{11787768-C445-4DB6-A542-7D5C3825DB51}" dt="2022-08-18T17:44:56.184" v="5488" actId="1076"/>
        <pc:sldMkLst>
          <pc:docMk/>
          <pc:sldMk cId="2085009739" sldId="2499"/>
        </pc:sldMkLst>
        <pc:spChg chg="del">
          <ac:chgData name="Patrick Boily" userId="4ace92db-0572-4382-889e-50f73e2bf144" providerId="ADAL" clId="{11787768-C445-4DB6-A542-7D5C3825DB51}" dt="2022-08-18T17:42:20.221" v="5477" actId="478"/>
          <ac:spMkLst>
            <pc:docMk/>
            <pc:sldMk cId="2085009739" sldId="2499"/>
            <ac:spMk id="3" creationId="{9F29C379-A938-FCA2-D713-6475E10DF3EA}"/>
          </ac:spMkLst>
        </pc:spChg>
        <pc:spChg chg="add mod">
          <ac:chgData name="Patrick Boily" userId="4ace92db-0572-4382-889e-50f73e2bf144" providerId="ADAL" clId="{11787768-C445-4DB6-A542-7D5C3825DB51}" dt="2022-08-18T17:44:56.184" v="5488" actId="1076"/>
          <ac:spMkLst>
            <pc:docMk/>
            <pc:sldMk cId="2085009739" sldId="2499"/>
            <ac:spMk id="8" creationId="{546664A9-B8BA-5A97-7052-F04959D6CECD}"/>
          </ac:spMkLst>
        </pc:spChg>
        <pc:picChg chg="add mod">
          <ac:chgData name="Patrick Boily" userId="4ace92db-0572-4382-889e-50f73e2bf144" providerId="ADAL" clId="{11787768-C445-4DB6-A542-7D5C3825DB51}" dt="2022-08-18T17:43:46.480" v="5478" actId="1076"/>
          <ac:picMkLst>
            <pc:docMk/>
            <pc:sldMk cId="2085009739" sldId="2499"/>
            <ac:picMk id="6" creationId="{3A6CF9CD-07B5-1C8B-8BA8-49A19515D5BA}"/>
          </ac:picMkLst>
        </pc:picChg>
        <pc:picChg chg="add mod">
          <ac:chgData name="Patrick Boily" userId="4ace92db-0572-4382-889e-50f73e2bf144" providerId="ADAL" clId="{11787768-C445-4DB6-A542-7D5C3825DB51}" dt="2022-08-18T17:43:51.779" v="5479" actId="1076"/>
          <ac:picMkLst>
            <pc:docMk/>
            <pc:sldMk cId="2085009739" sldId="2499"/>
            <ac:picMk id="7" creationId="{25695F66-7757-FE3E-2FA0-DB14B3EAEE38}"/>
          </ac:picMkLst>
        </pc:picChg>
        <pc:picChg chg="add mod">
          <ac:chgData name="Patrick Boily" userId="4ace92db-0572-4382-889e-50f73e2bf144" providerId="ADAL" clId="{11787768-C445-4DB6-A542-7D5C3825DB51}" dt="2022-08-18T17:44:46.868" v="5487" actId="1076"/>
          <ac:picMkLst>
            <pc:docMk/>
            <pc:sldMk cId="2085009739" sldId="2499"/>
            <ac:picMk id="11" creationId="{B8718B85-125B-C8E9-6347-F98736A40FBA}"/>
          </ac:picMkLst>
        </pc:picChg>
      </pc:sldChg>
      <pc:sldChg chg="add">
        <pc:chgData name="Patrick Boily" userId="4ace92db-0572-4382-889e-50f73e2bf144" providerId="ADAL" clId="{11787768-C445-4DB6-A542-7D5C3825DB51}" dt="2022-08-11T03:24:50.224" v="3544"/>
        <pc:sldMkLst>
          <pc:docMk/>
          <pc:sldMk cId="1552985777" sldId="2500"/>
        </pc:sldMkLst>
      </pc:sldChg>
      <pc:sldChg chg="add">
        <pc:chgData name="Patrick Boily" userId="4ace92db-0572-4382-889e-50f73e2bf144" providerId="ADAL" clId="{11787768-C445-4DB6-A542-7D5C3825DB51}" dt="2022-08-11T03:24:50.224" v="3544"/>
        <pc:sldMkLst>
          <pc:docMk/>
          <pc:sldMk cId="657969399" sldId="2501"/>
        </pc:sldMkLst>
      </pc:sldChg>
      <pc:sldChg chg="add">
        <pc:chgData name="Patrick Boily" userId="4ace92db-0572-4382-889e-50f73e2bf144" providerId="ADAL" clId="{11787768-C445-4DB6-A542-7D5C3825DB51}" dt="2022-08-11T03:24:50.224" v="3544"/>
        <pc:sldMkLst>
          <pc:docMk/>
          <pc:sldMk cId="1641304986" sldId="2502"/>
        </pc:sldMkLst>
      </pc:sldChg>
      <pc:sldChg chg="add">
        <pc:chgData name="Patrick Boily" userId="4ace92db-0572-4382-889e-50f73e2bf144" providerId="ADAL" clId="{11787768-C445-4DB6-A542-7D5C3825DB51}" dt="2022-08-11T03:24:50.224" v="3544"/>
        <pc:sldMkLst>
          <pc:docMk/>
          <pc:sldMk cId="74651364" sldId="2503"/>
        </pc:sldMkLst>
      </pc:sldChg>
      <pc:sldChg chg="modSp add mod">
        <pc:chgData name="Patrick Boily" userId="4ace92db-0572-4382-889e-50f73e2bf144" providerId="ADAL" clId="{11787768-C445-4DB6-A542-7D5C3825DB51}" dt="2022-08-21T20:33:34.109" v="13001" actId="255"/>
        <pc:sldMkLst>
          <pc:docMk/>
          <pc:sldMk cId="2438000874" sldId="2504"/>
        </pc:sldMkLst>
        <pc:spChg chg="mod">
          <ac:chgData name="Patrick Boily" userId="4ace92db-0572-4382-889e-50f73e2bf144" providerId="ADAL" clId="{11787768-C445-4DB6-A542-7D5C3825DB51}" dt="2022-08-11T03:25:01.275" v="3556" actId="20577"/>
          <ac:spMkLst>
            <pc:docMk/>
            <pc:sldMk cId="2438000874" sldId="2504"/>
            <ac:spMk id="4" creationId="{7808A161-B256-B08C-D488-A2ABDA9602A6}"/>
          </ac:spMkLst>
        </pc:spChg>
        <pc:spChg chg="mod">
          <ac:chgData name="Patrick Boily" userId="4ace92db-0572-4382-889e-50f73e2bf144" providerId="ADAL" clId="{11787768-C445-4DB6-A542-7D5C3825DB51}" dt="2022-08-21T20:33:34.109" v="13001" actId="255"/>
          <ac:spMkLst>
            <pc:docMk/>
            <pc:sldMk cId="2438000874" sldId="2504"/>
            <ac:spMk id="6" creationId="{0D0D3A08-413F-D1E2-EC2C-F755A9F57264}"/>
          </ac:spMkLst>
        </pc:spChg>
      </pc:sldChg>
      <pc:sldChg chg="modSp add mod">
        <pc:chgData name="Patrick Boily" userId="4ace92db-0572-4382-889e-50f73e2bf144" providerId="ADAL" clId="{11787768-C445-4DB6-A542-7D5C3825DB51}" dt="2022-08-22T03:49:05.783" v="16162" actId="120"/>
        <pc:sldMkLst>
          <pc:docMk/>
          <pc:sldMk cId="4241332440" sldId="2505"/>
        </pc:sldMkLst>
        <pc:spChg chg="mod">
          <ac:chgData name="Patrick Boily" userId="4ace92db-0572-4382-889e-50f73e2bf144" providerId="ADAL" clId="{11787768-C445-4DB6-A542-7D5C3825DB51}" dt="2022-08-11T03:25:06.669" v="3568" actId="20577"/>
          <ac:spMkLst>
            <pc:docMk/>
            <pc:sldMk cId="4241332440" sldId="2505"/>
            <ac:spMk id="4" creationId="{7808A161-B256-B08C-D488-A2ABDA9602A6}"/>
          </ac:spMkLst>
        </pc:spChg>
        <pc:spChg chg="mod">
          <ac:chgData name="Patrick Boily" userId="4ace92db-0572-4382-889e-50f73e2bf144" providerId="ADAL" clId="{11787768-C445-4DB6-A542-7D5C3825DB51}" dt="2022-08-22T03:49:05.783" v="16162" actId="120"/>
          <ac:spMkLst>
            <pc:docMk/>
            <pc:sldMk cId="4241332440" sldId="2505"/>
            <ac:spMk id="6" creationId="{0D0D3A08-413F-D1E2-EC2C-F755A9F57264}"/>
          </ac:spMkLst>
        </pc:spChg>
      </pc:sldChg>
      <pc:sldChg chg="add del">
        <pc:chgData name="Patrick Boily" userId="4ace92db-0572-4382-889e-50f73e2bf144" providerId="ADAL" clId="{11787768-C445-4DB6-A542-7D5C3825DB51}" dt="2022-08-19T18:04:15.181" v="6429" actId="47"/>
        <pc:sldMkLst>
          <pc:docMk/>
          <pc:sldMk cId="4256750093" sldId="2506"/>
        </pc:sldMkLst>
      </pc:sldChg>
      <pc:sldChg chg="add del">
        <pc:chgData name="Patrick Boily" userId="4ace92db-0572-4382-889e-50f73e2bf144" providerId="ADAL" clId="{11787768-C445-4DB6-A542-7D5C3825DB51}" dt="2022-08-19T18:04:15.181" v="6429" actId="47"/>
        <pc:sldMkLst>
          <pc:docMk/>
          <pc:sldMk cId="4057955553" sldId="2507"/>
        </pc:sldMkLst>
      </pc:sldChg>
      <pc:sldChg chg="add del">
        <pc:chgData name="Patrick Boily" userId="4ace92db-0572-4382-889e-50f73e2bf144" providerId="ADAL" clId="{11787768-C445-4DB6-A542-7D5C3825DB51}" dt="2022-08-19T18:04:15.181" v="6429" actId="47"/>
        <pc:sldMkLst>
          <pc:docMk/>
          <pc:sldMk cId="2946798215" sldId="2508"/>
        </pc:sldMkLst>
      </pc:sldChg>
      <pc:sldChg chg="add del">
        <pc:chgData name="Patrick Boily" userId="4ace92db-0572-4382-889e-50f73e2bf144" providerId="ADAL" clId="{11787768-C445-4DB6-A542-7D5C3825DB51}" dt="2022-08-19T18:04:15.181" v="6429" actId="47"/>
        <pc:sldMkLst>
          <pc:docMk/>
          <pc:sldMk cId="2796534511" sldId="2509"/>
        </pc:sldMkLst>
      </pc:sldChg>
      <pc:sldChg chg="add del">
        <pc:chgData name="Patrick Boily" userId="4ace92db-0572-4382-889e-50f73e2bf144" providerId="ADAL" clId="{11787768-C445-4DB6-A542-7D5C3825DB51}" dt="2022-08-19T18:04:15.181" v="6429" actId="47"/>
        <pc:sldMkLst>
          <pc:docMk/>
          <pc:sldMk cId="4143167853" sldId="2510"/>
        </pc:sldMkLst>
      </pc:sldChg>
      <pc:sldChg chg="add del">
        <pc:chgData name="Patrick Boily" userId="4ace92db-0572-4382-889e-50f73e2bf144" providerId="ADAL" clId="{11787768-C445-4DB6-A542-7D5C3825DB51}" dt="2022-08-19T18:04:15.181" v="6429" actId="47"/>
        <pc:sldMkLst>
          <pc:docMk/>
          <pc:sldMk cId="1517557620" sldId="2511"/>
        </pc:sldMkLst>
      </pc:sldChg>
      <pc:sldChg chg="add del">
        <pc:chgData name="Patrick Boily" userId="4ace92db-0572-4382-889e-50f73e2bf144" providerId="ADAL" clId="{11787768-C445-4DB6-A542-7D5C3825DB51}" dt="2022-08-19T18:04:15.181" v="6429" actId="47"/>
        <pc:sldMkLst>
          <pc:docMk/>
          <pc:sldMk cId="83095548" sldId="2512"/>
        </pc:sldMkLst>
      </pc:sldChg>
      <pc:sldChg chg="add del">
        <pc:chgData name="Patrick Boily" userId="4ace92db-0572-4382-889e-50f73e2bf144" providerId="ADAL" clId="{11787768-C445-4DB6-A542-7D5C3825DB51}" dt="2022-08-19T18:04:15.181" v="6429" actId="47"/>
        <pc:sldMkLst>
          <pc:docMk/>
          <pc:sldMk cId="3282942569" sldId="2513"/>
        </pc:sldMkLst>
      </pc:sldChg>
      <pc:sldChg chg="add del">
        <pc:chgData name="Patrick Boily" userId="4ace92db-0572-4382-889e-50f73e2bf144" providerId="ADAL" clId="{11787768-C445-4DB6-A542-7D5C3825DB51}" dt="2022-08-19T18:04:15.181" v="6429" actId="47"/>
        <pc:sldMkLst>
          <pc:docMk/>
          <pc:sldMk cId="546325756" sldId="2514"/>
        </pc:sldMkLst>
      </pc:sldChg>
      <pc:sldChg chg="add del">
        <pc:chgData name="Patrick Boily" userId="4ace92db-0572-4382-889e-50f73e2bf144" providerId="ADAL" clId="{11787768-C445-4DB6-A542-7D5C3825DB51}" dt="2022-08-19T18:04:15.181" v="6429" actId="47"/>
        <pc:sldMkLst>
          <pc:docMk/>
          <pc:sldMk cId="1743403152" sldId="2515"/>
        </pc:sldMkLst>
      </pc:sldChg>
      <pc:sldChg chg="add del">
        <pc:chgData name="Patrick Boily" userId="4ace92db-0572-4382-889e-50f73e2bf144" providerId="ADAL" clId="{11787768-C445-4DB6-A542-7D5C3825DB51}" dt="2022-08-19T18:04:15.181" v="6429" actId="47"/>
        <pc:sldMkLst>
          <pc:docMk/>
          <pc:sldMk cId="3971970454" sldId="2516"/>
        </pc:sldMkLst>
      </pc:sldChg>
      <pc:sldChg chg="add del">
        <pc:chgData name="Patrick Boily" userId="4ace92db-0572-4382-889e-50f73e2bf144" providerId="ADAL" clId="{11787768-C445-4DB6-A542-7D5C3825DB51}" dt="2022-08-19T18:04:15.181" v="6429" actId="47"/>
        <pc:sldMkLst>
          <pc:docMk/>
          <pc:sldMk cId="1451186175" sldId="2517"/>
        </pc:sldMkLst>
      </pc:sldChg>
      <pc:sldChg chg="add del">
        <pc:chgData name="Patrick Boily" userId="4ace92db-0572-4382-889e-50f73e2bf144" providerId="ADAL" clId="{11787768-C445-4DB6-A542-7D5C3825DB51}" dt="2022-08-19T18:04:15.181" v="6429" actId="47"/>
        <pc:sldMkLst>
          <pc:docMk/>
          <pc:sldMk cId="1912319782" sldId="2518"/>
        </pc:sldMkLst>
      </pc:sldChg>
      <pc:sldChg chg="add del">
        <pc:chgData name="Patrick Boily" userId="4ace92db-0572-4382-889e-50f73e2bf144" providerId="ADAL" clId="{11787768-C445-4DB6-A542-7D5C3825DB51}" dt="2022-08-19T18:04:15.181" v="6429" actId="47"/>
        <pc:sldMkLst>
          <pc:docMk/>
          <pc:sldMk cId="1524703839" sldId="2519"/>
        </pc:sldMkLst>
      </pc:sldChg>
      <pc:sldChg chg="add del">
        <pc:chgData name="Patrick Boily" userId="4ace92db-0572-4382-889e-50f73e2bf144" providerId="ADAL" clId="{11787768-C445-4DB6-A542-7D5C3825DB51}" dt="2022-08-19T18:04:15.181" v="6429" actId="47"/>
        <pc:sldMkLst>
          <pc:docMk/>
          <pc:sldMk cId="460474410" sldId="2520"/>
        </pc:sldMkLst>
      </pc:sldChg>
      <pc:sldChg chg="modSp add mod">
        <pc:chgData name="Patrick Boily" userId="4ace92db-0572-4382-889e-50f73e2bf144" providerId="ADAL" clId="{11787768-C445-4DB6-A542-7D5C3825DB51}" dt="2022-08-21T20:25:42.658" v="12927" actId="255"/>
        <pc:sldMkLst>
          <pc:docMk/>
          <pc:sldMk cId="364633606" sldId="2521"/>
        </pc:sldMkLst>
        <pc:spChg chg="mod">
          <ac:chgData name="Patrick Boily" userId="4ace92db-0572-4382-889e-50f73e2bf144" providerId="ADAL" clId="{11787768-C445-4DB6-A542-7D5C3825DB51}" dt="2022-08-11T03:25:57.457" v="3593" actId="20577"/>
          <ac:spMkLst>
            <pc:docMk/>
            <pc:sldMk cId="364633606" sldId="2521"/>
            <ac:spMk id="4" creationId="{7808A161-B256-B08C-D488-A2ABDA9602A6}"/>
          </ac:spMkLst>
        </pc:spChg>
        <pc:spChg chg="mod">
          <ac:chgData name="Patrick Boily" userId="4ace92db-0572-4382-889e-50f73e2bf144" providerId="ADAL" clId="{11787768-C445-4DB6-A542-7D5C3825DB51}" dt="2022-08-21T20:25:42.658" v="12927" actId="255"/>
          <ac:spMkLst>
            <pc:docMk/>
            <pc:sldMk cId="364633606" sldId="2521"/>
            <ac:spMk id="6" creationId="{0D0D3A08-413F-D1E2-EC2C-F755A9F57264}"/>
          </ac:spMkLst>
        </pc:spChg>
      </pc:sldChg>
      <pc:sldChg chg="modSp add mod">
        <pc:chgData name="Patrick Boily" userId="4ace92db-0572-4382-889e-50f73e2bf144" providerId="ADAL" clId="{11787768-C445-4DB6-A542-7D5C3825DB51}" dt="2022-08-22T03:49:18.570" v="16163" actId="120"/>
        <pc:sldMkLst>
          <pc:docMk/>
          <pc:sldMk cId="4237802697" sldId="2522"/>
        </pc:sldMkLst>
        <pc:spChg chg="mod">
          <ac:chgData name="Patrick Boily" userId="4ace92db-0572-4382-889e-50f73e2bf144" providerId="ADAL" clId="{11787768-C445-4DB6-A542-7D5C3825DB51}" dt="2022-08-11T03:26:05.036" v="3607" actId="20577"/>
          <ac:spMkLst>
            <pc:docMk/>
            <pc:sldMk cId="4237802697" sldId="2522"/>
            <ac:spMk id="4" creationId="{7808A161-B256-B08C-D488-A2ABDA9602A6}"/>
          </ac:spMkLst>
        </pc:spChg>
        <pc:spChg chg="mod">
          <ac:chgData name="Patrick Boily" userId="4ace92db-0572-4382-889e-50f73e2bf144" providerId="ADAL" clId="{11787768-C445-4DB6-A542-7D5C3825DB51}" dt="2022-08-22T03:49:18.570" v="16163" actId="120"/>
          <ac:spMkLst>
            <pc:docMk/>
            <pc:sldMk cId="4237802697" sldId="2522"/>
            <ac:spMk id="6" creationId="{0D0D3A08-413F-D1E2-EC2C-F755A9F57264}"/>
          </ac:spMkLst>
        </pc:spChg>
      </pc:sldChg>
      <pc:sldChg chg="add del">
        <pc:chgData name="Patrick Boily" userId="4ace92db-0572-4382-889e-50f73e2bf144" providerId="ADAL" clId="{11787768-C445-4DB6-A542-7D5C3825DB51}" dt="2022-08-20T17:53:44.806" v="7911" actId="47"/>
        <pc:sldMkLst>
          <pc:docMk/>
          <pc:sldMk cId="3761563647" sldId="2523"/>
        </pc:sldMkLst>
      </pc:sldChg>
      <pc:sldChg chg="add del">
        <pc:chgData name="Patrick Boily" userId="4ace92db-0572-4382-889e-50f73e2bf144" providerId="ADAL" clId="{11787768-C445-4DB6-A542-7D5C3825DB51}" dt="2022-08-20T17:53:39.899" v="7910" actId="47"/>
        <pc:sldMkLst>
          <pc:docMk/>
          <pc:sldMk cId="1199069231" sldId="2524"/>
        </pc:sldMkLst>
      </pc:sldChg>
      <pc:sldChg chg="add del">
        <pc:chgData name="Patrick Boily" userId="4ace92db-0572-4382-889e-50f73e2bf144" providerId="ADAL" clId="{11787768-C445-4DB6-A542-7D5C3825DB51}" dt="2022-08-20T17:53:39.899" v="7910" actId="47"/>
        <pc:sldMkLst>
          <pc:docMk/>
          <pc:sldMk cId="1238278564" sldId="2525"/>
        </pc:sldMkLst>
      </pc:sldChg>
      <pc:sldChg chg="add del">
        <pc:chgData name="Patrick Boily" userId="4ace92db-0572-4382-889e-50f73e2bf144" providerId="ADAL" clId="{11787768-C445-4DB6-A542-7D5C3825DB51}" dt="2022-08-20T17:53:39.899" v="7910" actId="47"/>
        <pc:sldMkLst>
          <pc:docMk/>
          <pc:sldMk cId="2574126302" sldId="2526"/>
        </pc:sldMkLst>
      </pc:sldChg>
      <pc:sldChg chg="add del">
        <pc:chgData name="Patrick Boily" userId="4ace92db-0572-4382-889e-50f73e2bf144" providerId="ADAL" clId="{11787768-C445-4DB6-A542-7D5C3825DB51}" dt="2022-08-20T17:53:39.899" v="7910" actId="47"/>
        <pc:sldMkLst>
          <pc:docMk/>
          <pc:sldMk cId="3433493106" sldId="2527"/>
        </pc:sldMkLst>
      </pc:sldChg>
      <pc:sldChg chg="add del">
        <pc:chgData name="Patrick Boily" userId="4ace92db-0572-4382-889e-50f73e2bf144" providerId="ADAL" clId="{11787768-C445-4DB6-A542-7D5C3825DB51}" dt="2022-08-20T17:53:39.899" v="7910" actId="47"/>
        <pc:sldMkLst>
          <pc:docMk/>
          <pc:sldMk cId="2275627073" sldId="2528"/>
        </pc:sldMkLst>
      </pc:sldChg>
      <pc:sldChg chg="add del">
        <pc:chgData name="Patrick Boily" userId="4ace92db-0572-4382-889e-50f73e2bf144" providerId="ADAL" clId="{11787768-C445-4DB6-A542-7D5C3825DB51}" dt="2022-08-20T17:53:39.899" v="7910" actId="47"/>
        <pc:sldMkLst>
          <pc:docMk/>
          <pc:sldMk cId="401079269" sldId="2529"/>
        </pc:sldMkLst>
      </pc:sldChg>
      <pc:sldChg chg="add del">
        <pc:chgData name="Patrick Boily" userId="4ace92db-0572-4382-889e-50f73e2bf144" providerId="ADAL" clId="{11787768-C445-4DB6-A542-7D5C3825DB51}" dt="2022-08-20T17:53:39.899" v="7910" actId="47"/>
        <pc:sldMkLst>
          <pc:docMk/>
          <pc:sldMk cId="3524182190" sldId="2530"/>
        </pc:sldMkLst>
      </pc:sldChg>
      <pc:sldChg chg="add del">
        <pc:chgData name="Patrick Boily" userId="4ace92db-0572-4382-889e-50f73e2bf144" providerId="ADAL" clId="{11787768-C445-4DB6-A542-7D5C3825DB51}" dt="2022-08-20T17:53:39.899" v="7910" actId="47"/>
        <pc:sldMkLst>
          <pc:docMk/>
          <pc:sldMk cId="2942829264" sldId="2531"/>
        </pc:sldMkLst>
      </pc:sldChg>
      <pc:sldChg chg="add del">
        <pc:chgData name="Patrick Boily" userId="4ace92db-0572-4382-889e-50f73e2bf144" providerId="ADAL" clId="{11787768-C445-4DB6-A542-7D5C3825DB51}" dt="2022-08-20T17:53:39.899" v="7910" actId="47"/>
        <pc:sldMkLst>
          <pc:docMk/>
          <pc:sldMk cId="756500407" sldId="2532"/>
        </pc:sldMkLst>
      </pc:sldChg>
      <pc:sldChg chg="add del">
        <pc:chgData name="Patrick Boily" userId="4ace92db-0572-4382-889e-50f73e2bf144" providerId="ADAL" clId="{11787768-C445-4DB6-A542-7D5C3825DB51}" dt="2022-08-20T17:53:39.899" v="7910" actId="47"/>
        <pc:sldMkLst>
          <pc:docMk/>
          <pc:sldMk cId="132641599" sldId="2533"/>
        </pc:sldMkLst>
      </pc:sldChg>
      <pc:sldChg chg="add del">
        <pc:chgData name="Patrick Boily" userId="4ace92db-0572-4382-889e-50f73e2bf144" providerId="ADAL" clId="{11787768-C445-4DB6-A542-7D5C3825DB51}" dt="2022-08-20T17:53:39.899" v="7910" actId="47"/>
        <pc:sldMkLst>
          <pc:docMk/>
          <pc:sldMk cId="3175186973" sldId="2534"/>
        </pc:sldMkLst>
      </pc:sldChg>
      <pc:sldChg chg="add del">
        <pc:chgData name="Patrick Boily" userId="4ace92db-0572-4382-889e-50f73e2bf144" providerId="ADAL" clId="{11787768-C445-4DB6-A542-7D5C3825DB51}" dt="2022-08-20T17:53:39.899" v="7910" actId="47"/>
        <pc:sldMkLst>
          <pc:docMk/>
          <pc:sldMk cId="1204465391" sldId="2535"/>
        </pc:sldMkLst>
      </pc:sldChg>
      <pc:sldChg chg="add del">
        <pc:chgData name="Patrick Boily" userId="4ace92db-0572-4382-889e-50f73e2bf144" providerId="ADAL" clId="{11787768-C445-4DB6-A542-7D5C3825DB51}" dt="2022-08-20T17:53:39.899" v="7910" actId="47"/>
        <pc:sldMkLst>
          <pc:docMk/>
          <pc:sldMk cId="4292356513" sldId="2536"/>
        </pc:sldMkLst>
      </pc:sldChg>
      <pc:sldChg chg="add del">
        <pc:chgData name="Patrick Boily" userId="4ace92db-0572-4382-889e-50f73e2bf144" providerId="ADAL" clId="{11787768-C445-4DB6-A542-7D5C3825DB51}" dt="2022-08-20T17:53:39.899" v="7910" actId="47"/>
        <pc:sldMkLst>
          <pc:docMk/>
          <pc:sldMk cId="1940426684" sldId="2537"/>
        </pc:sldMkLst>
      </pc:sldChg>
      <pc:sldChg chg="modSp add mod">
        <pc:chgData name="Patrick Boily" userId="4ace92db-0572-4382-889e-50f73e2bf144" providerId="ADAL" clId="{11787768-C445-4DB6-A542-7D5C3825DB51}" dt="2022-08-21T20:35:54.911" v="13029" actId="14100"/>
        <pc:sldMkLst>
          <pc:docMk/>
          <pc:sldMk cId="1894771501" sldId="2538"/>
        </pc:sldMkLst>
        <pc:spChg chg="mod">
          <ac:chgData name="Patrick Boily" userId="4ace92db-0572-4382-889e-50f73e2bf144" providerId="ADAL" clId="{11787768-C445-4DB6-A542-7D5C3825DB51}" dt="2022-08-11T03:27:01.699" v="3657" actId="20577"/>
          <ac:spMkLst>
            <pc:docMk/>
            <pc:sldMk cId="1894771501" sldId="2538"/>
            <ac:spMk id="4" creationId="{7808A161-B256-B08C-D488-A2ABDA9602A6}"/>
          </ac:spMkLst>
        </pc:spChg>
        <pc:spChg chg="mod">
          <ac:chgData name="Patrick Boily" userId="4ace92db-0572-4382-889e-50f73e2bf144" providerId="ADAL" clId="{11787768-C445-4DB6-A542-7D5C3825DB51}" dt="2022-08-21T20:35:54.911" v="13029" actId="14100"/>
          <ac:spMkLst>
            <pc:docMk/>
            <pc:sldMk cId="1894771501" sldId="2538"/>
            <ac:spMk id="6" creationId="{0D0D3A08-413F-D1E2-EC2C-F755A9F57264}"/>
          </ac:spMkLst>
        </pc:spChg>
      </pc:sldChg>
      <pc:sldChg chg="modSp add mod">
        <pc:chgData name="Patrick Boily" userId="4ace92db-0572-4382-889e-50f73e2bf144" providerId="ADAL" clId="{11787768-C445-4DB6-A542-7D5C3825DB51}" dt="2022-08-22T03:49:38.330" v="16164" actId="120"/>
        <pc:sldMkLst>
          <pc:docMk/>
          <pc:sldMk cId="2209271476" sldId="2539"/>
        </pc:sldMkLst>
        <pc:spChg chg="mod">
          <ac:chgData name="Patrick Boily" userId="4ace92db-0572-4382-889e-50f73e2bf144" providerId="ADAL" clId="{11787768-C445-4DB6-A542-7D5C3825DB51}" dt="2022-08-11T03:26:54.796" v="3635" actId="20577"/>
          <ac:spMkLst>
            <pc:docMk/>
            <pc:sldMk cId="2209271476" sldId="2539"/>
            <ac:spMk id="4" creationId="{7808A161-B256-B08C-D488-A2ABDA9602A6}"/>
          </ac:spMkLst>
        </pc:spChg>
        <pc:spChg chg="mod">
          <ac:chgData name="Patrick Boily" userId="4ace92db-0572-4382-889e-50f73e2bf144" providerId="ADAL" clId="{11787768-C445-4DB6-A542-7D5C3825DB51}" dt="2022-08-22T03:49:38.330" v="16164" actId="120"/>
          <ac:spMkLst>
            <pc:docMk/>
            <pc:sldMk cId="2209271476" sldId="2539"/>
            <ac:spMk id="6" creationId="{0D0D3A08-413F-D1E2-EC2C-F755A9F57264}"/>
          </ac:spMkLst>
        </pc:spChg>
      </pc:sldChg>
      <pc:sldChg chg="add del">
        <pc:chgData name="Patrick Boily" userId="4ace92db-0572-4382-889e-50f73e2bf144" providerId="ADAL" clId="{11787768-C445-4DB6-A542-7D5C3825DB51}" dt="2022-08-20T19:24:56.409" v="10379" actId="47"/>
        <pc:sldMkLst>
          <pc:docMk/>
          <pc:sldMk cId="2937673989" sldId="2540"/>
        </pc:sldMkLst>
      </pc:sldChg>
      <pc:sldChg chg="add del">
        <pc:chgData name="Patrick Boily" userId="4ace92db-0572-4382-889e-50f73e2bf144" providerId="ADAL" clId="{11787768-C445-4DB6-A542-7D5C3825DB51}" dt="2022-08-20T19:24:56.409" v="10379" actId="47"/>
        <pc:sldMkLst>
          <pc:docMk/>
          <pc:sldMk cId="1293177131" sldId="2541"/>
        </pc:sldMkLst>
      </pc:sldChg>
      <pc:sldChg chg="add del">
        <pc:chgData name="Patrick Boily" userId="4ace92db-0572-4382-889e-50f73e2bf144" providerId="ADAL" clId="{11787768-C445-4DB6-A542-7D5C3825DB51}" dt="2022-08-20T19:24:56.409" v="10379" actId="47"/>
        <pc:sldMkLst>
          <pc:docMk/>
          <pc:sldMk cId="3356639211" sldId="2542"/>
        </pc:sldMkLst>
      </pc:sldChg>
      <pc:sldChg chg="add">
        <pc:chgData name="Patrick Boily" userId="4ace92db-0572-4382-889e-50f73e2bf144" providerId="ADAL" clId="{11787768-C445-4DB6-A542-7D5C3825DB51}" dt="2022-08-11T03:26:34.081" v="3611"/>
        <pc:sldMkLst>
          <pc:docMk/>
          <pc:sldMk cId="1234338526" sldId="2543"/>
        </pc:sldMkLst>
      </pc:sldChg>
      <pc:sldChg chg="del">
        <pc:chgData name="Patrick Boily" userId="4ace92db-0572-4382-889e-50f73e2bf144" providerId="ADAL" clId="{11787768-C445-4DB6-A542-7D5C3825DB51}" dt="2022-08-20T19:21:43.884" v="10326" actId="47"/>
        <pc:sldMkLst>
          <pc:docMk/>
          <pc:sldMk cId="2128702973" sldId="2543"/>
        </pc:sldMkLst>
      </pc:sldChg>
      <pc:sldChg chg="add">
        <pc:chgData name="Patrick Boily" userId="4ace92db-0572-4382-889e-50f73e2bf144" providerId="ADAL" clId="{11787768-C445-4DB6-A542-7D5C3825DB51}" dt="2022-08-11T03:26:34.081" v="3611"/>
        <pc:sldMkLst>
          <pc:docMk/>
          <pc:sldMk cId="440225917" sldId="2544"/>
        </pc:sldMkLst>
      </pc:sldChg>
      <pc:sldChg chg="del">
        <pc:chgData name="Patrick Boily" userId="4ace92db-0572-4382-889e-50f73e2bf144" providerId="ADAL" clId="{11787768-C445-4DB6-A542-7D5C3825DB51}" dt="2022-08-20T19:24:56.409" v="10379" actId="47"/>
        <pc:sldMkLst>
          <pc:docMk/>
          <pc:sldMk cId="1354969837" sldId="2544"/>
        </pc:sldMkLst>
      </pc:sldChg>
      <pc:sldChg chg="add del">
        <pc:chgData name="Patrick Boily" userId="4ace92db-0572-4382-889e-50f73e2bf144" providerId="ADAL" clId="{11787768-C445-4DB6-A542-7D5C3825DB51}" dt="2022-08-20T19:24:56.409" v="10379" actId="47"/>
        <pc:sldMkLst>
          <pc:docMk/>
          <pc:sldMk cId="3576104243" sldId="2545"/>
        </pc:sldMkLst>
      </pc:sldChg>
      <pc:sldChg chg="add del">
        <pc:chgData name="Patrick Boily" userId="4ace92db-0572-4382-889e-50f73e2bf144" providerId="ADAL" clId="{11787768-C445-4DB6-A542-7D5C3825DB51}" dt="2022-08-20T19:24:56.409" v="10379" actId="47"/>
        <pc:sldMkLst>
          <pc:docMk/>
          <pc:sldMk cId="188457573" sldId="2546"/>
        </pc:sldMkLst>
      </pc:sldChg>
      <pc:sldChg chg="add del">
        <pc:chgData name="Patrick Boily" userId="4ace92db-0572-4382-889e-50f73e2bf144" providerId="ADAL" clId="{11787768-C445-4DB6-A542-7D5C3825DB51}" dt="2022-08-20T19:24:56.409" v="10379" actId="47"/>
        <pc:sldMkLst>
          <pc:docMk/>
          <pc:sldMk cId="1424682759" sldId="2547"/>
        </pc:sldMkLst>
      </pc:sldChg>
      <pc:sldChg chg="add del">
        <pc:chgData name="Patrick Boily" userId="4ace92db-0572-4382-889e-50f73e2bf144" providerId="ADAL" clId="{11787768-C445-4DB6-A542-7D5C3825DB51}" dt="2022-08-20T19:24:56.409" v="10379" actId="47"/>
        <pc:sldMkLst>
          <pc:docMk/>
          <pc:sldMk cId="3406572223" sldId="2548"/>
        </pc:sldMkLst>
      </pc:sldChg>
      <pc:sldChg chg="add del">
        <pc:chgData name="Patrick Boily" userId="4ace92db-0572-4382-889e-50f73e2bf144" providerId="ADAL" clId="{11787768-C445-4DB6-A542-7D5C3825DB51}" dt="2022-08-20T19:24:56.409" v="10379" actId="47"/>
        <pc:sldMkLst>
          <pc:docMk/>
          <pc:sldMk cId="1046902920" sldId="2549"/>
        </pc:sldMkLst>
      </pc:sldChg>
      <pc:sldChg chg="add del">
        <pc:chgData name="Patrick Boily" userId="4ace92db-0572-4382-889e-50f73e2bf144" providerId="ADAL" clId="{11787768-C445-4DB6-A542-7D5C3825DB51}" dt="2022-08-20T19:24:56.409" v="10379" actId="47"/>
        <pc:sldMkLst>
          <pc:docMk/>
          <pc:sldMk cId="970917746" sldId="2550"/>
        </pc:sldMkLst>
      </pc:sldChg>
      <pc:sldChg chg="add del">
        <pc:chgData name="Patrick Boily" userId="4ace92db-0572-4382-889e-50f73e2bf144" providerId="ADAL" clId="{11787768-C445-4DB6-A542-7D5C3825DB51}" dt="2022-08-20T19:24:56.409" v="10379" actId="47"/>
        <pc:sldMkLst>
          <pc:docMk/>
          <pc:sldMk cId="900196778" sldId="2551"/>
        </pc:sldMkLst>
      </pc:sldChg>
      <pc:sldChg chg="add del">
        <pc:chgData name="Patrick Boily" userId="4ace92db-0572-4382-889e-50f73e2bf144" providerId="ADAL" clId="{11787768-C445-4DB6-A542-7D5C3825DB51}" dt="2022-08-20T19:24:56.409" v="10379" actId="47"/>
        <pc:sldMkLst>
          <pc:docMk/>
          <pc:sldMk cId="70371244" sldId="2552"/>
        </pc:sldMkLst>
      </pc:sldChg>
      <pc:sldChg chg="add">
        <pc:chgData name="Patrick Boily" userId="4ace92db-0572-4382-889e-50f73e2bf144" providerId="ADAL" clId="{11787768-C445-4DB6-A542-7D5C3825DB51}" dt="2022-08-11T03:26:34.081" v="3611"/>
        <pc:sldMkLst>
          <pc:docMk/>
          <pc:sldMk cId="1231407911" sldId="2553"/>
        </pc:sldMkLst>
      </pc:sldChg>
      <pc:sldChg chg="add del">
        <pc:chgData name="Patrick Boily" userId="4ace92db-0572-4382-889e-50f73e2bf144" providerId="ADAL" clId="{11787768-C445-4DB6-A542-7D5C3825DB51}" dt="2022-08-20T19:24:56.409" v="10379" actId="47"/>
        <pc:sldMkLst>
          <pc:docMk/>
          <pc:sldMk cId="1734598276" sldId="2554"/>
        </pc:sldMkLst>
      </pc:sldChg>
      <pc:sldChg chg="modSp add mod">
        <pc:chgData name="Patrick Boily" userId="4ace92db-0572-4382-889e-50f73e2bf144" providerId="ADAL" clId="{11787768-C445-4DB6-A542-7D5C3825DB51}" dt="2022-08-21T20:35:44.816" v="13028" actId="14100"/>
        <pc:sldMkLst>
          <pc:docMk/>
          <pc:sldMk cId="3346926481" sldId="2555"/>
        </pc:sldMkLst>
        <pc:spChg chg="mod">
          <ac:chgData name="Patrick Boily" userId="4ace92db-0572-4382-889e-50f73e2bf144" providerId="ADAL" clId="{11787768-C445-4DB6-A542-7D5C3825DB51}" dt="2022-08-11T03:27:31.678" v="3677" actId="20577"/>
          <ac:spMkLst>
            <pc:docMk/>
            <pc:sldMk cId="3346926481" sldId="2555"/>
            <ac:spMk id="4" creationId="{7808A161-B256-B08C-D488-A2ABDA9602A6}"/>
          </ac:spMkLst>
        </pc:spChg>
        <pc:spChg chg="mod">
          <ac:chgData name="Patrick Boily" userId="4ace92db-0572-4382-889e-50f73e2bf144" providerId="ADAL" clId="{11787768-C445-4DB6-A542-7D5C3825DB51}" dt="2022-08-21T20:35:44.816" v="13028" actId="14100"/>
          <ac:spMkLst>
            <pc:docMk/>
            <pc:sldMk cId="3346926481" sldId="2555"/>
            <ac:spMk id="6" creationId="{0D0D3A08-413F-D1E2-EC2C-F755A9F57264}"/>
          </ac:spMkLst>
        </pc:spChg>
      </pc:sldChg>
      <pc:sldChg chg="modSp add mod">
        <pc:chgData name="Patrick Boily" userId="4ace92db-0572-4382-889e-50f73e2bf144" providerId="ADAL" clId="{11787768-C445-4DB6-A542-7D5C3825DB51}" dt="2022-08-22T03:49:54.779" v="16165" actId="120"/>
        <pc:sldMkLst>
          <pc:docMk/>
          <pc:sldMk cId="1923519662" sldId="2556"/>
        </pc:sldMkLst>
        <pc:spChg chg="mod">
          <ac:chgData name="Patrick Boily" userId="4ace92db-0572-4382-889e-50f73e2bf144" providerId="ADAL" clId="{11787768-C445-4DB6-A542-7D5C3825DB51}" dt="2022-08-11T03:29:14.601" v="3697" actId="20577"/>
          <ac:spMkLst>
            <pc:docMk/>
            <pc:sldMk cId="1923519662" sldId="2556"/>
            <ac:spMk id="4" creationId="{7808A161-B256-B08C-D488-A2ABDA9602A6}"/>
          </ac:spMkLst>
        </pc:spChg>
        <pc:spChg chg="mod">
          <ac:chgData name="Patrick Boily" userId="4ace92db-0572-4382-889e-50f73e2bf144" providerId="ADAL" clId="{11787768-C445-4DB6-A542-7D5C3825DB51}" dt="2022-08-22T03:49:54.779" v="16165" actId="120"/>
          <ac:spMkLst>
            <pc:docMk/>
            <pc:sldMk cId="1923519662" sldId="2556"/>
            <ac:spMk id="6" creationId="{0D0D3A08-413F-D1E2-EC2C-F755A9F57264}"/>
          </ac:spMkLst>
        </pc:spChg>
      </pc:sldChg>
      <pc:sldChg chg="modSp add mod">
        <pc:chgData name="Patrick Boily" userId="4ace92db-0572-4382-889e-50f73e2bf144" providerId="ADAL" clId="{11787768-C445-4DB6-A542-7D5C3825DB51}" dt="2022-08-22T00:51:33.809" v="14693" actId="6549"/>
        <pc:sldMkLst>
          <pc:docMk/>
          <pc:sldMk cId="3895868126" sldId="2557"/>
        </pc:sldMkLst>
        <pc:spChg chg="mod">
          <ac:chgData name="Patrick Boily" userId="4ace92db-0572-4382-889e-50f73e2bf144" providerId="ADAL" clId="{11787768-C445-4DB6-A542-7D5C3825DB51}" dt="2022-08-22T00:49:15.541" v="14553" actId="20577"/>
          <ac:spMkLst>
            <pc:docMk/>
            <pc:sldMk cId="3895868126" sldId="2557"/>
            <ac:spMk id="2" creationId="{1F7B936F-FEB4-65E2-D74D-B64461644BAD}"/>
          </ac:spMkLst>
        </pc:spChg>
        <pc:spChg chg="mod">
          <ac:chgData name="Patrick Boily" userId="4ace92db-0572-4382-889e-50f73e2bf144" providerId="ADAL" clId="{11787768-C445-4DB6-A542-7D5C3825DB51}" dt="2022-08-22T00:51:33.809" v="14693" actId="6549"/>
          <ac:spMkLst>
            <pc:docMk/>
            <pc:sldMk cId="3895868126" sldId="2557"/>
            <ac:spMk id="3" creationId="{9F29C379-A938-FCA2-D713-6475E10DF3EA}"/>
          </ac:spMkLst>
        </pc:spChg>
      </pc:sldChg>
      <pc:sldChg chg="add del">
        <pc:chgData name="Patrick Boily" userId="4ace92db-0572-4382-889e-50f73e2bf144" providerId="ADAL" clId="{11787768-C445-4DB6-A542-7D5C3825DB51}" dt="2022-08-22T01:34:36.128" v="14817" actId="47"/>
        <pc:sldMkLst>
          <pc:docMk/>
          <pc:sldMk cId="3308302135" sldId="2558"/>
        </pc:sldMkLst>
      </pc:sldChg>
      <pc:sldChg chg="add del">
        <pc:chgData name="Patrick Boily" userId="4ace92db-0572-4382-889e-50f73e2bf144" providerId="ADAL" clId="{11787768-C445-4DB6-A542-7D5C3825DB51}" dt="2022-08-22T01:40:27.259" v="15016" actId="2696"/>
        <pc:sldMkLst>
          <pc:docMk/>
          <pc:sldMk cId="1799802401" sldId="2559"/>
        </pc:sldMkLst>
      </pc:sldChg>
      <pc:sldChg chg="modSp add mod">
        <pc:chgData name="Patrick Boily" userId="4ace92db-0572-4382-889e-50f73e2bf144" providerId="ADAL" clId="{11787768-C445-4DB6-A542-7D5C3825DB51}" dt="2022-08-22T01:43:30.959" v="15069" actId="20577"/>
        <pc:sldMkLst>
          <pc:docMk/>
          <pc:sldMk cId="2308934752" sldId="2559"/>
        </pc:sldMkLst>
        <pc:spChg chg="mod">
          <ac:chgData name="Patrick Boily" userId="4ace92db-0572-4382-889e-50f73e2bf144" providerId="ADAL" clId="{11787768-C445-4DB6-A542-7D5C3825DB51}" dt="2022-08-22T01:43:30.959" v="15069" actId="20577"/>
          <ac:spMkLst>
            <pc:docMk/>
            <pc:sldMk cId="2308934752" sldId="2559"/>
            <ac:spMk id="3" creationId="{9F29C379-A938-FCA2-D713-6475E10DF3EA}"/>
          </ac:spMkLst>
        </pc:spChg>
      </pc:sldChg>
      <pc:sldChg chg="modSp add mod ord">
        <pc:chgData name="Patrick Boily" userId="4ace92db-0572-4382-889e-50f73e2bf144" providerId="ADAL" clId="{11787768-C445-4DB6-A542-7D5C3825DB51}" dt="2022-08-22T01:52:18.742" v="15324" actId="20577"/>
        <pc:sldMkLst>
          <pc:docMk/>
          <pc:sldMk cId="1183463136" sldId="2560"/>
        </pc:sldMkLst>
        <pc:spChg chg="mod">
          <ac:chgData name="Patrick Boily" userId="4ace92db-0572-4382-889e-50f73e2bf144" providerId="ADAL" clId="{11787768-C445-4DB6-A542-7D5C3825DB51}" dt="2022-08-22T01:52:18.742" v="15324" actId="20577"/>
          <ac:spMkLst>
            <pc:docMk/>
            <pc:sldMk cId="1183463136" sldId="2560"/>
            <ac:spMk id="2" creationId="{1F7B936F-FEB4-65E2-D74D-B64461644BAD}"/>
          </ac:spMkLst>
        </pc:spChg>
        <pc:spChg chg="mod">
          <ac:chgData name="Patrick Boily" userId="4ace92db-0572-4382-889e-50f73e2bf144" providerId="ADAL" clId="{11787768-C445-4DB6-A542-7D5C3825DB51}" dt="2022-08-22T01:47:37.842" v="15158" actId="20577"/>
          <ac:spMkLst>
            <pc:docMk/>
            <pc:sldMk cId="1183463136" sldId="2560"/>
            <ac:spMk id="3" creationId="{9F29C379-A938-FCA2-D713-6475E10DF3EA}"/>
          </ac:spMkLst>
        </pc:spChg>
      </pc:sldChg>
      <pc:sldChg chg="addSp modSp add mod modClrScheme chgLayout">
        <pc:chgData name="Patrick Boily" userId="4ace92db-0572-4382-889e-50f73e2bf144" providerId="ADAL" clId="{11787768-C445-4DB6-A542-7D5C3825DB51}" dt="2022-08-22T02:12:51.701" v="15955" actId="242"/>
        <pc:sldMkLst>
          <pc:docMk/>
          <pc:sldMk cId="909272105" sldId="2561"/>
        </pc:sldMkLst>
        <pc:spChg chg="mod ord">
          <ac:chgData name="Patrick Boily" userId="4ace92db-0572-4382-889e-50f73e2bf144" providerId="ADAL" clId="{11787768-C445-4DB6-A542-7D5C3825DB51}" dt="2022-08-22T01:52:33.722" v="15327" actId="700"/>
          <ac:spMkLst>
            <pc:docMk/>
            <pc:sldMk cId="909272105" sldId="2561"/>
            <ac:spMk id="2" creationId="{1F7B936F-FEB4-65E2-D74D-B64461644BAD}"/>
          </ac:spMkLst>
        </pc:spChg>
        <pc:spChg chg="mod ord">
          <ac:chgData name="Patrick Boily" userId="4ace92db-0572-4382-889e-50f73e2bf144" providerId="ADAL" clId="{11787768-C445-4DB6-A542-7D5C3825DB51}" dt="2022-08-22T02:12:51.701" v="15955" actId="242"/>
          <ac:spMkLst>
            <pc:docMk/>
            <pc:sldMk cId="909272105" sldId="2561"/>
            <ac:spMk id="3" creationId="{9F29C379-A938-FCA2-D713-6475E10DF3EA}"/>
          </ac:spMkLst>
        </pc:spChg>
        <pc:spChg chg="mod ord">
          <ac:chgData name="Patrick Boily" userId="4ace92db-0572-4382-889e-50f73e2bf144" providerId="ADAL" clId="{11787768-C445-4DB6-A542-7D5C3825DB51}" dt="2022-08-22T01:52:33.722" v="15327" actId="700"/>
          <ac:spMkLst>
            <pc:docMk/>
            <pc:sldMk cId="909272105" sldId="2561"/>
            <ac:spMk id="4" creationId="{435E19E0-7546-00A0-3820-23B070B36949}"/>
          </ac:spMkLst>
        </pc:spChg>
        <pc:spChg chg="mod ord">
          <ac:chgData name="Patrick Boily" userId="4ace92db-0572-4382-889e-50f73e2bf144" providerId="ADAL" clId="{11787768-C445-4DB6-A542-7D5C3825DB51}" dt="2022-08-22T01:52:33.722" v="15327" actId="700"/>
          <ac:spMkLst>
            <pc:docMk/>
            <pc:sldMk cId="909272105" sldId="2561"/>
            <ac:spMk id="5" creationId="{B0CE32E8-41F4-BC33-F0D3-AD2411A93543}"/>
          </ac:spMkLst>
        </pc:spChg>
        <pc:spChg chg="add mod ord">
          <ac:chgData name="Patrick Boily" userId="4ace92db-0572-4382-889e-50f73e2bf144" providerId="ADAL" clId="{11787768-C445-4DB6-A542-7D5C3825DB51}" dt="2022-08-22T02:12:48.769" v="15954" actId="242"/>
          <ac:spMkLst>
            <pc:docMk/>
            <pc:sldMk cId="909272105" sldId="2561"/>
            <ac:spMk id="9" creationId="{23F58B53-4269-F608-66B9-3A871BD241F0}"/>
          </ac:spMkLst>
        </pc:spChg>
      </pc:sldChg>
      <pc:sldChg chg="add del">
        <pc:chgData name="Patrick Boily" userId="4ace92db-0572-4382-889e-50f73e2bf144" providerId="ADAL" clId="{11787768-C445-4DB6-A542-7D5C3825DB51}" dt="2022-08-22T01:56:49.873" v="15472" actId="47"/>
        <pc:sldMkLst>
          <pc:docMk/>
          <pc:sldMk cId="2904877087" sldId="2562"/>
        </pc:sldMkLst>
      </pc:sldChg>
      <pc:sldChg chg="add">
        <pc:chgData name="Patrick Boily" userId="4ace92db-0572-4382-889e-50f73e2bf144" providerId="ADAL" clId="{11787768-C445-4DB6-A542-7D5C3825DB51}" dt="2022-08-11T03:29:51.357" v="3700"/>
        <pc:sldMkLst>
          <pc:docMk/>
          <pc:sldMk cId="3390928243" sldId="2563"/>
        </pc:sldMkLst>
      </pc:sldChg>
      <pc:sldChg chg="add">
        <pc:chgData name="Patrick Boily" userId="4ace92db-0572-4382-889e-50f73e2bf144" providerId="ADAL" clId="{11787768-C445-4DB6-A542-7D5C3825DB51}" dt="2022-08-11T03:29:51.357" v="3700"/>
        <pc:sldMkLst>
          <pc:docMk/>
          <pc:sldMk cId="731302181" sldId="2564"/>
        </pc:sldMkLst>
      </pc:sldChg>
      <pc:sldChg chg="add del">
        <pc:chgData name="Patrick Boily" userId="4ace92db-0572-4382-889e-50f73e2bf144" providerId="ADAL" clId="{11787768-C445-4DB6-A542-7D5C3825DB51}" dt="2022-08-22T01:56:49.873" v="15472" actId="47"/>
        <pc:sldMkLst>
          <pc:docMk/>
          <pc:sldMk cId="1635814349" sldId="2565"/>
        </pc:sldMkLst>
      </pc:sldChg>
      <pc:sldChg chg="add">
        <pc:chgData name="Patrick Boily" userId="4ace92db-0572-4382-889e-50f73e2bf144" providerId="ADAL" clId="{11787768-C445-4DB6-A542-7D5C3825DB51}" dt="2022-08-11T03:29:51.357" v="3700"/>
        <pc:sldMkLst>
          <pc:docMk/>
          <pc:sldMk cId="998766952" sldId="2566"/>
        </pc:sldMkLst>
      </pc:sldChg>
      <pc:sldChg chg="add">
        <pc:chgData name="Patrick Boily" userId="4ace92db-0572-4382-889e-50f73e2bf144" providerId="ADAL" clId="{11787768-C445-4DB6-A542-7D5C3825DB51}" dt="2022-08-11T03:29:51.357" v="3700"/>
        <pc:sldMkLst>
          <pc:docMk/>
          <pc:sldMk cId="563264749" sldId="2567"/>
        </pc:sldMkLst>
      </pc:sldChg>
      <pc:sldChg chg="add">
        <pc:chgData name="Patrick Boily" userId="4ace92db-0572-4382-889e-50f73e2bf144" providerId="ADAL" clId="{11787768-C445-4DB6-A542-7D5C3825DB51}" dt="2022-08-11T03:29:51.357" v="3700"/>
        <pc:sldMkLst>
          <pc:docMk/>
          <pc:sldMk cId="3005822595" sldId="2568"/>
        </pc:sldMkLst>
      </pc:sldChg>
      <pc:sldChg chg="modSp add del mod">
        <pc:chgData name="Patrick Boily" userId="4ace92db-0572-4382-889e-50f73e2bf144" providerId="ADAL" clId="{11787768-C445-4DB6-A542-7D5C3825DB51}" dt="2022-08-22T02:20:56.844" v="16155" actId="47"/>
        <pc:sldMkLst>
          <pc:docMk/>
          <pc:sldMk cId="4193022152" sldId="2569"/>
        </pc:sldMkLst>
        <pc:spChg chg="mod">
          <ac:chgData name="Patrick Boily" userId="4ace92db-0572-4382-889e-50f73e2bf144" providerId="ADAL" clId="{11787768-C445-4DB6-A542-7D5C3825DB51}" dt="2022-08-22T01:58:16.181" v="15520" actId="255"/>
          <ac:spMkLst>
            <pc:docMk/>
            <pc:sldMk cId="4193022152" sldId="2569"/>
            <ac:spMk id="2" creationId="{1F7B936F-FEB4-65E2-D74D-B64461644BAD}"/>
          </ac:spMkLst>
        </pc:spChg>
      </pc:sldChg>
      <pc:sldChg chg="add">
        <pc:chgData name="Patrick Boily" userId="4ace92db-0572-4382-889e-50f73e2bf144" providerId="ADAL" clId="{11787768-C445-4DB6-A542-7D5C3825DB51}" dt="2022-08-11T03:29:51.357" v="3700"/>
        <pc:sldMkLst>
          <pc:docMk/>
          <pc:sldMk cId="2403432040" sldId="2570"/>
        </pc:sldMkLst>
      </pc:sldChg>
      <pc:sldChg chg="del">
        <pc:chgData name="Patrick Boily" userId="4ace92db-0572-4382-889e-50f73e2bf144" providerId="ADAL" clId="{11787768-C445-4DB6-A542-7D5C3825DB51}" dt="2022-08-21T18:59:39.608" v="11529" actId="47"/>
        <pc:sldMkLst>
          <pc:docMk/>
          <pc:sldMk cId="3764243931" sldId="2570"/>
        </pc:sldMkLst>
      </pc:sldChg>
      <pc:sldChg chg="del">
        <pc:chgData name="Patrick Boily" userId="4ace92db-0572-4382-889e-50f73e2bf144" providerId="ADAL" clId="{11787768-C445-4DB6-A542-7D5C3825DB51}" dt="2022-08-21T18:59:39.608" v="11529" actId="47"/>
        <pc:sldMkLst>
          <pc:docMk/>
          <pc:sldMk cId="2163620595" sldId="2571"/>
        </pc:sldMkLst>
      </pc:sldChg>
      <pc:sldChg chg="add">
        <pc:chgData name="Patrick Boily" userId="4ace92db-0572-4382-889e-50f73e2bf144" providerId="ADAL" clId="{11787768-C445-4DB6-A542-7D5C3825DB51}" dt="2022-08-11T03:29:51.357" v="3700"/>
        <pc:sldMkLst>
          <pc:docMk/>
          <pc:sldMk cId="3099315318" sldId="2571"/>
        </pc:sldMkLst>
      </pc:sldChg>
      <pc:sldChg chg="modSp add mod">
        <pc:chgData name="Patrick Boily" userId="4ace92db-0572-4382-889e-50f73e2bf144" providerId="ADAL" clId="{11787768-C445-4DB6-A542-7D5C3825DB51}" dt="2022-08-21T23:47:00.732" v="13724" actId="255"/>
        <pc:sldMkLst>
          <pc:docMk/>
          <pc:sldMk cId="573312460" sldId="2572"/>
        </pc:sldMkLst>
        <pc:spChg chg="mod">
          <ac:chgData name="Patrick Boily" userId="4ace92db-0572-4382-889e-50f73e2bf144" providerId="ADAL" clId="{11787768-C445-4DB6-A542-7D5C3825DB51}" dt="2022-08-21T22:26:06.086" v="13534" actId="20577"/>
          <ac:spMkLst>
            <pc:docMk/>
            <pc:sldMk cId="573312460" sldId="2572"/>
            <ac:spMk id="4" creationId="{7808A161-B256-B08C-D488-A2ABDA9602A6}"/>
          </ac:spMkLst>
        </pc:spChg>
        <pc:spChg chg="mod">
          <ac:chgData name="Patrick Boily" userId="4ace92db-0572-4382-889e-50f73e2bf144" providerId="ADAL" clId="{11787768-C445-4DB6-A542-7D5C3825DB51}" dt="2022-08-21T23:47:00.732" v="13724" actId="255"/>
          <ac:spMkLst>
            <pc:docMk/>
            <pc:sldMk cId="573312460" sldId="2572"/>
            <ac:spMk id="6" creationId="{0D0D3A08-413F-D1E2-EC2C-F755A9F57264}"/>
          </ac:spMkLst>
        </pc:spChg>
      </pc:sldChg>
      <pc:sldChg chg="modSp add mod">
        <pc:chgData name="Patrick Boily" userId="4ace92db-0572-4382-889e-50f73e2bf144" providerId="ADAL" clId="{11787768-C445-4DB6-A542-7D5C3825DB51}" dt="2022-08-22T03:50:09.697" v="16166" actId="120"/>
        <pc:sldMkLst>
          <pc:docMk/>
          <pc:sldMk cId="2960955337" sldId="2573"/>
        </pc:sldMkLst>
        <pc:spChg chg="mod">
          <ac:chgData name="Patrick Boily" userId="4ace92db-0572-4382-889e-50f73e2bf144" providerId="ADAL" clId="{11787768-C445-4DB6-A542-7D5C3825DB51}" dt="2022-08-21T22:26:14.284" v="13536" actId="21"/>
          <ac:spMkLst>
            <pc:docMk/>
            <pc:sldMk cId="2960955337" sldId="2573"/>
            <ac:spMk id="4" creationId="{7808A161-B256-B08C-D488-A2ABDA9602A6}"/>
          </ac:spMkLst>
        </pc:spChg>
        <pc:spChg chg="mod">
          <ac:chgData name="Patrick Boily" userId="4ace92db-0572-4382-889e-50f73e2bf144" providerId="ADAL" clId="{11787768-C445-4DB6-A542-7D5C3825DB51}" dt="2022-08-22T03:50:09.697" v="16166" actId="120"/>
          <ac:spMkLst>
            <pc:docMk/>
            <pc:sldMk cId="2960955337" sldId="2573"/>
            <ac:spMk id="6" creationId="{0D0D3A08-413F-D1E2-EC2C-F755A9F57264}"/>
          </ac:spMkLst>
        </pc:spChg>
      </pc:sldChg>
      <pc:sldChg chg="add del">
        <pc:chgData name="Patrick Boily" userId="4ace92db-0572-4382-889e-50f73e2bf144" providerId="ADAL" clId="{11787768-C445-4DB6-A542-7D5C3825DB51}" dt="2022-08-21T18:59:39.608" v="11529" actId="47"/>
        <pc:sldMkLst>
          <pc:docMk/>
          <pc:sldMk cId="1962815896" sldId="2574"/>
        </pc:sldMkLst>
      </pc:sldChg>
      <pc:sldChg chg="new del">
        <pc:chgData name="Patrick Boily" userId="4ace92db-0572-4382-889e-50f73e2bf144" providerId="ADAL" clId="{11787768-C445-4DB6-A542-7D5C3825DB51}" dt="2022-08-11T03:30:30.923" v="3784" actId="680"/>
        <pc:sldMkLst>
          <pc:docMk/>
          <pc:sldMk cId="3302307612" sldId="2574"/>
        </pc:sldMkLst>
      </pc:sldChg>
      <pc:sldChg chg="add del">
        <pc:chgData name="Patrick Boily" userId="4ace92db-0572-4382-889e-50f73e2bf144" providerId="ADAL" clId="{11787768-C445-4DB6-A542-7D5C3825DB51}" dt="2022-08-21T18:59:39.608" v="11529" actId="47"/>
        <pc:sldMkLst>
          <pc:docMk/>
          <pc:sldMk cId="1632693137" sldId="2575"/>
        </pc:sldMkLst>
      </pc:sldChg>
      <pc:sldChg chg="add del">
        <pc:chgData name="Patrick Boily" userId="4ace92db-0572-4382-889e-50f73e2bf144" providerId="ADAL" clId="{11787768-C445-4DB6-A542-7D5C3825DB51}" dt="2022-08-21T18:59:39.608" v="11529" actId="47"/>
        <pc:sldMkLst>
          <pc:docMk/>
          <pc:sldMk cId="2390110836" sldId="2576"/>
        </pc:sldMkLst>
      </pc:sldChg>
      <pc:sldChg chg="add del">
        <pc:chgData name="Patrick Boily" userId="4ace92db-0572-4382-889e-50f73e2bf144" providerId="ADAL" clId="{11787768-C445-4DB6-A542-7D5C3825DB51}" dt="2022-08-21T18:59:39.608" v="11529" actId="47"/>
        <pc:sldMkLst>
          <pc:docMk/>
          <pc:sldMk cId="1760334254" sldId="2577"/>
        </pc:sldMkLst>
      </pc:sldChg>
      <pc:sldChg chg="add del">
        <pc:chgData name="Patrick Boily" userId="4ace92db-0572-4382-889e-50f73e2bf144" providerId="ADAL" clId="{11787768-C445-4DB6-A542-7D5C3825DB51}" dt="2022-08-21T18:59:39.608" v="11529" actId="47"/>
        <pc:sldMkLst>
          <pc:docMk/>
          <pc:sldMk cId="300691218" sldId="2578"/>
        </pc:sldMkLst>
      </pc:sldChg>
      <pc:sldChg chg="add del">
        <pc:chgData name="Patrick Boily" userId="4ace92db-0572-4382-889e-50f73e2bf144" providerId="ADAL" clId="{11787768-C445-4DB6-A542-7D5C3825DB51}" dt="2022-08-21T18:59:39.608" v="11529" actId="47"/>
        <pc:sldMkLst>
          <pc:docMk/>
          <pc:sldMk cId="567384603" sldId="2579"/>
        </pc:sldMkLst>
      </pc:sldChg>
      <pc:sldChg chg="add del">
        <pc:chgData name="Patrick Boily" userId="4ace92db-0572-4382-889e-50f73e2bf144" providerId="ADAL" clId="{11787768-C445-4DB6-A542-7D5C3825DB51}" dt="2022-08-21T18:59:39.608" v="11529" actId="47"/>
        <pc:sldMkLst>
          <pc:docMk/>
          <pc:sldMk cId="4235803672" sldId="2580"/>
        </pc:sldMkLst>
      </pc:sldChg>
      <pc:sldChg chg="add del">
        <pc:chgData name="Patrick Boily" userId="4ace92db-0572-4382-889e-50f73e2bf144" providerId="ADAL" clId="{11787768-C445-4DB6-A542-7D5C3825DB51}" dt="2022-08-21T18:59:39.608" v="11529" actId="47"/>
        <pc:sldMkLst>
          <pc:docMk/>
          <pc:sldMk cId="2120460180" sldId="2581"/>
        </pc:sldMkLst>
      </pc:sldChg>
      <pc:sldChg chg="add del">
        <pc:chgData name="Patrick Boily" userId="4ace92db-0572-4382-889e-50f73e2bf144" providerId="ADAL" clId="{11787768-C445-4DB6-A542-7D5C3825DB51}" dt="2022-08-21T18:59:39.608" v="11529" actId="47"/>
        <pc:sldMkLst>
          <pc:docMk/>
          <pc:sldMk cId="2264626905" sldId="2582"/>
        </pc:sldMkLst>
      </pc:sldChg>
      <pc:sldChg chg="add del">
        <pc:chgData name="Patrick Boily" userId="4ace92db-0572-4382-889e-50f73e2bf144" providerId="ADAL" clId="{11787768-C445-4DB6-A542-7D5C3825DB51}" dt="2022-08-21T18:59:39.608" v="11529" actId="47"/>
        <pc:sldMkLst>
          <pc:docMk/>
          <pc:sldMk cId="2964135591" sldId="2583"/>
        </pc:sldMkLst>
      </pc:sldChg>
      <pc:sldChg chg="add del">
        <pc:chgData name="Patrick Boily" userId="4ace92db-0572-4382-889e-50f73e2bf144" providerId="ADAL" clId="{11787768-C445-4DB6-A542-7D5C3825DB51}" dt="2022-08-21T18:59:39.608" v="11529" actId="47"/>
        <pc:sldMkLst>
          <pc:docMk/>
          <pc:sldMk cId="2626415292" sldId="2584"/>
        </pc:sldMkLst>
      </pc:sldChg>
      <pc:sldChg chg="add del">
        <pc:chgData name="Patrick Boily" userId="4ace92db-0572-4382-889e-50f73e2bf144" providerId="ADAL" clId="{11787768-C445-4DB6-A542-7D5C3825DB51}" dt="2022-08-21T18:59:39.608" v="11529" actId="47"/>
        <pc:sldMkLst>
          <pc:docMk/>
          <pc:sldMk cId="2640829081" sldId="2585"/>
        </pc:sldMkLst>
      </pc:sldChg>
      <pc:sldChg chg="add">
        <pc:chgData name="Patrick Boily" userId="4ace92db-0572-4382-889e-50f73e2bf144" providerId="ADAL" clId="{11787768-C445-4DB6-A542-7D5C3825DB51}" dt="2022-08-11T03:30:45.392" v="3787"/>
        <pc:sldMkLst>
          <pc:docMk/>
          <pc:sldMk cId="2928025580" sldId="2586"/>
        </pc:sldMkLst>
      </pc:sldChg>
      <pc:sldChg chg="add">
        <pc:chgData name="Patrick Boily" userId="4ace92db-0572-4382-889e-50f73e2bf144" providerId="ADAL" clId="{11787768-C445-4DB6-A542-7D5C3825DB51}" dt="2022-08-11T03:30:45.392" v="3787"/>
        <pc:sldMkLst>
          <pc:docMk/>
          <pc:sldMk cId="1628573518" sldId="2587"/>
        </pc:sldMkLst>
      </pc:sldChg>
      <pc:sldChg chg="del">
        <pc:chgData name="Patrick Boily" userId="4ace92db-0572-4382-889e-50f73e2bf144" providerId="ADAL" clId="{11787768-C445-4DB6-A542-7D5C3825DB51}" dt="2022-08-22T01:56:49.873" v="15472" actId="47"/>
        <pc:sldMkLst>
          <pc:docMk/>
          <pc:sldMk cId="607725875" sldId="2588"/>
        </pc:sldMkLst>
      </pc:sldChg>
      <pc:sldChg chg="add">
        <pc:chgData name="Patrick Boily" userId="4ace92db-0572-4382-889e-50f73e2bf144" providerId="ADAL" clId="{11787768-C445-4DB6-A542-7D5C3825DB51}" dt="2022-08-11T03:30:45.392" v="3787"/>
        <pc:sldMkLst>
          <pc:docMk/>
          <pc:sldMk cId="3161875585" sldId="2588"/>
        </pc:sldMkLst>
      </pc:sldChg>
      <pc:sldChg chg="modSp add mod">
        <pc:chgData name="Patrick Boily" userId="4ace92db-0572-4382-889e-50f73e2bf144" providerId="ADAL" clId="{11787768-C445-4DB6-A542-7D5C3825DB51}" dt="2022-08-21T23:56:34.194" v="13825" actId="20577"/>
        <pc:sldMkLst>
          <pc:docMk/>
          <pc:sldMk cId="1504253151" sldId="2589"/>
        </pc:sldMkLst>
        <pc:spChg chg="mod">
          <ac:chgData name="Patrick Boily" userId="4ace92db-0572-4382-889e-50f73e2bf144" providerId="ADAL" clId="{11787768-C445-4DB6-A542-7D5C3825DB51}" dt="2022-08-21T22:26:34.715" v="13543" actId="20577"/>
          <ac:spMkLst>
            <pc:docMk/>
            <pc:sldMk cId="1504253151" sldId="2589"/>
            <ac:spMk id="4" creationId="{7808A161-B256-B08C-D488-A2ABDA9602A6}"/>
          </ac:spMkLst>
        </pc:spChg>
        <pc:spChg chg="mod">
          <ac:chgData name="Patrick Boily" userId="4ace92db-0572-4382-889e-50f73e2bf144" providerId="ADAL" clId="{11787768-C445-4DB6-A542-7D5C3825DB51}" dt="2022-08-21T23:56:34.194" v="13825" actId="20577"/>
          <ac:spMkLst>
            <pc:docMk/>
            <pc:sldMk cId="1504253151" sldId="2589"/>
            <ac:spMk id="6" creationId="{0D0D3A08-413F-D1E2-EC2C-F755A9F57264}"/>
          </ac:spMkLst>
        </pc:spChg>
      </pc:sldChg>
      <pc:sldChg chg="modSp add mod">
        <pc:chgData name="Patrick Boily" userId="4ace92db-0572-4382-889e-50f73e2bf144" providerId="ADAL" clId="{11787768-C445-4DB6-A542-7D5C3825DB51}" dt="2022-08-22T03:51:14.506" v="16171" actId="120"/>
        <pc:sldMkLst>
          <pc:docMk/>
          <pc:sldMk cId="261143584" sldId="2590"/>
        </pc:sldMkLst>
        <pc:spChg chg="mod">
          <ac:chgData name="Patrick Boily" userId="4ace92db-0572-4382-889e-50f73e2bf144" providerId="ADAL" clId="{11787768-C445-4DB6-A542-7D5C3825DB51}" dt="2022-08-21T22:26:43.979" v="13556" actId="20577"/>
          <ac:spMkLst>
            <pc:docMk/>
            <pc:sldMk cId="261143584" sldId="2590"/>
            <ac:spMk id="4" creationId="{7808A161-B256-B08C-D488-A2ABDA9602A6}"/>
          </ac:spMkLst>
        </pc:spChg>
        <pc:spChg chg="mod">
          <ac:chgData name="Patrick Boily" userId="4ace92db-0572-4382-889e-50f73e2bf144" providerId="ADAL" clId="{11787768-C445-4DB6-A542-7D5C3825DB51}" dt="2022-08-22T03:51:14.506" v="16171" actId="120"/>
          <ac:spMkLst>
            <pc:docMk/>
            <pc:sldMk cId="261143584" sldId="2590"/>
            <ac:spMk id="6" creationId="{0D0D3A08-413F-D1E2-EC2C-F755A9F57264}"/>
          </ac:spMkLst>
        </pc:spChg>
      </pc:sldChg>
      <pc:sldChg chg="addSp modSp new mod modClrScheme chgLayout">
        <pc:chgData name="Patrick Boily" userId="4ace92db-0572-4382-889e-50f73e2bf144" providerId="ADAL" clId="{11787768-C445-4DB6-A542-7D5C3825DB51}" dt="2022-08-22T04:03:18.613" v="16597" actId="20577"/>
        <pc:sldMkLst>
          <pc:docMk/>
          <pc:sldMk cId="793489001" sldId="2591"/>
        </pc:sldMkLst>
        <pc:spChg chg="mod ord">
          <ac:chgData name="Patrick Boily" userId="4ace92db-0572-4382-889e-50f73e2bf144" providerId="ADAL" clId="{11787768-C445-4DB6-A542-7D5C3825DB51}" dt="2022-08-11T19:30:24.634" v="3962" actId="700"/>
          <ac:spMkLst>
            <pc:docMk/>
            <pc:sldMk cId="793489001" sldId="2591"/>
            <ac:spMk id="2" creationId="{F7181F8F-E478-9DA9-1274-620024804F2A}"/>
          </ac:spMkLst>
        </pc:spChg>
        <pc:spChg chg="mod ord">
          <ac:chgData name="Patrick Boily" userId="4ace92db-0572-4382-889e-50f73e2bf144" providerId="ADAL" clId="{11787768-C445-4DB6-A542-7D5C3825DB51}" dt="2022-08-22T04:03:18.613" v="16597" actId="20577"/>
          <ac:spMkLst>
            <pc:docMk/>
            <pc:sldMk cId="793489001" sldId="2591"/>
            <ac:spMk id="3" creationId="{BAA5868D-9B96-6D9B-6A1C-31D94F466B6A}"/>
          </ac:spMkLst>
        </pc:spChg>
        <pc:spChg chg="mod ord">
          <ac:chgData name="Patrick Boily" userId="4ace92db-0572-4382-889e-50f73e2bf144" providerId="ADAL" clId="{11787768-C445-4DB6-A542-7D5C3825DB51}" dt="2022-08-11T19:30:24.634" v="3962" actId="700"/>
          <ac:spMkLst>
            <pc:docMk/>
            <pc:sldMk cId="793489001" sldId="2591"/>
            <ac:spMk id="4" creationId="{C1D51136-C491-5E74-FF90-7791D11B94DB}"/>
          </ac:spMkLst>
        </pc:spChg>
        <pc:spChg chg="mod ord">
          <ac:chgData name="Patrick Boily" userId="4ace92db-0572-4382-889e-50f73e2bf144" providerId="ADAL" clId="{11787768-C445-4DB6-A542-7D5C3825DB51}" dt="2022-08-11T19:30:24.634" v="3962" actId="700"/>
          <ac:spMkLst>
            <pc:docMk/>
            <pc:sldMk cId="793489001" sldId="2591"/>
            <ac:spMk id="5" creationId="{85DC6E97-7D6A-6500-BCD6-612E49E8B7D9}"/>
          </ac:spMkLst>
        </pc:spChg>
        <pc:spChg chg="add mod ord">
          <ac:chgData name="Patrick Boily" userId="4ace92db-0572-4382-889e-50f73e2bf144" providerId="ADAL" clId="{11787768-C445-4DB6-A542-7D5C3825DB51}" dt="2022-08-22T03:58:27.669" v="16509"/>
          <ac:spMkLst>
            <pc:docMk/>
            <pc:sldMk cId="793489001" sldId="2591"/>
            <ac:spMk id="6" creationId="{CF93A88D-2BDB-8E5F-7D7B-FA2FDBD7BF9F}"/>
          </ac:spMkLst>
        </pc:spChg>
      </pc:sldChg>
      <pc:sldChg chg="modSp new mod">
        <pc:chgData name="Patrick Boily" userId="4ace92db-0572-4382-889e-50f73e2bf144" providerId="ADAL" clId="{11787768-C445-4DB6-A542-7D5C3825DB51}" dt="2022-08-21T22:46:43.054" v="13569" actId="242"/>
        <pc:sldMkLst>
          <pc:docMk/>
          <pc:sldMk cId="3594705605" sldId="2592"/>
        </pc:sldMkLst>
        <pc:spChg chg="mod">
          <ac:chgData name="Patrick Boily" userId="4ace92db-0572-4382-889e-50f73e2bf144" providerId="ADAL" clId="{11787768-C445-4DB6-A542-7D5C3825DB51}" dt="2022-08-21T22:44:49.858" v="13558" actId="108"/>
          <ac:spMkLst>
            <pc:docMk/>
            <pc:sldMk cId="3594705605" sldId="2592"/>
            <ac:spMk id="3" creationId="{969F5E73-FB42-0681-B725-CB739298D1DF}"/>
          </ac:spMkLst>
        </pc:spChg>
        <pc:spChg chg="mod">
          <ac:chgData name="Patrick Boily" userId="4ace92db-0572-4382-889e-50f73e2bf144" providerId="ADAL" clId="{11787768-C445-4DB6-A542-7D5C3825DB51}" dt="2022-08-21T22:46:43.054" v="13569" actId="242"/>
          <ac:spMkLst>
            <pc:docMk/>
            <pc:sldMk cId="3594705605" sldId="2592"/>
            <ac:spMk id="6" creationId="{EF1DD2CF-14A8-44C5-4F37-987FECEF4276}"/>
          </ac:spMkLst>
        </pc:spChg>
      </pc:sldChg>
      <pc:sldChg chg="modSp new mod chgLayout">
        <pc:chgData name="Patrick Boily" userId="4ace92db-0572-4382-889e-50f73e2bf144" providerId="ADAL" clId="{11787768-C445-4DB6-A542-7D5C3825DB51}" dt="2022-08-22T00:08:38.309" v="13919" actId="242"/>
        <pc:sldMkLst>
          <pc:docMk/>
          <pc:sldMk cId="1564571870" sldId="2593"/>
        </pc:sldMkLst>
        <pc:spChg chg="mod ord">
          <ac:chgData name="Patrick Boily" userId="4ace92db-0572-4382-889e-50f73e2bf144" providerId="ADAL" clId="{11787768-C445-4DB6-A542-7D5C3825DB51}" dt="2022-08-21T19:03:02.927" v="11579" actId="700"/>
          <ac:spMkLst>
            <pc:docMk/>
            <pc:sldMk cId="1564571870" sldId="2593"/>
            <ac:spMk id="2" creationId="{62183017-D730-9893-C7A4-859E71714445}"/>
          </ac:spMkLst>
        </pc:spChg>
        <pc:spChg chg="mod ord">
          <ac:chgData name="Patrick Boily" userId="4ace92db-0572-4382-889e-50f73e2bf144" providerId="ADAL" clId="{11787768-C445-4DB6-A542-7D5C3825DB51}" dt="2022-08-22T00:08:38.309" v="13919" actId="242"/>
          <ac:spMkLst>
            <pc:docMk/>
            <pc:sldMk cId="1564571870" sldId="2593"/>
            <ac:spMk id="3" creationId="{9568AD7B-0638-5596-4CE3-8AE8C2F6D55C}"/>
          </ac:spMkLst>
        </pc:spChg>
        <pc:spChg chg="mod ord">
          <ac:chgData name="Patrick Boily" userId="4ace92db-0572-4382-889e-50f73e2bf144" providerId="ADAL" clId="{11787768-C445-4DB6-A542-7D5C3825DB51}" dt="2022-08-21T19:03:02.927" v="11579" actId="700"/>
          <ac:spMkLst>
            <pc:docMk/>
            <pc:sldMk cId="1564571870" sldId="2593"/>
            <ac:spMk id="4" creationId="{CDF584F9-2FC1-19C2-3868-76F165B669D4}"/>
          </ac:spMkLst>
        </pc:spChg>
        <pc:spChg chg="mod ord">
          <ac:chgData name="Patrick Boily" userId="4ace92db-0572-4382-889e-50f73e2bf144" providerId="ADAL" clId="{11787768-C445-4DB6-A542-7D5C3825DB51}" dt="2022-08-21T19:03:02.927" v="11579" actId="700"/>
          <ac:spMkLst>
            <pc:docMk/>
            <pc:sldMk cId="1564571870" sldId="2593"/>
            <ac:spMk id="5" creationId="{C786876A-BCBD-7C9C-D402-A3A31FE7542C}"/>
          </ac:spMkLst>
        </pc:spChg>
      </pc:sldChg>
      <pc:sldChg chg="modSp mod">
        <pc:chgData name="Patrick Boily" userId="4ace92db-0572-4382-889e-50f73e2bf144" providerId="ADAL" clId="{11787768-C445-4DB6-A542-7D5C3825DB51}" dt="2022-08-15T19:31:39.596" v="4040" actId="20577"/>
        <pc:sldMkLst>
          <pc:docMk/>
          <pc:sldMk cId="2380147985" sldId="2596"/>
        </pc:sldMkLst>
        <pc:spChg chg="mod">
          <ac:chgData name="Patrick Boily" userId="4ace92db-0572-4382-889e-50f73e2bf144" providerId="ADAL" clId="{11787768-C445-4DB6-A542-7D5C3825DB51}" dt="2022-08-15T19:31:39.596" v="4040" actId="20577"/>
          <ac:spMkLst>
            <pc:docMk/>
            <pc:sldMk cId="2380147985" sldId="2596"/>
            <ac:spMk id="3" creationId="{F4CAC09A-7EFA-6395-1CA5-F5B11D08C225}"/>
          </ac:spMkLst>
        </pc:spChg>
      </pc:sldChg>
      <pc:sldChg chg="addSp modSp mod">
        <pc:chgData name="Patrick Boily" userId="4ace92db-0572-4382-889e-50f73e2bf144" providerId="ADAL" clId="{11787768-C445-4DB6-A542-7D5C3825DB51}" dt="2022-08-11T19:27:40.800" v="3889" actId="207"/>
        <pc:sldMkLst>
          <pc:docMk/>
          <pc:sldMk cId="1652384039" sldId="2597"/>
        </pc:sldMkLst>
        <pc:spChg chg="add mod">
          <ac:chgData name="Patrick Boily" userId="4ace92db-0572-4382-889e-50f73e2bf144" providerId="ADAL" clId="{11787768-C445-4DB6-A542-7D5C3825DB51}" dt="2022-08-11T19:27:40.800" v="3889" actId="207"/>
          <ac:spMkLst>
            <pc:docMk/>
            <pc:sldMk cId="1652384039" sldId="2597"/>
            <ac:spMk id="4" creationId="{8CCD3B37-5830-1275-C532-A4D399709F3F}"/>
          </ac:spMkLst>
        </pc:spChg>
      </pc:sldChg>
      <pc:sldChg chg="addSp modSp">
        <pc:chgData name="Patrick Boily" userId="4ace92db-0572-4382-889e-50f73e2bf144" providerId="ADAL" clId="{11787768-C445-4DB6-A542-7D5C3825DB51}" dt="2022-08-11T19:27:57.885" v="3890"/>
        <pc:sldMkLst>
          <pc:docMk/>
          <pc:sldMk cId="3017099943" sldId="2598"/>
        </pc:sldMkLst>
        <pc:spChg chg="add mod">
          <ac:chgData name="Patrick Boily" userId="4ace92db-0572-4382-889e-50f73e2bf144" providerId="ADAL" clId="{11787768-C445-4DB6-A542-7D5C3825DB51}" dt="2022-08-11T19:27:57.885" v="3890"/>
          <ac:spMkLst>
            <pc:docMk/>
            <pc:sldMk cId="3017099943" sldId="2598"/>
            <ac:spMk id="2" creationId="{F4FD79E1-9DEF-909D-F361-38C96F685D1E}"/>
          </ac:spMkLst>
        </pc:spChg>
      </pc:sldChg>
      <pc:sldChg chg="addSp modSp">
        <pc:chgData name="Patrick Boily" userId="4ace92db-0572-4382-889e-50f73e2bf144" providerId="ADAL" clId="{11787768-C445-4DB6-A542-7D5C3825DB51}" dt="2022-08-11T19:28:12.027" v="3891"/>
        <pc:sldMkLst>
          <pc:docMk/>
          <pc:sldMk cId="2228783539" sldId="2599"/>
        </pc:sldMkLst>
        <pc:spChg chg="add mod">
          <ac:chgData name="Patrick Boily" userId="4ace92db-0572-4382-889e-50f73e2bf144" providerId="ADAL" clId="{11787768-C445-4DB6-A542-7D5C3825DB51}" dt="2022-08-11T19:28:12.027" v="3891"/>
          <ac:spMkLst>
            <pc:docMk/>
            <pc:sldMk cId="2228783539" sldId="2599"/>
            <ac:spMk id="2" creationId="{440D481E-7C94-8FB5-F2DE-9FD8421CB9EC}"/>
          </ac:spMkLst>
        </pc:spChg>
      </pc:sldChg>
      <pc:sldChg chg="addSp modSp">
        <pc:chgData name="Patrick Boily" userId="4ace92db-0572-4382-889e-50f73e2bf144" providerId="ADAL" clId="{11787768-C445-4DB6-A542-7D5C3825DB51}" dt="2022-08-11T19:28:33.192" v="3892"/>
        <pc:sldMkLst>
          <pc:docMk/>
          <pc:sldMk cId="1418095292" sldId="2600"/>
        </pc:sldMkLst>
        <pc:spChg chg="add mod">
          <ac:chgData name="Patrick Boily" userId="4ace92db-0572-4382-889e-50f73e2bf144" providerId="ADAL" clId="{11787768-C445-4DB6-A542-7D5C3825DB51}" dt="2022-08-11T19:28:33.192" v="3892"/>
          <ac:spMkLst>
            <pc:docMk/>
            <pc:sldMk cId="1418095292" sldId="2600"/>
            <ac:spMk id="2" creationId="{E711B263-F0DB-946C-D8CE-3925D6F00EE1}"/>
          </ac:spMkLst>
        </pc:spChg>
      </pc:sldChg>
      <pc:sldChg chg="add">
        <pc:chgData name="Patrick Boily" userId="4ace92db-0572-4382-889e-50f73e2bf144" providerId="ADAL" clId="{11787768-C445-4DB6-A542-7D5C3825DB51}" dt="2022-08-15T19:38:00.366" v="4184"/>
        <pc:sldMkLst>
          <pc:docMk/>
          <pc:sldMk cId="473383432" sldId="2601"/>
        </pc:sldMkLst>
      </pc:sldChg>
      <pc:sldChg chg="add">
        <pc:chgData name="Patrick Boily" userId="4ace92db-0572-4382-889e-50f73e2bf144" providerId="ADAL" clId="{11787768-C445-4DB6-A542-7D5C3825DB51}" dt="2022-08-15T19:38:06.358" v="4185"/>
        <pc:sldMkLst>
          <pc:docMk/>
          <pc:sldMk cId="2316704127" sldId="2602"/>
        </pc:sldMkLst>
      </pc:sldChg>
      <pc:sldChg chg="addSp delSp modSp add mod chgLayout">
        <pc:chgData name="Patrick Boily" userId="4ace92db-0572-4382-889e-50f73e2bf144" providerId="ADAL" clId="{11787768-C445-4DB6-A542-7D5C3825DB51}" dt="2022-08-15T19:44:08.001" v="4539" actId="700"/>
        <pc:sldMkLst>
          <pc:docMk/>
          <pc:sldMk cId="1533327114" sldId="2603"/>
        </pc:sldMkLst>
        <pc:spChg chg="mod ord">
          <ac:chgData name="Patrick Boily" userId="4ace92db-0572-4382-889e-50f73e2bf144" providerId="ADAL" clId="{11787768-C445-4DB6-A542-7D5C3825DB51}" dt="2022-08-15T19:44:08.001" v="4539" actId="700"/>
          <ac:spMkLst>
            <pc:docMk/>
            <pc:sldMk cId="1533327114" sldId="2603"/>
            <ac:spMk id="2" creationId="{1F7B936F-FEB4-65E2-D74D-B64461644BAD}"/>
          </ac:spMkLst>
        </pc:spChg>
        <pc:spChg chg="del">
          <ac:chgData name="Patrick Boily" userId="4ace92db-0572-4382-889e-50f73e2bf144" providerId="ADAL" clId="{11787768-C445-4DB6-A542-7D5C3825DB51}" dt="2022-08-15T19:44:08.001" v="4539" actId="700"/>
          <ac:spMkLst>
            <pc:docMk/>
            <pc:sldMk cId="1533327114" sldId="2603"/>
            <ac:spMk id="3" creationId="{9F29C379-A938-FCA2-D713-6475E10DF3EA}"/>
          </ac:spMkLst>
        </pc:spChg>
        <pc:spChg chg="mod ord">
          <ac:chgData name="Patrick Boily" userId="4ace92db-0572-4382-889e-50f73e2bf144" providerId="ADAL" clId="{11787768-C445-4DB6-A542-7D5C3825DB51}" dt="2022-08-15T19:44:08.001" v="4539" actId="700"/>
          <ac:spMkLst>
            <pc:docMk/>
            <pc:sldMk cId="1533327114" sldId="2603"/>
            <ac:spMk id="4" creationId="{435E19E0-7546-00A0-3820-23B070B36949}"/>
          </ac:spMkLst>
        </pc:spChg>
        <pc:spChg chg="mod ord">
          <ac:chgData name="Patrick Boily" userId="4ace92db-0572-4382-889e-50f73e2bf144" providerId="ADAL" clId="{11787768-C445-4DB6-A542-7D5C3825DB51}" dt="2022-08-15T19:44:08.001" v="4539" actId="700"/>
          <ac:spMkLst>
            <pc:docMk/>
            <pc:sldMk cId="1533327114" sldId="2603"/>
            <ac:spMk id="5" creationId="{B0CE32E8-41F4-BC33-F0D3-AD2411A93543}"/>
          </ac:spMkLst>
        </pc:spChg>
        <pc:spChg chg="add mod ord">
          <ac:chgData name="Patrick Boily" userId="4ace92db-0572-4382-889e-50f73e2bf144" providerId="ADAL" clId="{11787768-C445-4DB6-A542-7D5C3825DB51}" dt="2022-08-15T19:44:08.001" v="4539" actId="700"/>
          <ac:spMkLst>
            <pc:docMk/>
            <pc:sldMk cId="1533327114" sldId="2603"/>
            <ac:spMk id="6" creationId="{A713F5A6-F41D-EC1E-D38B-D1DACB7BAA36}"/>
          </ac:spMkLst>
        </pc:spChg>
      </pc:sldChg>
      <pc:sldChg chg="modSp add mod">
        <pc:chgData name="Patrick Boily" userId="4ace92db-0572-4382-889e-50f73e2bf144" providerId="ADAL" clId="{11787768-C445-4DB6-A542-7D5C3825DB51}" dt="2022-08-21T19:13:31.495" v="11752" actId="120"/>
        <pc:sldMkLst>
          <pc:docMk/>
          <pc:sldMk cId="2294379899" sldId="2604"/>
        </pc:sldMkLst>
        <pc:spChg chg="mod">
          <ac:chgData name="Patrick Boily" userId="4ace92db-0572-4382-889e-50f73e2bf144" providerId="ADAL" clId="{11787768-C445-4DB6-A542-7D5C3825DB51}" dt="2022-08-21T19:13:31.495" v="11752" actId="120"/>
          <ac:spMkLst>
            <pc:docMk/>
            <pc:sldMk cId="2294379899" sldId="2604"/>
            <ac:spMk id="3" creationId="{9F29C379-A938-FCA2-D713-6475E10DF3EA}"/>
          </ac:spMkLst>
        </pc:spChg>
      </pc:sldChg>
      <pc:sldChg chg="addSp delSp modSp del mod">
        <pc:chgData name="Patrick Boily" userId="4ace92db-0572-4382-889e-50f73e2bf144" providerId="ADAL" clId="{11787768-C445-4DB6-A542-7D5C3825DB51}" dt="2022-08-18T17:21:21.026" v="5212" actId="2696"/>
        <pc:sldMkLst>
          <pc:docMk/>
          <pc:sldMk cId="1009274036" sldId="2606"/>
        </pc:sldMkLst>
        <pc:spChg chg="mod">
          <ac:chgData name="Patrick Boily" userId="4ace92db-0572-4382-889e-50f73e2bf144" providerId="ADAL" clId="{11787768-C445-4DB6-A542-7D5C3825DB51}" dt="2022-08-18T17:13:12.803" v="5034" actId="20577"/>
          <ac:spMkLst>
            <pc:docMk/>
            <pc:sldMk cId="1009274036" sldId="2606"/>
            <ac:spMk id="3" creationId="{BD2928DC-9ADB-0884-7AB3-EEA1EECC208A}"/>
          </ac:spMkLst>
        </pc:spChg>
        <pc:spChg chg="add del mod">
          <ac:chgData name="Patrick Boily" userId="4ace92db-0572-4382-889e-50f73e2bf144" providerId="ADAL" clId="{11787768-C445-4DB6-A542-7D5C3825DB51}" dt="2022-08-18T17:13:08.813" v="5031" actId="478"/>
          <ac:spMkLst>
            <pc:docMk/>
            <pc:sldMk cId="1009274036" sldId="2606"/>
            <ac:spMk id="6" creationId="{77C34977-24FE-42BA-B53F-FCABD8EABCDF}"/>
          </ac:spMkLst>
        </pc:spChg>
      </pc:sldChg>
      <pc:sldChg chg="add">
        <pc:chgData name="Patrick Boily" userId="4ace92db-0572-4382-889e-50f73e2bf144" providerId="ADAL" clId="{11787768-C445-4DB6-A542-7D5C3825DB51}" dt="2022-08-18T17:21:24.427" v="5213"/>
        <pc:sldMkLst>
          <pc:docMk/>
          <pc:sldMk cId="3030173999" sldId="2606"/>
        </pc:sldMkLst>
      </pc:sldChg>
      <pc:sldChg chg="modSp del mod">
        <pc:chgData name="Patrick Boily" userId="4ace92db-0572-4382-889e-50f73e2bf144" providerId="ADAL" clId="{11787768-C445-4DB6-A542-7D5C3825DB51}" dt="2022-08-18T17:21:21.026" v="5212" actId="2696"/>
        <pc:sldMkLst>
          <pc:docMk/>
          <pc:sldMk cId="2275583207" sldId="2607"/>
        </pc:sldMkLst>
        <pc:spChg chg="mod">
          <ac:chgData name="Patrick Boily" userId="4ace92db-0572-4382-889e-50f73e2bf144" providerId="ADAL" clId="{11787768-C445-4DB6-A542-7D5C3825DB51}" dt="2022-08-18T17:15:20.328" v="5045" actId="20577"/>
          <ac:spMkLst>
            <pc:docMk/>
            <pc:sldMk cId="2275583207" sldId="2607"/>
            <ac:spMk id="3" creationId="{BD2928DC-9ADB-0884-7AB3-EEA1EECC208A}"/>
          </ac:spMkLst>
        </pc:spChg>
      </pc:sldChg>
      <pc:sldChg chg="add">
        <pc:chgData name="Patrick Boily" userId="4ace92db-0572-4382-889e-50f73e2bf144" providerId="ADAL" clId="{11787768-C445-4DB6-A542-7D5C3825DB51}" dt="2022-08-18T17:21:24.427" v="5213"/>
        <pc:sldMkLst>
          <pc:docMk/>
          <pc:sldMk cId="2994550380" sldId="2607"/>
        </pc:sldMkLst>
      </pc:sldChg>
      <pc:sldChg chg="add del">
        <pc:chgData name="Patrick Boily" userId="4ace92db-0572-4382-889e-50f73e2bf144" providerId="ADAL" clId="{11787768-C445-4DB6-A542-7D5C3825DB51}" dt="2022-08-18T17:21:33.281" v="5214" actId="47"/>
        <pc:sldMkLst>
          <pc:docMk/>
          <pc:sldMk cId="2933133659" sldId="2608"/>
        </pc:sldMkLst>
      </pc:sldChg>
      <pc:sldChg chg="modSp del mod">
        <pc:chgData name="Patrick Boily" userId="4ace92db-0572-4382-889e-50f73e2bf144" providerId="ADAL" clId="{11787768-C445-4DB6-A542-7D5C3825DB51}" dt="2022-08-18T17:21:21.026" v="5212" actId="2696"/>
        <pc:sldMkLst>
          <pc:docMk/>
          <pc:sldMk cId="4092125684" sldId="2608"/>
        </pc:sldMkLst>
        <pc:spChg chg="mod">
          <ac:chgData name="Patrick Boily" userId="4ace92db-0572-4382-889e-50f73e2bf144" providerId="ADAL" clId="{11787768-C445-4DB6-A542-7D5C3825DB51}" dt="2022-08-18T17:16:25.272" v="5048" actId="20577"/>
          <ac:spMkLst>
            <pc:docMk/>
            <pc:sldMk cId="4092125684" sldId="2608"/>
            <ac:spMk id="3" creationId="{BD2928DC-9ADB-0884-7AB3-EEA1EECC208A}"/>
          </ac:spMkLst>
        </pc:spChg>
      </pc:sldChg>
      <pc:sldChg chg="del">
        <pc:chgData name="Patrick Boily" userId="4ace92db-0572-4382-889e-50f73e2bf144" providerId="ADAL" clId="{11787768-C445-4DB6-A542-7D5C3825DB51}" dt="2022-08-18T17:11:57.998" v="5017" actId="47"/>
        <pc:sldMkLst>
          <pc:docMk/>
          <pc:sldMk cId="22233797" sldId="2609"/>
        </pc:sldMkLst>
      </pc:sldChg>
      <pc:sldChg chg="del">
        <pc:chgData name="Patrick Boily" userId="4ace92db-0572-4382-889e-50f73e2bf144" providerId="ADAL" clId="{11787768-C445-4DB6-A542-7D5C3825DB51}" dt="2022-08-20T19:24:56.409" v="10379" actId="47"/>
        <pc:sldMkLst>
          <pc:docMk/>
          <pc:sldMk cId="1625158668" sldId="2610"/>
        </pc:sldMkLst>
      </pc:sldChg>
      <pc:sldChg chg="del">
        <pc:chgData name="Patrick Boily" userId="4ace92db-0572-4382-889e-50f73e2bf144" providerId="ADAL" clId="{11787768-C445-4DB6-A542-7D5C3825DB51}" dt="2022-08-22T01:56:49.873" v="15472" actId="47"/>
        <pc:sldMkLst>
          <pc:docMk/>
          <pc:sldMk cId="1016067829" sldId="2611"/>
        </pc:sldMkLst>
      </pc:sldChg>
      <pc:sldChg chg="del">
        <pc:chgData name="Patrick Boily" userId="4ace92db-0572-4382-889e-50f73e2bf144" providerId="ADAL" clId="{11787768-C445-4DB6-A542-7D5C3825DB51}" dt="2022-08-22T01:56:49.873" v="15472" actId="47"/>
        <pc:sldMkLst>
          <pc:docMk/>
          <pc:sldMk cId="2347767268" sldId="2612"/>
        </pc:sldMkLst>
      </pc:sldChg>
      <pc:sldChg chg="del">
        <pc:chgData name="Patrick Boily" userId="4ace92db-0572-4382-889e-50f73e2bf144" providerId="ADAL" clId="{11787768-C445-4DB6-A542-7D5C3825DB51}" dt="2022-08-22T01:56:49.873" v="15472" actId="47"/>
        <pc:sldMkLst>
          <pc:docMk/>
          <pc:sldMk cId="104302894" sldId="2613"/>
        </pc:sldMkLst>
      </pc:sldChg>
      <pc:sldChg chg="del">
        <pc:chgData name="Patrick Boily" userId="4ace92db-0572-4382-889e-50f73e2bf144" providerId="ADAL" clId="{11787768-C445-4DB6-A542-7D5C3825DB51}" dt="2022-08-22T01:56:49.873" v="15472" actId="47"/>
        <pc:sldMkLst>
          <pc:docMk/>
          <pc:sldMk cId="2829586095" sldId="2614"/>
        </pc:sldMkLst>
      </pc:sldChg>
      <pc:sldChg chg="del">
        <pc:chgData name="Patrick Boily" userId="4ace92db-0572-4382-889e-50f73e2bf144" providerId="ADAL" clId="{11787768-C445-4DB6-A542-7D5C3825DB51}" dt="2022-08-22T01:56:49.873" v="15472" actId="47"/>
        <pc:sldMkLst>
          <pc:docMk/>
          <pc:sldMk cId="2791870878" sldId="2615"/>
        </pc:sldMkLst>
      </pc:sldChg>
      <pc:sldChg chg="del">
        <pc:chgData name="Patrick Boily" userId="4ace92db-0572-4382-889e-50f73e2bf144" providerId="ADAL" clId="{11787768-C445-4DB6-A542-7D5C3825DB51}" dt="2022-08-22T01:56:49.873" v="15472" actId="47"/>
        <pc:sldMkLst>
          <pc:docMk/>
          <pc:sldMk cId="1644688777" sldId="2616"/>
        </pc:sldMkLst>
      </pc:sldChg>
      <pc:sldChg chg="del">
        <pc:chgData name="Patrick Boily" userId="4ace92db-0572-4382-889e-50f73e2bf144" providerId="ADAL" clId="{11787768-C445-4DB6-A542-7D5C3825DB51}" dt="2022-08-21T18:59:39.608" v="11529" actId="47"/>
        <pc:sldMkLst>
          <pc:docMk/>
          <pc:sldMk cId="650279388" sldId="2617"/>
        </pc:sldMkLst>
      </pc:sldChg>
      <pc:sldChg chg="modSp mod chgLayout">
        <pc:chgData name="Patrick Boily" userId="4ace92db-0572-4382-889e-50f73e2bf144" providerId="ADAL" clId="{11787768-C445-4DB6-A542-7D5C3825DB51}" dt="2022-08-21T22:47:36.988" v="13573" actId="123"/>
        <pc:sldMkLst>
          <pc:docMk/>
          <pc:sldMk cId="2772378583" sldId="2618"/>
        </pc:sldMkLst>
        <pc:spChg chg="mod ord">
          <ac:chgData name="Patrick Boily" userId="4ace92db-0572-4382-889e-50f73e2bf144" providerId="ADAL" clId="{11787768-C445-4DB6-A542-7D5C3825DB51}" dt="2022-08-21T22:44:26.419" v="13557" actId="700"/>
          <ac:spMkLst>
            <pc:docMk/>
            <pc:sldMk cId="2772378583" sldId="2618"/>
            <ac:spMk id="2" creationId="{FB4D6A68-CDB5-46F2-64C0-C870E73E16DD}"/>
          </ac:spMkLst>
        </pc:spChg>
        <pc:spChg chg="mod ord">
          <ac:chgData name="Patrick Boily" userId="4ace92db-0572-4382-889e-50f73e2bf144" providerId="ADAL" clId="{11787768-C445-4DB6-A542-7D5C3825DB51}" dt="2022-08-21T22:47:36.988" v="13573" actId="123"/>
          <ac:spMkLst>
            <pc:docMk/>
            <pc:sldMk cId="2772378583" sldId="2618"/>
            <ac:spMk id="3" creationId="{969F5E73-FB42-0681-B725-CB739298D1DF}"/>
          </ac:spMkLst>
        </pc:spChg>
        <pc:spChg chg="mod ord">
          <ac:chgData name="Patrick Boily" userId="4ace92db-0572-4382-889e-50f73e2bf144" providerId="ADAL" clId="{11787768-C445-4DB6-A542-7D5C3825DB51}" dt="2022-08-21T22:44:26.419" v="13557" actId="700"/>
          <ac:spMkLst>
            <pc:docMk/>
            <pc:sldMk cId="2772378583" sldId="2618"/>
            <ac:spMk id="4" creationId="{833F9349-410B-D3DA-3456-E639DAB6198C}"/>
          </ac:spMkLst>
        </pc:spChg>
        <pc:spChg chg="mod ord">
          <ac:chgData name="Patrick Boily" userId="4ace92db-0572-4382-889e-50f73e2bf144" providerId="ADAL" clId="{11787768-C445-4DB6-A542-7D5C3825DB51}" dt="2022-08-21T22:44:26.419" v="13557" actId="700"/>
          <ac:spMkLst>
            <pc:docMk/>
            <pc:sldMk cId="2772378583" sldId="2618"/>
            <ac:spMk id="5" creationId="{7DA78C9A-0437-1E8F-216F-E5110B9EEBA4}"/>
          </ac:spMkLst>
        </pc:spChg>
      </pc:sldChg>
      <pc:sldChg chg="modSp mod">
        <pc:chgData name="Patrick Boily" userId="4ace92db-0572-4382-889e-50f73e2bf144" providerId="ADAL" clId="{11787768-C445-4DB6-A542-7D5C3825DB51}" dt="2022-08-22T00:08:18.426" v="13911" actId="242"/>
        <pc:sldMkLst>
          <pc:docMk/>
          <pc:sldMk cId="2451768939" sldId="2622"/>
        </pc:sldMkLst>
        <pc:spChg chg="mod">
          <ac:chgData name="Patrick Boily" userId="4ace92db-0572-4382-889e-50f73e2bf144" providerId="ADAL" clId="{11787768-C445-4DB6-A542-7D5C3825DB51}" dt="2022-08-22T00:08:18.426" v="13911" actId="242"/>
          <ac:spMkLst>
            <pc:docMk/>
            <pc:sldMk cId="2451768939" sldId="2622"/>
            <ac:spMk id="3" creationId="{9568AD7B-0638-5596-4CE3-8AE8C2F6D55C}"/>
          </ac:spMkLst>
        </pc:spChg>
      </pc:sldChg>
      <pc:sldChg chg="modSp mod">
        <pc:chgData name="Patrick Boily" userId="4ace92db-0572-4382-889e-50f73e2bf144" providerId="ADAL" clId="{11787768-C445-4DB6-A542-7D5C3825DB51}" dt="2022-08-21T22:46:34.569" v="13568" actId="242"/>
        <pc:sldMkLst>
          <pc:docMk/>
          <pc:sldMk cId="3236251683" sldId="2623"/>
        </pc:sldMkLst>
        <pc:spChg chg="mod">
          <ac:chgData name="Patrick Boily" userId="4ace92db-0572-4382-889e-50f73e2bf144" providerId="ADAL" clId="{11787768-C445-4DB6-A542-7D5C3825DB51}" dt="2022-08-21T22:46:32.029" v="13567" actId="242"/>
          <ac:spMkLst>
            <pc:docMk/>
            <pc:sldMk cId="3236251683" sldId="2623"/>
            <ac:spMk id="3" creationId="{F1264C32-C70F-6F79-DCC7-FBC6E3397450}"/>
          </ac:spMkLst>
        </pc:spChg>
        <pc:spChg chg="mod">
          <ac:chgData name="Patrick Boily" userId="4ace92db-0572-4382-889e-50f73e2bf144" providerId="ADAL" clId="{11787768-C445-4DB6-A542-7D5C3825DB51}" dt="2022-08-21T22:46:34.569" v="13568" actId="242"/>
          <ac:spMkLst>
            <pc:docMk/>
            <pc:sldMk cId="3236251683" sldId="2623"/>
            <ac:spMk id="4" creationId="{3288F143-1CD3-6C5F-AE6B-B3BDA5D7491B}"/>
          </ac:spMkLst>
        </pc:spChg>
      </pc:sldChg>
      <pc:sldChg chg="modSp mod">
        <pc:chgData name="Patrick Boily" userId="4ace92db-0572-4382-889e-50f73e2bf144" providerId="ADAL" clId="{11787768-C445-4DB6-A542-7D5C3825DB51}" dt="2022-08-21T22:46:53.857" v="13570" actId="242"/>
        <pc:sldMkLst>
          <pc:docMk/>
          <pc:sldMk cId="2248508204" sldId="2624"/>
        </pc:sldMkLst>
        <pc:spChg chg="mod">
          <ac:chgData name="Patrick Boily" userId="4ace92db-0572-4382-889e-50f73e2bf144" providerId="ADAL" clId="{11787768-C445-4DB6-A542-7D5C3825DB51}" dt="2022-08-21T22:46:53.857" v="13570" actId="242"/>
          <ac:spMkLst>
            <pc:docMk/>
            <pc:sldMk cId="2248508204" sldId="2624"/>
            <ac:spMk id="3" creationId="{ECAA7760-9F43-3574-E16C-6B0FD884F070}"/>
          </ac:spMkLst>
        </pc:spChg>
        <pc:spChg chg="mod">
          <ac:chgData name="Patrick Boily" userId="4ace92db-0572-4382-889e-50f73e2bf144" providerId="ADAL" clId="{11787768-C445-4DB6-A542-7D5C3825DB51}" dt="2022-08-21T22:46:53.857" v="13570" actId="242"/>
          <ac:spMkLst>
            <pc:docMk/>
            <pc:sldMk cId="2248508204" sldId="2624"/>
            <ac:spMk id="4" creationId="{F8FE241D-3036-9D5A-DED5-132EC8D15437}"/>
          </ac:spMkLst>
        </pc:spChg>
      </pc:sldChg>
      <pc:sldChg chg="modSp mod">
        <pc:chgData name="Patrick Boily" userId="4ace92db-0572-4382-889e-50f73e2bf144" providerId="ADAL" clId="{11787768-C445-4DB6-A542-7D5C3825DB51}" dt="2022-08-21T22:47:00.028" v="13571" actId="242"/>
        <pc:sldMkLst>
          <pc:docMk/>
          <pc:sldMk cId="1374655499" sldId="2625"/>
        </pc:sldMkLst>
        <pc:spChg chg="mod">
          <ac:chgData name="Patrick Boily" userId="4ace92db-0572-4382-889e-50f73e2bf144" providerId="ADAL" clId="{11787768-C445-4DB6-A542-7D5C3825DB51}" dt="2022-08-21T22:47:00.028" v="13571" actId="242"/>
          <ac:spMkLst>
            <pc:docMk/>
            <pc:sldMk cId="1374655499" sldId="2625"/>
            <ac:spMk id="3" creationId="{6BB78506-9D43-205C-7513-A73509F88532}"/>
          </ac:spMkLst>
        </pc:spChg>
        <pc:spChg chg="mod">
          <ac:chgData name="Patrick Boily" userId="4ace92db-0572-4382-889e-50f73e2bf144" providerId="ADAL" clId="{11787768-C445-4DB6-A542-7D5C3825DB51}" dt="2022-08-21T22:47:00.028" v="13571" actId="242"/>
          <ac:spMkLst>
            <pc:docMk/>
            <pc:sldMk cId="1374655499" sldId="2625"/>
            <ac:spMk id="4" creationId="{3342DF3E-9B54-BD46-1579-6AFD697935BA}"/>
          </ac:spMkLst>
        </pc:spChg>
      </pc:sldChg>
      <pc:sldChg chg="modSp mod">
        <pc:chgData name="Patrick Boily" userId="4ace92db-0572-4382-889e-50f73e2bf144" providerId="ADAL" clId="{11787768-C445-4DB6-A542-7D5C3825DB51}" dt="2022-08-21T22:47:55.392" v="13576" actId="120"/>
        <pc:sldMkLst>
          <pc:docMk/>
          <pc:sldMk cId="4188394223" sldId="2626"/>
        </pc:sldMkLst>
        <pc:spChg chg="mod">
          <ac:chgData name="Patrick Boily" userId="4ace92db-0572-4382-889e-50f73e2bf144" providerId="ADAL" clId="{11787768-C445-4DB6-A542-7D5C3825DB51}" dt="2022-08-19T19:10:05.940" v="7859" actId="20577"/>
          <ac:spMkLst>
            <pc:docMk/>
            <pc:sldMk cId="4188394223" sldId="2626"/>
            <ac:spMk id="2" creationId="{7B59C456-0B09-11A8-1201-4DB26452E0A5}"/>
          </ac:spMkLst>
        </pc:spChg>
        <pc:spChg chg="mod">
          <ac:chgData name="Patrick Boily" userId="4ace92db-0572-4382-889e-50f73e2bf144" providerId="ADAL" clId="{11787768-C445-4DB6-A542-7D5C3825DB51}" dt="2022-08-21T22:47:51.288" v="13575" actId="120"/>
          <ac:spMkLst>
            <pc:docMk/>
            <pc:sldMk cId="4188394223" sldId="2626"/>
            <ac:spMk id="3" creationId="{FA6C5251-FD4D-B90A-C277-2F1AC8C68368}"/>
          </ac:spMkLst>
        </pc:spChg>
        <pc:spChg chg="mod">
          <ac:chgData name="Patrick Boily" userId="4ace92db-0572-4382-889e-50f73e2bf144" providerId="ADAL" clId="{11787768-C445-4DB6-A542-7D5C3825DB51}" dt="2022-08-21T22:47:55.392" v="13576" actId="120"/>
          <ac:spMkLst>
            <pc:docMk/>
            <pc:sldMk cId="4188394223" sldId="2626"/>
            <ac:spMk id="4" creationId="{8A7B5416-DB59-8151-183F-F2DEC7C0AF4D}"/>
          </ac:spMkLst>
        </pc:spChg>
      </pc:sldChg>
      <pc:sldChg chg="del">
        <pc:chgData name="Patrick Boily" userId="4ace92db-0572-4382-889e-50f73e2bf144" providerId="ADAL" clId="{11787768-C445-4DB6-A542-7D5C3825DB51}" dt="2022-08-19T19:10:01.776" v="7858" actId="47"/>
        <pc:sldMkLst>
          <pc:docMk/>
          <pc:sldMk cId="2173307082" sldId="2628"/>
        </pc:sldMkLst>
      </pc:sldChg>
      <pc:sldChg chg="modSp mod">
        <pc:chgData name="Patrick Boily" userId="4ace92db-0572-4382-889e-50f73e2bf144" providerId="ADAL" clId="{11787768-C445-4DB6-A542-7D5C3825DB51}" dt="2022-08-21T20:30:49.030" v="12973" actId="207"/>
        <pc:sldMkLst>
          <pc:docMk/>
          <pc:sldMk cId="1351227415" sldId="2634"/>
        </pc:sldMkLst>
        <pc:spChg chg="mod">
          <ac:chgData name="Patrick Boily" userId="4ace92db-0572-4382-889e-50f73e2bf144" providerId="ADAL" clId="{11787768-C445-4DB6-A542-7D5C3825DB51}" dt="2022-08-21T20:30:49.030" v="12973" actId="207"/>
          <ac:spMkLst>
            <pc:docMk/>
            <pc:sldMk cId="1351227415" sldId="2634"/>
            <ac:spMk id="9" creationId="{7C12621F-56C4-FAF4-FE04-BD5538E4D9CF}"/>
          </ac:spMkLst>
        </pc:spChg>
        <pc:spChg chg="mod">
          <ac:chgData name="Patrick Boily" userId="4ace92db-0572-4382-889e-50f73e2bf144" providerId="ADAL" clId="{11787768-C445-4DB6-A542-7D5C3825DB51}" dt="2022-08-21T20:30:48.705" v="12972" actId="207"/>
          <ac:spMkLst>
            <pc:docMk/>
            <pc:sldMk cId="1351227415" sldId="2634"/>
            <ac:spMk id="10" creationId="{027FDA80-97C5-9547-6BA9-02B3464005C8}"/>
          </ac:spMkLst>
        </pc:spChg>
        <pc:spChg chg="mod">
          <ac:chgData name="Patrick Boily" userId="4ace92db-0572-4382-889e-50f73e2bf144" providerId="ADAL" clId="{11787768-C445-4DB6-A542-7D5C3825DB51}" dt="2022-08-21T20:30:48.013" v="12970" actId="207"/>
          <ac:spMkLst>
            <pc:docMk/>
            <pc:sldMk cId="1351227415" sldId="2634"/>
            <ac:spMk id="15" creationId="{85CBD8CE-C4A4-265B-ACD6-5FDFBC6D08B4}"/>
          </ac:spMkLst>
        </pc:spChg>
        <pc:spChg chg="mod">
          <ac:chgData name="Patrick Boily" userId="4ace92db-0572-4382-889e-50f73e2bf144" providerId="ADAL" clId="{11787768-C445-4DB6-A542-7D5C3825DB51}" dt="2022-08-21T20:30:48.406" v="12971" actId="207"/>
          <ac:spMkLst>
            <pc:docMk/>
            <pc:sldMk cId="1351227415" sldId="2634"/>
            <ac:spMk id="16" creationId="{E7B5938E-A020-59B2-7D9E-D7CF8CC30E9F}"/>
          </ac:spMkLst>
        </pc:spChg>
        <pc:spChg chg="mod">
          <ac:chgData name="Patrick Boily" userId="4ace92db-0572-4382-889e-50f73e2bf144" providerId="ADAL" clId="{11787768-C445-4DB6-A542-7D5C3825DB51}" dt="2022-08-21T20:30:47.387" v="12969" actId="207"/>
          <ac:spMkLst>
            <pc:docMk/>
            <pc:sldMk cId="1351227415" sldId="2634"/>
            <ac:spMk id="20" creationId="{50797F35-2FD4-7F81-B5FD-57A2E5235B98}"/>
          </ac:spMkLst>
        </pc:spChg>
        <pc:spChg chg="mod">
          <ac:chgData name="Patrick Boily" userId="4ace92db-0572-4382-889e-50f73e2bf144" providerId="ADAL" clId="{11787768-C445-4DB6-A542-7D5C3825DB51}" dt="2022-08-21T20:30:46.767" v="12968" actId="207"/>
          <ac:spMkLst>
            <pc:docMk/>
            <pc:sldMk cId="1351227415" sldId="2634"/>
            <ac:spMk id="21" creationId="{06E07A94-505F-6DAE-3399-E96DFD96F865}"/>
          </ac:spMkLst>
        </pc:spChg>
        <pc:spChg chg="mod">
          <ac:chgData name="Patrick Boily" userId="4ace92db-0572-4382-889e-50f73e2bf144" providerId="ADAL" clId="{11787768-C445-4DB6-A542-7D5C3825DB51}" dt="2022-08-21T20:29:27.426" v="12956" actId="207"/>
          <ac:spMkLst>
            <pc:docMk/>
            <pc:sldMk cId="1351227415" sldId="2634"/>
            <ac:spMk id="25" creationId="{86B2C7AF-4D26-9091-478F-67CA5023E378}"/>
          </ac:spMkLst>
        </pc:spChg>
        <pc:spChg chg="mod">
          <ac:chgData name="Patrick Boily" userId="4ace92db-0572-4382-889e-50f73e2bf144" providerId="ADAL" clId="{11787768-C445-4DB6-A542-7D5C3825DB51}" dt="2022-08-21T20:29:53.556" v="12960" actId="207"/>
          <ac:spMkLst>
            <pc:docMk/>
            <pc:sldMk cId="1351227415" sldId="2634"/>
            <ac:spMk id="27" creationId="{9EED42E5-52B1-E28B-0696-84692E71623F}"/>
          </ac:spMkLst>
        </pc:spChg>
        <pc:spChg chg="mod">
          <ac:chgData name="Patrick Boily" userId="4ace92db-0572-4382-889e-50f73e2bf144" providerId="ADAL" clId="{11787768-C445-4DB6-A542-7D5C3825DB51}" dt="2022-08-21T20:29:04.376" v="12951" actId="207"/>
          <ac:spMkLst>
            <pc:docMk/>
            <pc:sldMk cId="1351227415" sldId="2634"/>
            <ac:spMk id="28" creationId="{C6A354DA-4A83-3E0C-7350-22F6596CDABF}"/>
          </ac:spMkLst>
        </pc:spChg>
        <pc:spChg chg="mod">
          <ac:chgData name="Patrick Boily" userId="4ace92db-0572-4382-889e-50f73e2bf144" providerId="ADAL" clId="{11787768-C445-4DB6-A542-7D5C3825DB51}" dt="2022-08-21T20:29:00.192" v="12950" actId="207"/>
          <ac:spMkLst>
            <pc:docMk/>
            <pc:sldMk cId="1351227415" sldId="2634"/>
            <ac:spMk id="29" creationId="{1BEE0E5E-D2B1-E2C7-27BE-406E5489CDE6}"/>
          </ac:spMkLst>
        </pc:spChg>
        <pc:grpChg chg="mod">
          <ac:chgData name="Patrick Boily" userId="4ace92db-0572-4382-889e-50f73e2bf144" providerId="ADAL" clId="{11787768-C445-4DB6-A542-7D5C3825DB51}" dt="2022-08-21T20:30:07.584" v="12961" actId="207"/>
          <ac:grpSpMkLst>
            <pc:docMk/>
            <pc:sldMk cId="1351227415" sldId="2634"/>
            <ac:grpSpMk id="8" creationId="{48801BA2-D567-47EB-0B7F-E0222204C677}"/>
          </ac:grpSpMkLst>
        </pc:grpChg>
        <pc:grpChg chg="mod">
          <ac:chgData name="Patrick Boily" userId="4ace92db-0572-4382-889e-50f73e2bf144" providerId="ADAL" clId="{11787768-C445-4DB6-A542-7D5C3825DB51}" dt="2022-08-21T20:30:07.584" v="12961" actId="207"/>
          <ac:grpSpMkLst>
            <pc:docMk/>
            <pc:sldMk cId="1351227415" sldId="2634"/>
            <ac:grpSpMk id="14" creationId="{4A8FAF77-06E4-C0D2-5C98-BCA1A14825A9}"/>
          </ac:grpSpMkLst>
        </pc:grpChg>
        <pc:grpChg chg="mod">
          <ac:chgData name="Patrick Boily" userId="4ace92db-0572-4382-889e-50f73e2bf144" providerId="ADAL" clId="{11787768-C445-4DB6-A542-7D5C3825DB51}" dt="2022-08-21T20:30:07.584" v="12961" actId="207"/>
          <ac:grpSpMkLst>
            <pc:docMk/>
            <pc:sldMk cId="1351227415" sldId="2634"/>
            <ac:grpSpMk id="19" creationId="{7419BBBF-E14C-3463-CF25-35329EF64057}"/>
          </ac:grpSpMkLst>
        </pc:grpChg>
        <pc:grpChg chg="mod">
          <ac:chgData name="Patrick Boily" userId="4ace92db-0572-4382-889e-50f73e2bf144" providerId="ADAL" clId="{11787768-C445-4DB6-A542-7D5C3825DB51}" dt="2022-08-21T20:30:07.584" v="12961" actId="207"/>
          <ac:grpSpMkLst>
            <pc:docMk/>
            <pc:sldMk cId="1351227415" sldId="2634"/>
            <ac:grpSpMk id="24" creationId="{3824E865-EC50-F440-BEC3-81645472E134}"/>
          </ac:grpSpMkLst>
        </pc:grpChg>
      </pc:sldChg>
      <pc:sldChg chg="modSp mod">
        <pc:chgData name="Patrick Boily" userId="4ace92db-0572-4382-889e-50f73e2bf144" providerId="ADAL" clId="{11787768-C445-4DB6-A542-7D5C3825DB51}" dt="2022-08-21T20:26:12.394" v="12935" actId="20577"/>
        <pc:sldMkLst>
          <pc:docMk/>
          <pc:sldMk cId="2513374497" sldId="2635"/>
        </pc:sldMkLst>
        <pc:spChg chg="mod">
          <ac:chgData name="Patrick Boily" userId="4ace92db-0572-4382-889e-50f73e2bf144" providerId="ADAL" clId="{11787768-C445-4DB6-A542-7D5C3825DB51}" dt="2022-08-20T20:06:00.074" v="11449" actId="2710"/>
          <ac:spMkLst>
            <pc:docMk/>
            <pc:sldMk cId="2513374497" sldId="2635"/>
            <ac:spMk id="12" creationId="{C6C71D8C-B021-BD34-9EC0-90A9AE39F273}"/>
          </ac:spMkLst>
        </pc:spChg>
        <pc:spChg chg="mod">
          <ac:chgData name="Patrick Boily" userId="4ace92db-0572-4382-889e-50f73e2bf144" providerId="ADAL" clId="{11787768-C445-4DB6-A542-7D5C3825DB51}" dt="2022-08-21T20:26:12.394" v="12935" actId="20577"/>
          <ac:spMkLst>
            <pc:docMk/>
            <pc:sldMk cId="2513374497" sldId="2635"/>
            <ac:spMk id="14" creationId="{9464E332-2490-17FC-F8D3-FC2EB6D1B26A}"/>
          </ac:spMkLst>
        </pc:spChg>
      </pc:sldChg>
      <pc:sldChg chg="add del">
        <pc:chgData name="Patrick Boily" userId="4ace92db-0572-4382-889e-50f73e2bf144" providerId="ADAL" clId="{11787768-C445-4DB6-A542-7D5C3825DB51}" dt="2022-08-18T17:21:35.195" v="5215" actId="47"/>
        <pc:sldMkLst>
          <pc:docMk/>
          <pc:sldMk cId="536343432" sldId="2636"/>
        </pc:sldMkLst>
      </pc:sldChg>
      <pc:sldChg chg="add del">
        <pc:chgData name="Patrick Boily" userId="4ace92db-0572-4382-889e-50f73e2bf144" providerId="ADAL" clId="{11787768-C445-4DB6-A542-7D5C3825DB51}" dt="2022-08-18T17:21:21.026" v="5212" actId="2696"/>
        <pc:sldMkLst>
          <pc:docMk/>
          <pc:sldMk cId="1971979720" sldId="2636"/>
        </pc:sldMkLst>
      </pc:sldChg>
      <pc:sldChg chg="add">
        <pc:chgData name="Patrick Boily" userId="4ace92db-0572-4382-889e-50f73e2bf144" providerId="ADAL" clId="{11787768-C445-4DB6-A542-7D5C3825DB51}" dt="2022-08-18T17:34:36.434" v="5427"/>
        <pc:sldMkLst>
          <pc:docMk/>
          <pc:sldMk cId="2912536240" sldId="2636"/>
        </pc:sldMkLst>
      </pc:sldChg>
      <pc:sldChg chg="addSp delSp modSp add mod">
        <pc:chgData name="Patrick Boily" userId="4ace92db-0572-4382-889e-50f73e2bf144" providerId="ADAL" clId="{11787768-C445-4DB6-A542-7D5C3825DB51}" dt="2022-08-18T17:46:57.834" v="5523" actId="1076"/>
        <pc:sldMkLst>
          <pc:docMk/>
          <pc:sldMk cId="3692320438" sldId="2637"/>
        </pc:sldMkLst>
        <pc:spChg chg="add del mod">
          <ac:chgData name="Patrick Boily" userId="4ace92db-0572-4382-889e-50f73e2bf144" providerId="ADAL" clId="{11787768-C445-4DB6-A542-7D5C3825DB51}" dt="2022-08-18T17:46:03.897" v="5521" actId="478"/>
          <ac:spMkLst>
            <pc:docMk/>
            <pc:sldMk cId="3692320438" sldId="2637"/>
            <ac:spMk id="6" creationId="{E8EBF491-C52B-C89D-7A7D-1BC3F921903C}"/>
          </ac:spMkLst>
        </pc:spChg>
        <pc:spChg chg="add mod">
          <ac:chgData name="Patrick Boily" userId="4ace92db-0572-4382-889e-50f73e2bf144" providerId="ADAL" clId="{11787768-C445-4DB6-A542-7D5C3825DB51}" dt="2022-08-18T17:46:57.834" v="5523" actId="1076"/>
          <ac:spMkLst>
            <pc:docMk/>
            <pc:sldMk cId="3692320438" sldId="2637"/>
            <ac:spMk id="11" creationId="{760D26DE-E5F3-E97F-1A63-9F0D63A6F408}"/>
          </ac:spMkLst>
        </pc:spChg>
        <pc:picChg chg="del">
          <ac:chgData name="Patrick Boily" userId="4ace92db-0572-4382-889e-50f73e2bf144" providerId="ADAL" clId="{11787768-C445-4DB6-A542-7D5C3825DB51}" dt="2022-08-18T17:45:45.293" v="5517" actId="478"/>
          <ac:picMkLst>
            <pc:docMk/>
            <pc:sldMk cId="3692320438" sldId="2637"/>
            <ac:picMk id="7" creationId="{5A26D5B2-372D-99E4-F396-7D70AA12A032}"/>
          </ac:picMkLst>
        </pc:picChg>
        <pc:picChg chg="add mod">
          <ac:chgData name="Patrick Boily" userId="4ace92db-0572-4382-889e-50f73e2bf144" providerId="ADAL" clId="{11787768-C445-4DB6-A542-7D5C3825DB51}" dt="2022-08-18T17:46:00.710" v="5520" actId="1076"/>
          <ac:picMkLst>
            <pc:docMk/>
            <pc:sldMk cId="3692320438" sldId="2637"/>
            <ac:picMk id="8" creationId="{625E6200-E51A-9F65-1345-4B47E34C6FE9}"/>
          </ac:picMkLst>
        </pc:picChg>
      </pc:sldChg>
      <pc:sldChg chg="addSp delSp modSp add mod">
        <pc:chgData name="Patrick Boily" userId="4ace92db-0572-4382-889e-50f73e2bf144" providerId="ADAL" clId="{11787768-C445-4DB6-A542-7D5C3825DB51}" dt="2022-08-18T17:48:17.296" v="5537" actId="1037"/>
        <pc:sldMkLst>
          <pc:docMk/>
          <pc:sldMk cId="2036333902" sldId="2638"/>
        </pc:sldMkLst>
        <pc:spChg chg="del">
          <ac:chgData name="Patrick Boily" userId="4ace92db-0572-4382-889e-50f73e2bf144" providerId="ADAL" clId="{11787768-C445-4DB6-A542-7D5C3825DB51}" dt="2022-08-18T17:47:50.407" v="5526" actId="478"/>
          <ac:spMkLst>
            <pc:docMk/>
            <pc:sldMk cId="2036333902" sldId="2638"/>
            <ac:spMk id="8" creationId="{546664A9-B8BA-5A97-7052-F04959D6CECD}"/>
          </ac:spMkLst>
        </pc:spChg>
        <pc:picChg chg="add mod">
          <ac:chgData name="Patrick Boily" userId="4ace92db-0572-4382-889e-50f73e2bf144" providerId="ADAL" clId="{11787768-C445-4DB6-A542-7D5C3825DB51}" dt="2022-08-18T17:48:17.296" v="5537" actId="1037"/>
          <ac:picMkLst>
            <pc:docMk/>
            <pc:sldMk cId="2036333902" sldId="2638"/>
            <ac:picMk id="3" creationId="{7C99FF4A-A9A2-F9B7-A09A-200D7B026010}"/>
          </ac:picMkLst>
        </pc:picChg>
        <pc:picChg chg="del">
          <ac:chgData name="Patrick Boily" userId="4ace92db-0572-4382-889e-50f73e2bf144" providerId="ADAL" clId="{11787768-C445-4DB6-A542-7D5C3825DB51}" dt="2022-08-18T17:47:47.485" v="5525" actId="478"/>
          <ac:picMkLst>
            <pc:docMk/>
            <pc:sldMk cId="2036333902" sldId="2638"/>
            <ac:picMk id="6" creationId="{3A6CF9CD-07B5-1C8B-8BA8-49A19515D5BA}"/>
          </ac:picMkLst>
        </pc:picChg>
        <pc:picChg chg="del">
          <ac:chgData name="Patrick Boily" userId="4ace92db-0572-4382-889e-50f73e2bf144" providerId="ADAL" clId="{11787768-C445-4DB6-A542-7D5C3825DB51}" dt="2022-08-18T17:47:47.485" v="5525" actId="478"/>
          <ac:picMkLst>
            <pc:docMk/>
            <pc:sldMk cId="2036333902" sldId="2638"/>
            <ac:picMk id="7" creationId="{25695F66-7757-FE3E-2FA0-DB14B3EAEE38}"/>
          </ac:picMkLst>
        </pc:picChg>
        <pc:picChg chg="del">
          <ac:chgData name="Patrick Boily" userId="4ace92db-0572-4382-889e-50f73e2bf144" providerId="ADAL" clId="{11787768-C445-4DB6-A542-7D5C3825DB51}" dt="2022-08-18T17:47:47.485" v="5525" actId="478"/>
          <ac:picMkLst>
            <pc:docMk/>
            <pc:sldMk cId="2036333902" sldId="2638"/>
            <ac:picMk id="11" creationId="{B8718B85-125B-C8E9-6347-F98736A40FBA}"/>
          </ac:picMkLst>
        </pc:picChg>
        <pc:picChg chg="add mod">
          <ac:chgData name="Patrick Boily" userId="4ace92db-0572-4382-889e-50f73e2bf144" providerId="ADAL" clId="{11787768-C445-4DB6-A542-7D5C3825DB51}" dt="2022-08-18T17:48:17.296" v="5537" actId="1037"/>
          <ac:picMkLst>
            <pc:docMk/>
            <pc:sldMk cId="2036333902" sldId="2638"/>
            <ac:picMk id="12" creationId="{79582D2F-8334-999C-7618-3E6B2DF22ECD}"/>
          </ac:picMkLst>
        </pc:picChg>
      </pc:sldChg>
      <pc:sldChg chg="addSp modSp add mod">
        <pc:chgData name="Patrick Boily" userId="4ace92db-0572-4382-889e-50f73e2bf144" providerId="ADAL" clId="{11787768-C445-4DB6-A542-7D5C3825DB51}" dt="2022-08-19T18:54:12.654" v="7438" actId="20577"/>
        <pc:sldMkLst>
          <pc:docMk/>
          <pc:sldMk cId="2703508595" sldId="2639"/>
        </pc:sldMkLst>
        <pc:spChg chg="add mod">
          <ac:chgData name="Patrick Boily" userId="4ace92db-0572-4382-889e-50f73e2bf144" providerId="ADAL" clId="{11787768-C445-4DB6-A542-7D5C3825DB51}" dt="2022-08-19T17:34:57.774" v="6315"/>
          <ac:spMkLst>
            <pc:docMk/>
            <pc:sldMk cId="2703508595" sldId="2639"/>
            <ac:spMk id="2" creationId="{E17669E9-F025-7A92-B8EB-921AC8A078B0}"/>
          </ac:spMkLst>
        </pc:spChg>
        <pc:spChg chg="add mod">
          <ac:chgData name="Patrick Boily" userId="4ace92db-0572-4382-889e-50f73e2bf144" providerId="ADAL" clId="{11787768-C445-4DB6-A542-7D5C3825DB51}" dt="2022-08-19T17:34:57.774" v="6315"/>
          <ac:spMkLst>
            <pc:docMk/>
            <pc:sldMk cId="2703508595" sldId="2639"/>
            <ac:spMk id="3" creationId="{BF0D1945-F87B-AF03-9D27-D2133DE862C3}"/>
          </ac:spMkLst>
        </pc:spChg>
        <pc:spChg chg="mod">
          <ac:chgData name="Patrick Boily" userId="4ace92db-0572-4382-889e-50f73e2bf144" providerId="ADAL" clId="{11787768-C445-4DB6-A542-7D5C3825DB51}" dt="2022-08-19T18:54:09.931" v="7437" actId="20577"/>
          <ac:spMkLst>
            <pc:docMk/>
            <pc:sldMk cId="2703508595" sldId="2639"/>
            <ac:spMk id="14" creationId="{1F41ECA6-757D-CB45-982A-46FD3D0E9109}"/>
          </ac:spMkLst>
        </pc:spChg>
        <pc:spChg chg="mod">
          <ac:chgData name="Patrick Boily" userId="4ace92db-0572-4382-889e-50f73e2bf144" providerId="ADAL" clId="{11787768-C445-4DB6-A542-7D5C3825DB51}" dt="2022-08-19T18:54:12.654" v="7438" actId="20577"/>
          <ac:spMkLst>
            <pc:docMk/>
            <pc:sldMk cId="2703508595" sldId="2639"/>
            <ac:spMk id="15" creationId="{534C0FF5-0A49-7643-B755-94278DB0DE82}"/>
          </ac:spMkLst>
        </pc:spChg>
      </pc:sldChg>
      <pc:sldChg chg="addSp modSp new del mod">
        <pc:chgData name="Patrick Boily" userId="4ace92db-0572-4382-889e-50f73e2bf144" providerId="ADAL" clId="{11787768-C445-4DB6-A542-7D5C3825DB51}" dt="2022-08-19T17:37:53.526" v="6327" actId="2696"/>
        <pc:sldMkLst>
          <pc:docMk/>
          <pc:sldMk cId="653132895" sldId="2640"/>
        </pc:sldMkLst>
        <pc:spChg chg="add mod">
          <ac:chgData name="Patrick Boily" userId="4ace92db-0572-4382-889e-50f73e2bf144" providerId="ADAL" clId="{11787768-C445-4DB6-A542-7D5C3825DB51}" dt="2022-08-19T17:37:40.784" v="6326" actId="207"/>
          <ac:spMkLst>
            <pc:docMk/>
            <pc:sldMk cId="653132895" sldId="2640"/>
            <ac:spMk id="3" creationId="{BB44890A-FA58-CCD1-8FB6-CEF2095E73E2}"/>
          </ac:spMkLst>
        </pc:spChg>
        <pc:picChg chg="add mod">
          <ac:chgData name="Patrick Boily" userId="4ace92db-0572-4382-889e-50f73e2bf144" providerId="ADAL" clId="{11787768-C445-4DB6-A542-7D5C3825DB51}" dt="2022-08-19T17:36:43.758" v="6322"/>
          <ac:picMkLst>
            <pc:docMk/>
            <pc:sldMk cId="653132895" sldId="2640"/>
            <ac:picMk id="2" creationId="{107F370A-3AAF-4375-1121-8C2B4B11ED57}"/>
          </ac:picMkLst>
        </pc:picChg>
      </pc:sldChg>
      <pc:sldChg chg="addSp modSp add">
        <pc:chgData name="Patrick Boily" userId="4ace92db-0572-4382-889e-50f73e2bf144" providerId="ADAL" clId="{11787768-C445-4DB6-A542-7D5C3825DB51}" dt="2022-08-19T17:38:09.046" v="6329"/>
        <pc:sldMkLst>
          <pc:docMk/>
          <pc:sldMk cId="1387401383" sldId="2640"/>
        </pc:sldMkLst>
        <pc:spChg chg="add mod">
          <ac:chgData name="Patrick Boily" userId="4ace92db-0572-4382-889e-50f73e2bf144" providerId="ADAL" clId="{11787768-C445-4DB6-A542-7D5C3825DB51}" dt="2022-08-19T17:38:09.046" v="6329"/>
          <ac:spMkLst>
            <pc:docMk/>
            <pc:sldMk cId="1387401383" sldId="2640"/>
            <ac:spMk id="4" creationId="{F84E6B01-6A4D-E8A6-6567-EE370E8FFDA0}"/>
          </ac:spMkLst>
        </pc:spChg>
        <pc:spChg chg="add mod">
          <ac:chgData name="Patrick Boily" userId="4ace92db-0572-4382-889e-50f73e2bf144" providerId="ADAL" clId="{11787768-C445-4DB6-A542-7D5C3825DB51}" dt="2022-08-19T17:38:09.046" v="6329"/>
          <ac:spMkLst>
            <pc:docMk/>
            <pc:sldMk cId="1387401383" sldId="2640"/>
            <ac:spMk id="5" creationId="{D336890E-C1F0-F481-D883-BB38D1E4A816}"/>
          </ac:spMkLst>
        </pc:spChg>
      </pc:sldChg>
      <pc:sldChg chg="addSp modSp new mod">
        <pc:chgData name="Patrick Boily" userId="4ace92db-0572-4382-889e-50f73e2bf144" providerId="ADAL" clId="{11787768-C445-4DB6-A542-7D5C3825DB51}" dt="2022-08-19T18:07:26.916" v="6624" actId="20577"/>
        <pc:sldMkLst>
          <pc:docMk/>
          <pc:sldMk cId="993905570" sldId="2641"/>
        </pc:sldMkLst>
        <pc:spChg chg="mod">
          <ac:chgData name="Patrick Boily" userId="4ace92db-0572-4382-889e-50f73e2bf144" providerId="ADAL" clId="{11787768-C445-4DB6-A542-7D5C3825DB51}" dt="2022-08-19T18:05:58.410" v="6509" actId="20577"/>
          <ac:spMkLst>
            <pc:docMk/>
            <pc:sldMk cId="993905570" sldId="2641"/>
            <ac:spMk id="2" creationId="{8C9A45AD-2D81-CD50-8190-306E425DB72D}"/>
          </ac:spMkLst>
        </pc:spChg>
        <pc:spChg chg="mod">
          <ac:chgData name="Patrick Boily" userId="4ace92db-0572-4382-889e-50f73e2bf144" providerId="ADAL" clId="{11787768-C445-4DB6-A542-7D5C3825DB51}" dt="2022-08-19T18:07:26.916" v="6624" actId="20577"/>
          <ac:spMkLst>
            <pc:docMk/>
            <pc:sldMk cId="993905570" sldId="2641"/>
            <ac:spMk id="3" creationId="{7F09E056-B099-C5DC-E878-D00D20911755}"/>
          </ac:spMkLst>
        </pc:spChg>
        <pc:spChg chg="add mod">
          <ac:chgData name="Patrick Boily" userId="4ace92db-0572-4382-889e-50f73e2bf144" providerId="ADAL" clId="{11787768-C445-4DB6-A542-7D5C3825DB51}" dt="2022-08-19T18:05:52.027" v="6480"/>
          <ac:spMkLst>
            <pc:docMk/>
            <pc:sldMk cId="993905570" sldId="2641"/>
            <ac:spMk id="6" creationId="{AA246FA5-4767-7056-1A08-5091633B17DB}"/>
          </ac:spMkLst>
        </pc:spChg>
        <pc:spChg chg="add mod">
          <ac:chgData name="Patrick Boily" userId="4ace92db-0572-4382-889e-50f73e2bf144" providerId="ADAL" clId="{11787768-C445-4DB6-A542-7D5C3825DB51}" dt="2022-08-19T18:05:52.027" v="6480"/>
          <ac:spMkLst>
            <pc:docMk/>
            <pc:sldMk cId="993905570" sldId="2641"/>
            <ac:spMk id="7" creationId="{74EB88FA-D319-CC82-6C2C-7D418678904E}"/>
          </ac:spMkLst>
        </pc:spChg>
      </pc:sldChg>
      <pc:sldChg chg="modSp add del mod">
        <pc:chgData name="Patrick Boily" userId="4ace92db-0572-4382-889e-50f73e2bf144" providerId="ADAL" clId="{11787768-C445-4DB6-A542-7D5C3825DB51}" dt="2022-08-19T18:02:59.526" v="6415" actId="47"/>
        <pc:sldMkLst>
          <pc:docMk/>
          <pc:sldMk cId="2019187656" sldId="2641"/>
        </pc:sldMkLst>
        <pc:spChg chg="mod">
          <ac:chgData name="Patrick Boily" userId="4ace92db-0572-4382-889e-50f73e2bf144" providerId="ADAL" clId="{11787768-C445-4DB6-A542-7D5C3825DB51}" dt="2022-08-19T17:57:49.058" v="6354" actId="1076"/>
          <ac:spMkLst>
            <pc:docMk/>
            <pc:sldMk cId="2019187656" sldId="2641"/>
            <ac:spMk id="8" creationId="{A0CA1807-708C-934C-9272-DDE8809D116A}"/>
          </ac:spMkLst>
        </pc:spChg>
        <pc:spChg chg="mod">
          <ac:chgData name="Patrick Boily" userId="4ace92db-0572-4382-889e-50f73e2bf144" providerId="ADAL" clId="{11787768-C445-4DB6-A542-7D5C3825DB51}" dt="2022-08-19T17:59:04.117" v="6411" actId="1036"/>
          <ac:spMkLst>
            <pc:docMk/>
            <pc:sldMk cId="2019187656" sldId="2641"/>
            <ac:spMk id="12" creationId="{00000000-0000-0000-0000-000000000000}"/>
          </ac:spMkLst>
        </pc:spChg>
        <pc:spChg chg="mod">
          <ac:chgData name="Patrick Boily" userId="4ace92db-0572-4382-889e-50f73e2bf144" providerId="ADAL" clId="{11787768-C445-4DB6-A542-7D5C3825DB51}" dt="2022-08-19T17:58:36.570" v="6404" actId="20577"/>
          <ac:spMkLst>
            <pc:docMk/>
            <pc:sldMk cId="2019187656" sldId="2641"/>
            <ac:spMk id="15" creationId="{3D4EDE35-3808-D34F-AC2E-FD21B8541EE6}"/>
          </ac:spMkLst>
        </pc:spChg>
        <pc:picChg chg="mod modCrop">
          <ac:chgData name="Patrick Boily" userId="4ace92db-0572-4382-889e-50f73e2bf144" providerId="ADAL" clId="{11787768-C445-4DB6-A542-7D5C3825DB51}" dt="2022-08-19T17:58:13.912" v="6391" actId="1035"/>
          <ac:picMkLst>
            <pc:docMk/>
            <pc:sldMk cId="2019187656" sldId="2641"/>
            <ac:picMk id="9" creationId="{00000000-0000-0000-0000-000000000000}"/>
          </ac:picMkLst>
        </pc:picChg>
        <pc:picChg chg="mod">
          <ac:chgData name="Patrick Boily" userId="4ace92db-0572-4382-889e-50f73e2bf144" providerId="ADAL" clId="{11787768-C445-4DB6-A542-7D5C3825DB51}" dt="2022-08-19T17:58:18.070" v="6393" actId="1076"/>
          <ac:picMkLst>
            <pc:docMk/>
            <pc:sldMk cId="2019187656" sldId="2641"/>
            <ac:picMk id="17" creationId="{35A303A9-75DE-3F4F-94A5-2D2E9BB4825D}"/>
          </ac:picMkLst>
        </pc:picChg>
      </pc:sldChg>
      <pc:sldChg chg="add del ord">
        <pc:chgData name="Patrick Boily" userId="4ace92db-0572-4382-889e-50f73e2bf144" providerId="ADAL" clId="{11787768-C445-4DB6-A542-7D5C3825DB51}" dt="2022-08-19T18:03:09.004" v="6418" actId="47"/>
        <pc:sldMkLst>
          <pc:docMk/>
          <pc:sldMk cId="1099976700" sldId="2642"/>
        </pc:sldMkLst>
      </pc:sldChg>
      <pc:sldChg chg="modSp add modAnim">
        <pc:chgData name="Patrick Boily" userId="4ace92db-0572-4382-889e-50f73e2bf144" providerId="ADAL" clId="{11787768-C445-4DB6-A542-7D5C3825DB51}" dt="2022-08-19T18:53:51.432" v="7434" actId="20577"/>
        <pc:sldMkLst>
          <pc:docMk/>
          <pc:sldMk cId="3807191893" sldId="2642"/>
        </pc:sldMkLst>
        <pc:spChg chg="mod">
          <ac:chgData name="Patrick Boily" userId="4ace92db-0572-4382-889e-50f73e2bf144" providerId="ADAL" clId="{11787768-C445-4DB6-A542-7D5C3825DB51}" dt="2022-08-19T18:53:51.432" v="7434" actId="20577"/>
          <ac:spMkLst>
            <pc:docMk/>
            <pc:sldMk cId="3807191893" sldId="2642"/>
            <ac:spMk id="3" creationId="{00000000-0000-0000-0000-000000000000}"/>
          </ac:spMkLst>
        </pc:spChg>
      </pc:sldChg>
      <pc:sldChg chg="addSp modSp new mod">
        <pc:chgData name="Patrick Boily" userId="4ace92db-0572-4382-889e-50f73e2bf144" providerId="ADAL" clId="{11787768-C445-4DB6-A542-7D5C3825DB51}" dt="2022-08-19T18:17:07.129" v="6937"/>
        <pc:sldMkLst>
          <pc:docMk/>
          <pc:sldMk cId="1860335709" sldId="2643"/>
        </pc:sldMkLst>
        <pc:spChg chg="mod">
          <ac:chgData name="Patrick Boily" userId="4ace92db-0572-4382-889e-50f73e2bf144" providerId="ADAL" clId="{11787768-C445-4DB6-A542-7D5C3825DB51}" dt="2022-08-19T18:15:40.282" v="6829" actId="20577"/>
          <ac:spMkLst>
            <pc:docMk/>
            <pc:sldMk cId="1860335709" sldId="2643"/>
            <ac:spMk id="2" creationId="{D30E0887-3D92-58AE-BD69-F704A207F8F6}"/>
          </ac:spMkLst>
        </pc:spChg>
        <pc:spChg chg="mod">
          <ac:chgData name="Patrick Boily" userId="4ace92db-0572-4382-889e-50f73e2bf144" providerId="ADAL" clId="{11787768-C445-4DB6-A542-7D5C3825DB51}" dt="2022-08-19T18:16:57.883" v="6936" actId="20577"/>
          <ac:spMkLst>
            <pc:docMk/>
            <pc:sldMk cId="1860335709" sldId="2643"/>
            <ac:spMk id="3" creationId="{4638AD5D-AA9B-AD7A-A713-FCF5B49F218F}"/>
          </ac:spMkLst>
        </pc:spChg>
        <pc:spChg chg="add mod">
          <ac:chgData name="Patrick Boily" userId="4ace92db-0572-4382-889e-50f73e2bf144" providerId="ADAL" clId="{11787768-C445-4DB6-A542-7D5C3825DB51}" dt="2022-08-19T18:17:07.129" v="6937"/>
          <ac:spMkLst>
            <pc:docMk/>
            <pc:sldMk cId="1860335709" sldId="2643"/>
            <ac:spMk id="6" creationId="{D92714DA-B390-256D-28FF-76187F62174A}"/>
          </ac:spMkLst>
        </pc:spChg>
        <pc:spChg chg="add mod">
          <ac:chgData name="Patrick Boily" userId="4ace92db-0572-4382-889e-50f73e2bf144" providerId="ADAL" clId="{11787768-C445-4DB6-A542-7D5C3825DB51}" dt="2022-08-19T18:17:07.129" v="6937"/>
          <ac:spMkLst>
            <pc:docMk/>
            <pc:sldMk cId="1860335709" sldId="2643"/>
            <ac:spMk id="7" creationId="{061C3867-E934-7D07-E648-49CD6580410F}"/>
          </ac:spMkLst>
        </pc:spChg>
      </pc:sldChg>
      <pc:sldChg chg="modSp add mod">
        <pc:chgData name="Patrick Boily" userId="4ace92db-0572-4382-889e-50f73e2bf144" providerId="ADAL" clId="{11787768-C445-4DB6-A542-7D5C3825DB51}" dt="2022-08-22T00:08:53.747" v="13925" actId="242"/>
        <pc:sldMkLst>
          <pc:docMk/>
          <pc:sldMk cId="279841557" sldId="2644"/>
        </pc:sldMkLst>
        <pc:spChg chg="mod">
          <ac:chgData name="Patrick Boily" userId="4ace92db-0572-4382-889e-50f73e2bf144" providerId="ADAL" clId="{11787768-C445-4DB6-A542-7D5C3825DB51}" dt="2022-08-22T00:08:53.747" v="13925" actId="242"/>
          <ac:spMkLst>
            <pc:docMk/>
            <pc:sldMk cId="279841557" sldId="2644"/>
            <ac:spMk id="3" creationId="{9568AD7B-0638-5596-4CE3-8AE8C2F6D55C}"/>
          </ac:spMkLst>
        </pc:spChg>
      </pc:sldChg>
      <pc:sldChg chg="new del">
        <pc:chgData name="Patrick Boily" userId="4ace92db-0572-4382-889e-50f73e2bf144" providerId="ADAL" clId="{11787768-C445-4DB6-A542-7D5C3825DB51}" dt="2022-08-19T18:57:31.672" v="7520" actId="680"/>
        <pc:sldMkLst>
          <pc:docMk/>
          <pc:sldMk cId="3599695488" sldId="2644"/>
        </pc:sldMkLst>
      </pc:sldChg>
      <pc:sldChg chg="addSp modSp new mod ord">
        <pc:chgData name="Patrick Boily" userId="4ace92db-0572-4382-889e-50f73e2bf144" providerId="ADAL" clId="{11787768-C445-4DB6-A542-7D5C3825DB51}" dt="2022-08-20T18:21:59.184" v="8744" actId="20577"/>
        <pc:sldMkLst>
          <pc:docMk/>
          <pc:sldMk cId="2364194629" sldId="2645"/>
        </pc:sldMkLst>
        <pc:spChg chg="mod">
          <ac:chgData name="Patrick Boily" userId="4ace92db-0572-4382-889e-50f73e2bf144" providerId="ADAL" clId="{11787768-C445-4DB6-A542-7D5C3825DB51}" dt="2022-08-20T18:21:59.184" v="8744" actId="20577"/>
          <ac:spMkLst>
            <pc:docMk/>
            <pc:sldMk cId="2364194629" sldId="2645"/>
            <ac:spMk id="2" creationId="{C51A0ADC-8705-7ECD-52F1-E62C1185B99B}"/>
          </ac:spMkLst>
        </pc:spChg>
        <pc:spChg chg="mod">
          <ac:chgData name="Patrick Boily" userId="4ace92db-0572-4382-889e-50f73e2bf144" providerId="ADAL" clId="{11787768-C445-4DB6-A542-7D5C3825DB51}" dt="2022-08-20T18:07:48.339" v="8358" actId="20577"/>
          <ac:spMkLst>
            <pc:docMk/>
            <pc:sldMk cId="2364194629" sldId="2645"/>
            <ac:spMk id="3" creationId="{9923674A-1B39-CA20-E500-3CF4E4096674}"/>
          </ac:spMkLst>
        </pc:spChg>
        <pc:spChg chg="add mod">
          <ac:chgData name="Patrick Boily" userId="4ace92db-0572-4382-889e-50f73e2bf144" providerId="ADAL" clId="{11787768-C445-4DB6-A542-7D5C3825DB51}" dt="2022-08-20T17:57:01.212" v="7952"/>
          <ac:spMkLst>
            <pc:docMk/>
            <pc:sldMk cId="2364194629" sldId="2645"/>
            <ac:spMk id="6" creationId="{31C0B239-B6FF-B23E-131D-715D0B216AB5}"/>
          </ac:spMkLst>
        </pc:spChg>
        <pc:spChg chg="add mod">
          <ac:chgData name="Patrick Boily" userId="4ace92db-0572-4382-889e-50f73e2bf144" providerId="ADAL" clId="{11787768-C445-4DB6-A542-7D5C3825DB51}" dt="2022-08-20T17:57:01.212" v="7952"/>
          <ac:spMkLst>
            <pc:docMk/>
            <pc:sldMk cId="2364194629" sldId="2645"/>
            <ac:spMk id="7" creationId="{6C3C6487-D24F-D52F-136D-F53735AB83FD}"/>
          </ac:spMkLst>
        </pc:spChg>
        <pc:spChg chg="add mod">
          <ac:chgData name="Patrick Boily" userId="4ace92db-0572-4382-889e-50f73e2bf144" providerId="ADAL" clId="{11787768-C445-4DB6-A542-7D5C3825DB51}" dt="2022-08-20T17:57:01.212" v="7952"/>
          <ac:spMkLst>
            <pc:docMk/>
            <pc:sldMk cId="2364194629" sldId="2645"/>
            <ac:spMk id="8" creationId="{0D99DDA4-D60A-862E-50B8-24ED8846BEBE}"/>
          </ac:spMkLst>
        </pc:spChg>
        <pc:spChg chg="add mod">
          <ac:chgData name="Patrick Boily" userId="4ace92db-0572-4382-889e-50f73e2bf144" providerId="ADAL" clId="{11787768-C445-4DB6-A542-7D5C3825DB51}" dt="2022-08-20T17:57:01.212" v="7952"/>
          <ac:spMkLst>
            <pc:docMk/>
            <pc:sldMk cId="2364194629" sldId="2645"/>
            <ac:spMk id="9" creationId="{FCC943A5-E1C2-90B7-1319-CCE13DB428D1}"/>
          </ac:spMkLst>
        </pc:spChg>
      </pc:sldChg>
      <pc:sldChg chg="addSp modSp new del mod">
        <pc:chgData name="Patrick Boily" userId="4ace92db-0572-4382-889e-50f73e2bf144" providerId="ADAL" clId="{11787768-C445-4DB6-A542-7D5C3825DB51}" dt="2022-08-20T18:28:17.702" v="8903" actId="47"/>
        <pc:sldMkLst>
          <pc:docMk/>
          <pc:sldMk cId="2481399630" sldId="2646"/>
        </pc:sldMkLst>
        <pc:spChg chg="mod">
          <ac:chgData name="Patrick Boily" userId="4ace92db-0572-4382-889e-50f73e2bf144" providerId="ADAL" clId="{11787768-C445-4DB6-A542-7D5C3825DB51}" dt="2022-08-20T17:58:15.966" v="8075" actId="20577"/>
          <ac:spMkLst>
            <pc:docMk/>
            <pc:sldMk cId="2481399630" sldId="2646"/>
            <ac:spMk id="2" creationId="{45DBD5E2-2544-6257-C80C-1A876BFAF1DE}"/>
          </ac:spMkLst>
        </pc:spChg>
        <pc:spChg chg="add mod">
          <ac:chgData name="Patrick Boily" userId="4ace92db-0572-4382-889e-50f73e2bf144" providerId="ADAL" clId="{11787768-C445-4DB6-A542-7D5C3825DB51}" dt="2022-08-20T17:58:25.776" v="8076"/>
          <ac:spMkLst>
            <pc:docMk/>
            <pc:sldMk cId="2481399630" sldId="2646"/>
            <ac:spMk id="6" creationId="{0FA61EA0-0858-443E-B332-687B3A51CF75}"/>
          </ac:spMkLst>
        </pc:spChg>
        <pc:spChg chg="add mod">
          <ac:chgData name="Patrick Boily" userId="4ace92db-0572-4382-889e-50f73e2bf144" providerId="ADAL" clId="{11787768-C445-4DB6-A542-7D5C3825DB51}" dt="2022-08-20T17:58:25.776" v="8076"/>
          <ac:spMkLst>
            <pc:docMk/>
            <pc:sldMk cId="2481399630" sldId="2646"/>
            <ac:spMk id="7" creationId="{3669EA8D-9F4E-29FC-AAB0-3BF21DD954D9}"/>
          </ac:spMkLst>
        </pc:spChg>
        <pc:spChg chg="add mod">
          <ac:chgData name="Patrick Boily" userId="4ace92db-0572-4382-889e-50f73e2bf144" providerId="ADAL" clId="{11787768-C445-4DB6-A542-7D5C3825DB51}" dt="2022-08-20T17:58:25.776" v="8076"/>
          <ac:spMkLst>
            <pc:docMk/>
            <pc:sldMk cId="2481399630" sldId="2646"/>
            <ac:spMk id="8" creationId="{F7F2A3AC-3373-A27B-853A-6C88FF2952FA}"/>
          </ac:spMkLst>
        </pc:spChg>
        <pc:spChg chg="add mod">
          <ac:chgData name="Patrick Boily" userId="4ace92db-0572-4382-889e-50f73e2bf144" providerId="ADAL" clId="{11787768-C445-4DB6-A542-7D5C3825DB51}" dt="2022-08-20T17:58:25.776" v="8076"/>
          <ac:spMkLst>
            <pc:docMk/>
            <pc:sldMk cId="2481399630" sldId="2646"/>
            <ac:spMk id="9" creationId="{AA94B177-DE32-644B-CF79-941084C0CFF4}"/>
          </ac:spMkLst>
        </pc:spChg>
      </pc:sldChg>
      <pc:sldChg chg="delSp add del mod">
        <pc:chgData name="Patrick Boily" userId="4ace92db-0572-4382-889e-50f73e2bf144" providerId="ADAL" clId="{11787768-C445-4DB6-A542-7D5C3825DB51}" dt="2022-08-20T18:24:29.909" v="8784" actId="47"/>
        <pc:sldMkLst>
          <pc:docMk/>
          <pc:sldMk cId="1226268955" sldId="2647"/>
        </pc:sldMkLst>
        <pc:picChg chg="del">
          <ac:chgData name="Patrick Boily" userId="4ace92db-0572-4382-889e-50f73e2bf144" providerId="ADAL" clId="{11787768-C445-4DB6-A542-7D5C3825DB51}" dt="2022-08-20T18:23:58.331" v="8777" actId="21"/>
          <ac:picMkLst>
            <pc:docMk/>
            <pc:sldMk cId="1226268955" sldId="2647"/>
            <ac:picMk id="9" creationId="{B9A2F56F-82D9-1B83-9165-F53BCE1DFE9E}"/>
          </ac:picMkLst>
        </pc:picChg>
      </pc:sldChg>
      <pc:sldChg chg="addSp delSp modSp new del mod ord modClrScheme chgLayout">
        <pc:chgData name="Patrick Boily" userId="4ace92db-0572-4382-889e-50f73e2bf144" providerId="ADAL" clId="{11787768-C445-4DB6-A542-7D5C3825DB51}" dt="2022-08-20T18:16:26.441" v="8568" actId="2696"/>
        <pc:sldMkLst>
          <pc:docMk/>
          <pc:sldMk cId="3103891135" sldId="2647"/>
        </pc:sldMkLst>
        <pc:spChg chg="del mod">
          <ac:chgData name="Patrick Boily" userId="4ace92db-0572-4382-889e-50f73e2bf144" providerId="ADAL" clId="{11787768-C445-4DB6-A542-7D5C3825DB51}" dt="2022-08-20T18:01:57.011" v="8162" actId="478"/>
          <ac:spMkLst>
            <pc:docMk/>
            <pc:sldMk cId="3103891135" sldId="2647"/>
            <ac:spMk id="2" creationId="{85F8995D-1C29-388A-E293-B26B16C6A289}"/>
          </ac:spMkLst>
        </pc:spChg>
        <pc:spChg chg="del">
          <ac:chgData name="Patrick Boily" userId="4ace92db-0572-4382-889e-50f73e2bf144" providerId="ADAL" clId="{11787768-C445-4DB6-A542-7D5C3825DB51}" dt="2022-08-20T18:02:06.364" v="8164" actId="700"/>
          <ac:spMkLst>
            <pc:docMk/>
            <pc:sldMk cId="3103891135" sldId="2647"/>
            <ac:spMk id="3" creationId="{0E0C062E-FC13-60B7-FCFB-5CFDE124E6C3}"/>
          </ac:spMkLst>
        </pc:spChg>
        <pc:spChg chg="mod ord">
          <ac:chgData name="Patrick Boily" userId="4ace92db-0572-4382-889e-50f73e2bf144" providerId="ADAL" clId="{11787768-C445-4DB6-A542-7D5C3825DB51}" dt="2022-08-20T18:02:06.364" v="8164" actId="700"/>
          <ac:spMkLst>
            <pc:docMk/>
            <pc:sldMk cId="3103891135" sldId="2647"/>
            <ac:spMk id="4" creationId="{F3370EED-3C43-C56B-380F-510114856021}"/>
          </ac:spMkLst>
        </pc:spChg>
        <pc:spChg chg="mod ord">
          <ac:chgData name="Patrick Boily" userId="4ace92db-0572-4382-889e-50f73e2bf144" providerId="ADAL" clId="{11787768-C445-4DB6-A542-7D5C3825DB51}" dt="2022-08-20T18:02:06.364" v="8164" actId="700"/>
          <ac:spMkLst>
            <pc:docMk/>
            <pc:sldMk cId="3103891135" sldId="2647"/>
            <ac:spMk id="5" creationId="{91F7357F-4A68-A5E5-C7AA-6930EC171C62}"/>
          </ac:spMkLst>
        </pc:spChg>
        <pc:spChg chg="add del mod">
          <ac:chgData name="Patrick Boily" userId="4ace92db-0572-4382-889e-50f73e2bf144" providerId="ADAL" clId="{11787768-C445-4DB6-A542-7D5C3825DB51}" dt="2022-08-20T18:02:00.911" v="8163" actId="478"/>
          <ac:spMkLst>
            <pc:docMk/>
            <pc:sldMk cId="3103891135" sldId="2647"/>
            <ac:spMk id="7" creationId="{9B4D8AD3-6B62-372B-D40D-56653D1A39AA}"/>
          </ac:spMkLst>
        </pc:spChg>
        <pc:spChg chg="add mod">
          <ac:chgData name="Patrick Boily" userId="4ace92db-0572-4382-889e-50f73e2bf144" providerId="ADAL" clId="{11787768-C445-4DB6-A542-7D5C3825DB51}" dt="2022-08-20T18:02:42.276" v="8174"/>
          <ac:spMkLst>
            <pc:docMk/>
            <pc:sldMk cId="3103891135" sldId="2647"/>
            <ac:spMk id="10" creationId="{9D34EED0-0F1F-3F29-A4D7-1B3B74B4E278}"/>
          </ac:spMkLst>
        </pc:spChg>
        <pc:spChg chg="add mod">
          <ac:chgData name="Patrick Boily" userId="4ace92db-0572-4382-889e-50f73e2bf144" providerId="ADAL" clId="{11787768-C445-4DB6-A542-7D5C3825DB51}" dt="2022-08-20T18:02:42.276" v="8174"/>
          <ac:spMkLst>
            <pc:docMk/>
            <pc:sldMk cId="3103891135" sldId="2647"/>
            <ac:spMk id="11" creationId="{FFF520AA-0C41-3ADC-678E-6988D3556878}"/>
          </ac:spMkLst>
        </pc:spChg>
        <pc:picChg chg="add mod">
          <ac:chgData name="Patrick Boily" userId="4ace92db-0572-4382-889e-50f73e2bf144" providerId="ADAL" clId="{11787768-C445-4DB6-A542-7D5C3825DB51}" dt="2022-08-20T18:02:08.920" v="8167" actId="962"/>
          <ac:picMkLst>
            <pc:docMk/>
            <pc:sldMk cId="3103891135" sldId="2647"/>
            <ac:picMk id="9" creationId="{B9A2F56F-82D9-1B83-9165-F53BCE1DFE9E}"/>
          </ac:picMkLst>
        </pc:picChg>
      </pc:sldChg>
      <pc:sldChg chg="modSp add mod ord">
        <pc:chgData name="Patrick Boily" userId="4ace92db-0572-4382-889e-50f73e2bf144" providerId="ADAL" clId="{11787768-C445-4DB6-A542-7D5C3825DB51}" dt="2022-08-20T18:06:09.062" v="8248" actId="20577"/>
        <pc:sldMkLst>
          <pc:docMk/>
          <pc:sldMk cId="1039894337" sldId="2648"/>
        </pc:sldMkLst>
        <pc:spChg chg="mod">
          <ac:chgData name="Patrick Boily" userId="4ace92db-0572-4382-889e-50f73e2bf144" providerId="ADAL" clId="{11787768-C445-4DB6-A542-7D5C3825DB51}" dt="2022-08-20T18:06:09.062" v="8248" actId="20577"/>
          <ac:spMkLst>
            <pc:docMk/>
            <pc:sldMk cId="1039894337" sldId="2648"/>
            <ac:spMk id="2" creationId="{C51A0ADC-8705-7ECD-52F1-E62C1185B99B}"/>
          </ac:spMkLst>
        </pc:spChg>
        <pc:spChg chg="mod">
          <ac:chgData name="Patrick Boily" userId="4ace92db-0572-4382-889e-50f73e2bf144" providerId="ADAL" clId="{11787768-C445-4DB6-A542-7D5C3825DB51}" dt="2022-08-20T18:06:02.912" v="8229" actId="20577"/>
          <ac:spMkLst>
            <pc:docMk/>
            <pc:sldMk cId="1039894337" sldId="2648"/>
            <ac:spMk id="3" creationId="{9923674A-1B39-CA20-E500-3CF4E4096674}"/>
          </ac:spMkLst>
        </pc:spChg>
      </pc:sldChg>
      <pc:sldChg chg="addSp delSp modSp new mod chgLayout">
        <pc:chgData name="Patrick Boily" userId="4ace92db-0572-4382-889e-50f73e2bf144" providerId="ADAL" clId="{11787768-C445-4DB6-A542-7D5C3825DB51}" dt="2022-08-20T18:24:27.769" v="8783" actId="5793"/>
        <pc:sldMkLst>
          <pc:docMk/>
          <pc:sldMk cId="3424550012" sldId="2649"/>
        </pc:sldMkLst>
        <pc:spChg chg="mod ord">
          <ac:chgData name="Patrick Boily" userId="4ace92db-0572-4382-889e-50f73e2bf144" providerId="ADAL" clId="{11787768-C445-4DB6-A542-7D5C3825DB51}" dt="2022-08-20T18:19:12.028" v="8600" actId="700"/>
          <ac:spMkLst>
            <pc:docMk/>
            <pc:sldMk cId="3424550012" sldId="2649"/>
            <ac:spMk id="2" creationId="{AB8604FD-AAA2-25F0-6EB9-791AF3A65A27}"/>
          </ac:spMkLst>
        </pc:spChg>
        <pc:spChg chg="del">
          <ac:chgData name="Patrick Boily" userId="4ace92db-0572-4382-889e-50f73e2bf144" providerId="ADAL" clId="{11787768-C445-4DB6-A542-7D5C3825DB51}" dt="2022-08-20T18:10:26.373" v="8384"/>
          <ac:spMkLst>
            <pc:docMk/>
            <pc:sldMk cId="3424550012" sldId="2649"/>
            <ac:spMk id="3" creationId="{12E554F5-0B80-AED6-A498-11490ED0651F}"/>
          </ac:spMkLst>
        </pc:spChg>
        <pc:spChg chg="mod ord">
          <ac:chgData name="Patrick Boily" userId="4ace92db-0572-4382-889e-50f73e2bf144" providerId="ADAL" clId="{11787768-C445-4DB6-A542-7D5C3825DB51}" dt="2022-08-20T18:19:12.028" v="8600" actId="700"/>
          <ac:spMkLst>
            <pc:docMk/>
            <pc:sldMk cId="3424550012" sldId="2649"/>
            <ac:spMk id="4" creationId="{25CABECC-B17B-ECC3-23F6-F076BA993B15}"/>
          </ac:spMkLst>
        </pc:spChg>
        <pc:spChg chg="mod ord">
          <ac:chgData name="Patrick Boily" userId="4ace92db-0572-4382-889e-50f73e2bf144" providerId="ADAL" clId="{11787768-C445-4DB6-A542-7D5C3825DB51}" dt="2022-08-20T18:19:12.028" v="8600" actId="700"/>
          <ac:spMkLst>
            <pc:docMk/>
            <pc:sldMk cId="3424550012" sldId="2649"/>
            <ac:spMk id="5" creationId="{C8602575-D224-C4E4-811C-87A5F2A02141}"/>
          </ac:spMkLst>
        </pc:spChg>
        <pc:spChg chg="add del mod">
          <ac:chgData name="Patrick Boily" userId="4ace92db-0572-4382-889e-50f73e2bf144" providerId="ADAL" clId="{11787768-C445-4DB6-A542-7D5C3825DB51}" dt="2022-08-20T18:11:16.235" v="8444" actId="700"/>
          <ac:spMkLst>
            <pc:docMk/>
            <pc:sldMk cId="3424550012" sldId="2649"/>
            <ac:spMk id="6" creationId="{265215AC-9440-2E17-C9A4-B5CCD635CA8D}"/>
          </ac:spMkLst>
        </pc:spChg>
        <pc:spChg chg="add del mod">
          <ac:chgData name="Patrick Boily" userId="4ace92db-0572-4382-889e-50f73e2bf144" providerId="ADAL" clId="{11787768-C445-4DB6-A542-7D5C3825DB51}" dt="2022-08-20T18:11:10.766" v="8443"/>
          <ac:spMkLst>
            <pc:docMk/>
            <pc:sldMk cId="3424550012" sldId="2649"/>
            <ac:spMk id="7" creationId="{A5D8937F-A4EB-A26A-6815-5B2ACB850A75}"/>
          </ac:spMkLst>
        </pc:spChg>
        <pc:spChg chg="add del mod ord">
          <ac:chgData name="Patrick Boily" userId="4ace92db-0572-4382-889e-50f73e2bf144" providerId="ADAL" clId="{11787768-C445-4DB6-A542-7D5C3825DB51}" dt="2022-08-20T18:11:17.724" v="8445"/>
          <ac:spMkLst>
            <pc:docMk/>
            <pc:sldMk cId="3424550012" sldId="2649"/>
            <ac:spMk id="8" creationId="{C63C1919-6972-9A63-346D-62B6A278E384}"/>
          </ac:spMkLst>
        </pc:spChg>
        <pc:spChg chg="add del mod ord">
          <ac:chgData name="Patrick Boily" userId="4ace92db-0572-4382-889e-50f73e2bf144" providerId="ADAL" clId="{11787768-C445-4DB6-A542-7D5C3825DB51}" dt="2022-08-20T18:19:08.987" v="8599" actId="478"/>
          <ac:spMkLst>
            <pc:docMk/>
            <pc:sldMk cId="3424550012" sldId="2649"/>
            <ac:spMk id="9" creationId="{8FDC77EF-6E90-4232-5A74-58A5F93E5B2B}"/>
          </ac:spMkLst>
        </pc:spChg>
        <pc:spChg chg="add mod ord">
          <ac:chgData name="Patrick Boily" userId="4ace92db-0572-4382-889e-50f73e2bf144" providerId="ADAL" clId="{11787768-C445-4DB6-A542-7D5C3825DB51}" dt="2022-08-20T18:24:27.769" v="8783" actId="5793"/>
          <ac:spMkLst>
            <pc:docMk/>
            <pc:sldMk cId="3424550012" sldId="2649"/>
            <ac:spMk id="10" creationId="{79D25A78-5F62-A1C0-7319-64AB9BE5B459}"/>
          </ac:spMkLst>
        </pc:spChg>
        <pc:picChg chg="add mod">
          <ac:chgData name="Patrick Boily" userId="4ace92db-0572-4382-889e-50f73e2bf144" providerId="ADAL" clId="{11787768-C445-4DB6-A542-7D5C3825DB51}" dt="2022-08-20T18:24:13.755" v="8780" actId="1076"/>
          <ac:picMkLst>
            <pc:docMk/>
            <pc:sldMk cId="3424550012" sldId="2649"/>
            <ac:picMk id="11" creationId="{FF37BD0D-1879-009A-8659-3A4D5BE316E7}"/>
          </ac:picMkLst>
        </pc:picChg>
      </pc:sldChg>
      <pc:sldChg chg="delSp modSp add mod">
        <pc:chgData name="Patrick Boily" userId="4ace92db-0572-4382-889e-50f73e2bf144" providerId="ADAL" clId="{11787768-C445-4DB6-A542-7D5C3825DB51}" dt="2022-08-20T18:16:06.420" v="8567" actId="20577"/>
        <pc:sldMkLst>
          <pc:docMk/>
          <pc:sldMk cId="4259338097" sldId="2650"/>
        </pc:sldMkLst>
        <pc:spChg chg="mod">
          <ac:chgData name="Patrick Boily" userId="4ace92db-0572-4382-889e-50f73e2bf144" providerId="ADAL" clId="{11787768-C445-4DB6-A542-7D5C3825DB51}" dt="2022-08-20T18:16:06.420" v="8567" actId="20577"/>
          <ac:spMkLst>
            <pc:docMk/>
            <pc:sldMk cId="4259338097" sldId="2650"/>
            <ac:spMk id="3" creationId="{00000000-0000-0000-0000-000000000000}"/>
          </ac:spMkLst>
        </pc:spChg>
        <pc:picChg chg="del">
          <ac:chgData name="Patrick Boily" userId="4ace92db-0572-4382-889e-50f73e2bf144" providerId="ADAL" clId="{11787768-C445-4DB6-A542-7D5C3825DB51}" dt="2022-08-20T18:12:08.559" v="8455" actId="478"/>
          <ac:picMkLst>
            <pc:docMk/>
            <pc:sldMk cId="4259338097" sldId="2650"/>
            <ac:picMk id="9" creationId="{3C956612-681F-D554-A7B6-AB87582254FA}"/>
          </ac:picMkLst>
        </pc:picChg>
      </pc:sldChg>
      <pc:sldChg chg="addSp delSp modSp new mod">
        <pc:chgData name="Patrick Boily" userId="4ace92db-0572-4382-889e-50f73e2bf144" providerId="ADAL" clId="{11787768-C445-4DB6-A542-7D5C3825DB51}" dt="2022-08-20T18:41:56.723" v="9592" actId="20577"/>
        <pc:sldMkLst>
          <pc:docMk/>
          <pc:sldMk cId="2542676412" sldId="2651"/>
        </pc:sldMkLst>
        <pc:spChg chg="mod">
          <ac:chgData name="Patrick Boily" userId="4ace92db-0572-4382-889e-50f73e2bf144" providerId="ADAL" clId="{11787768-C445-4DB6-A542-7D5C3825DB51}" dt="2022-08-20T18:29:29.139" v="8941" actId="20577"/>
          <ac:spMkLst>
            <pc:docMk/>
            <pc:sldMk cId="2542676412" sldId="2651"/>
            <ac:spMk id="2" creationId="{8CA570FE-37FC-37F1-592F-042CDC0D68CB}"/>
          </ac:spMkLst>
        </pc:spChg>
        <pc:spChg chg="mod">
          <ac:chgData name="Patrick Boily" userId="4ace92db-0572-4382-889e-50f73e2bf144" providerId="ADAL" clId="{11787768-C445-4DB6-A542-7D5C3825DB51}" dt="2022-08-20T18:41:56.723" v="9592" actId="20577"/>
          <ac:spMkLst>
            <pc:docMk/>
            <pc:sldMk cId="2542676412" sldId="2651"/>
            <ac:spMk id="3" creationId="{222E3988-A74A-5431-A657-6F9EBC78DF93}"/>
          </ac:spMkLst>
        </pc:spChg>
        <pc:spChg chg="add del">
          <ac:chgData name="Patrick Boily" userId="4ace92db-0572-4382-889e-50f73e2bf144" providerId="ADAL" clId="{11787768-C445-4DB6-A542-7D5C3825DB51}" dt="2022-08-20T18:37:03.667" v="9217"/>
          <ac:spMkLst>
            <pc:docMk/>
            <pc:sldMk cId="2542676412" sldId="2651"/>
            <ac:spMk id="6" creationId="{5A6FA89A-FB72-92B0-1A15-AE0E4B58E988}"/>
          </ac:spMkLst>
        </pc:spChg>
        <pc:spChg chg="add del mod">
          <ac:chgData name="Patrick Boily" userId="4ace92db-0572-4382-889e-50f73e2bf144" providerId="ADAL" clId="{11787768-C445-4DB6-A542-7D5C3825DB51}" dt="2022-08-20T18:38:31.125" v="9369" actId="21"/>
          <ac:spMkLst>
            <pc:docMk/>
            <pc:sldMk cId="2542676412" sldId="2651"/>
            <ac:spMk id="7" creationId="{F791F709-8D2B-BCB4-CE3E-D52D2A64EEC4}"/>
          </ac:spMkLst>
        </pc:spChg>
      </pc:sldChg>
      <pc:sldChg chg="addSp delSp modSp add mod">
        <pc:chgData name="Patrick Boily" userId="4ace92db-0572-4382-889e-50f73e2bf144" providerId="ADAL" clId="{11787768-C445-4DB6-A542-7D5C3825DB51}" dt="2022-08-20T18:45:11.436" v="9835" actId="20577"/>
        <pc:sldMkLst>
          <pc:docMk/>
          <pc:sldMk cId="719293496" sldId="2652"/>
        </pc:sldMkLst>
        <pc:spChg chg="mod">
          <ac:chgData name="Patrick Boily" userId="4ace92db-0572-4382-889e-50f73e2bf144" providerId="ADAL" clId="{11787768-C445-4DB6-A542-7D5C3825DB51}" dt="2022-08-20T18:45:11.436" v="9835" actId="20577"/>
          <ac:spMkLst>
            <pc:docMk/>
            <pc:sldMk cId="719293496" sldId="2652"/>
            <ac:spMk id="2" creationId="{00000000-0000-0000-0000-000000000000}"/>
          </ac:spMkLst>
        </pc:spChg>
        <pc:spChg chg="add del mod">
          <ac:chgData name="Patrick Boily" userId="4ace92db-0572-4382-889e-50f73e2bf144" providerId="ADAL" clId="{11787768-C445-4DB6-A542-7D5C3825DB51}" dt="2022-08-20T18:43:23.867" v="9622" actId="478"/>
          <ac:spMkLst>
            <pc:docMk/>
            <pc:sldMk cId="719293496" sldId="2652"/>
            <ac:spMk id="13" creationId="{BBB8B931-5E66-F49D-D341-9529108724C9}"/>
          </ac:spMkLst>
        </pc:spChg>
        <pc:picChg chg="del">
          <ac:chgData name="Patrick Boily" userId="4ace92db-0572-4382-889e-50f73e2bf144" providerId="ADAL" clId="{11787768-C445-4DB6-A542-7D5C3825DB51}" dt="2022-08-20T18:43:18.730" v="9621" actId="478"/>
          <ac:picMkLst>
            <pc:docMk/>
            <pc:sldMk cId="719293496" sldId="2652"/>
            <ac:picMk id="7" creationId="{00000000-0000-0000-0000-000000000000}"/>
          </ac:picMkLst>
        </pc:picChg>
        <pc:picChg chg="del">
          <ac:chgData name="Patrick Boily" userId="4ace92db-0572-4382-889e-50f73e2bf144" providerId="ADAL" clId="{11787768-C445-4DB6-A542-7D5C3825DB51}" dt="2022-08-20T18:43:30.724" v="9623" actId="478"/>
          <ac:picMkLst>
            <pc:docMk/>
            <pc:sldMk cId="719293496" sldId="2652"/>
            <ac:picMk id="8" creationId="{00000000-0000-0000-0000-000000000000}"/>
          </ac:picMkLst>
        </pc:picChg>
        <pc:picChg chg="add mod ord">
          <ac:chgData name="Patrick Boily" userId="4ace92db-0572-4382-889e-50f73e2bf144" providerId="ADAL" clId="{11787768-C445-4DB6-A542-7D5C3825DB51}" dt="2022-08-20T18:43:16.491" v="9620" actId="167"/>
          <ac:picMkLst>
            <pc:docMk/>
            <pc:sldMk cId="719293496" sldId="2652"/>
            <ac:picMk id="9" creationId="{6154C57D-8812-803D-FE22-31F164A06637}"/>
          </ac:picMkLst>
        </pc:picChg>
        <pc:picChg chg="del mod">
          <ac:chgData name="Patrick Boily" userId="4ace92db-0572-4382-889e-50f73e2bf144" providerId="ADAL" clId="{11787768-C445-4DB6-A542-7D5C3825DB51}" dt="2022-08-20T18:43:32.406" v="9625" actId="478"/>
          <ac:picMkLst>
            <pc:docMk/>
            <pc:sldMk cId="719293496" sldId="2652"/>
            <ac:picMk id="10" creationId="{00000000-0000-0000-0000-000000000000}"/>
          </ac:picMkLst>
        </pc:picChg>
        <pc:picChg chg="add mod">
          <ac:chgData name="Patrick Boily" userId="4ace92db-0572-4382-889e-50f73e2bf144" providerId="ADAL" clId="{11787768-C445-4DB6-A542-7D5C3825DB51}" dt="2022-08-20T18:43:37.650" v="9627" actId="1076"/>
          <ac:picMkLst>
            <pc:docMk/>
            <pc:sldMk cId="719293496" sldId="2652"/>
            <ac:picMk id="14" creationId="{5F977E39-8691-E3FD-1B0B-A895B9DC7C56}"/>
          </ac:picMkLst>
        </pc:picChg>
        <pc:picChg chg="add mod">
          <ac:chgData name="Patrick Boily" userId="4ace92db-0572-4382-889e-50f73e2bf144" providerId="ADAL" clId="{11787768-C445-4DB6-A542-7D5C3825DB51}" dt="2022-08-20T18:43:37.650" v="9627" actId="1076"/>
          <ac:picMkLst>
            <pc:docMk/>
            <pc:sldMk cId="719293496" sldId="2652"/>
            <ac:picMk id="15" creationId="{366B0C6D-CF22-5F98-2578-DF76A8D52644}"/>
          </ac:picMkLst>
        </pc:picChg>
      </pc:sldChg>
      <pc:sldChg chg="addSp delSp modSp add mod chgLayout">
        <pc:chgData name="Patrick Boily" userId="4ace92db-0572-4382-889e-50f73e2bf144" providerId="ADAL" clId="{11787768-C445-4DB6-A542-7D5C3825DB51}" dt="2022-08-20T19:35:50.238" v="10685" actId="113"/>
        <pc:sldMkLst>
          <pc:docMk/>
          <pc:sldMk cId="2220356908" sldId="2653"/>
        </pc:sldMkLst>
        <pc:spChg chg="mod ord">
          <ac:chgData name="Patrick Boily" userId="4ace92db-0572-4382-889e-50f73e2bf144" providerId="ADAL" clId="{11787768-C445-4DB6-A542-7D5C3825DB51}" dt="2022-08-20T19:34:44.608" v="10614" actId="700"/>
          <ac:spMkLst>
            <pc:docMk/>
            <pc:sldMk cId="2220356908" sldId="2653"/>
            <ac:spMk id="2" creationId="{00000000-0000-0000-0000-000000000000}"/>
          </ac:spMkLst>
        </pc:spChg>
        <pc:spChg chg="mod ord">
          <ac:chgData name="Patrick Boily" userId="4ace92db-0572-4382-889e-50f73e2bf144" providerId="ADAL" clId="{11787768-C445-4DB6-A542-7D5C3825DB51}" dt="2022-08-20T19:35:50.238" v="10685" actId="113"/>
          <ac:spMkLst>
            <pc:docMk/>
            <pc:sldMk cId="2220356908" sldId="2653"/>
            <ac:spMk id="3" creationId="{00000000-0000-0000-0000-000000000000}"/>
          </ac:spMkLst>
        </pc:spChg>
        <pc:spChg chg="mod">
          <ac:chgData name="Patrick Boily" userId="4ace92db-0572-4382-889e-50f73e2bf144" providerId="ADAL" clId="{11787768-C445-4DB6-A542-7D5C3825DB51}" dt="2022-08-20T19:34:28.552" v="10586" actId="207"/>
          <ac:spMkLst>
            <pc:docMk/>
            <pc:sldMk cId="2220356908" sldId="2653"/>
            <ac:spMk id="4" creationId="{00000000-0000-0000-0000-000000000000}"/>
          </ac:spMkLst>
        </pc:spChg>
        <pc:spChg chg="del mod">
          <ac:chgData name="Patrick Boily" userId="4ace92db-0572-4382-889e-50f73e2bf144" providerId="ADAL" clId="{11787768-C445-4DB6-A542-7D5C3825DB51}" dt="2022-08-20T19:34:31.059" v="10587" actId="478"/>
          <ac:spMkLst>
            <pc:docMk/>
            <pc:sldMk cId="2220356908" sldId="2653"/>
            <ac:spMk id="6" creationId="{5222DBE0-368E-BB4C-9868-4490852BD692}"/>
          </ac:spMkLst>
        </pc:spChg>
        <pc:spChg chg="add mod ord">
          <ac:chgData name="Patrick Boily" userId="4ace92db-0572-4382-889e-50f73e2bf144" providerId="ADAL" clId="{11787768-C445-4DB6-A542-7D5C3825DB51}" dt="2022-08-20T19:34:44.608" v="10614" actId="700"/>
          <ac:spMkLst>
            <pc:docMk/>
            <pc:sldMk cId="2220356908" sldId="2653"/>
            <ac:spMk id="7" creationId="{4CE40D88-39A4-D39E-093C-3D2F7E2BFF81}"/>
          </ac:spMkLst>
        </pc:spChg>
        <pc:spChg chg="add mod ord">
          <ac:chgData name="Patrick Boily" userId="4ace92db-0572-4382-889e-50f73e2bf144" providerId="ADAL" clId="{11787768-C445-4DB6-A542-7D5C3825DB51}" dt="2022-08-20T19:34:44.608" v="10614" actId="700"/>
          <ac:spMkLst>
            <pc:docMk/>
            <pc:sldMk cId="2220356908" sldId="2653"/>
            <ac:spMk id="8" creationId="{279FAB36-066C-F613-0505-21D3E6D4EE59}"/>
          </ac:spMkLst>
        </pc:spChg>
        <pc:spChg chg="mod">
          <ac:chgData name="Patrick Boily" userId="4ace92db-0572-4382-889e-50f73e2bf144" providerId="ADAL" clId="{11787768-C445-4DB6-A542-7D5C3825DB51}" dt="2022-08-20T19:19:03.038" v="10293"/>
          <ac:spMkLst>
            <pc:docMk/>
            <pc:sldMk cId="2220356908" sldId="2653"/>
            <ac:spMk id="10" creationId="{317553CC-1D88-F91F-08A1-2FC8DDEDCAD3}"/>
          </ac:spMkLst>
        </pc:spChg>
        <pc:spChg chg="mod">
          <ac:chgData name="Patrick Boily" userId="4ace92db-0572-4382-889e-50f73e2bf144" providerId="ADAL" clId="{11787768-C445-4DB6-A542-7D5C3825DB51}" dt="2022-08-20T19:19:03.038" v="10293"/>
          <ac:spMkLst>
            <pc:docMk/>
            <pc:sldMk cId="2220356908" sldId="2653"/>
            <ac:spMk id="11" creationId="{E105002E-F8A1-FB83-32A6-D330C49F8FC8}"/>
          </ac:spMkLst>
        </pc:spChg>
        <pc:grpChg chg="add mod">
          <ac:chgData name="Patrick Boily" userId="4ace92db-0572-4382-889e-50f73e2bf144" providerId="ADAL" clId="{11787768-C445-4DB6-A542-7D5C3825DB51}" dt="2022-08-20T19:19:03.038" v="10293"/>
          <ac:grpSpMkLst>
            <pc:docMk/>
            <pc:sldMk cId="2220356908" sldId="2653"/>
            <ac:grpSpMk id="9" creationId="{EF637354-E7DD-A5D6-62DE-E672358B06E3}"/>
          </ac:grpSpMkLst>
        </pc:grpChg>
        <pc:picChg chg="mod">
          <ac:chgData name="Patrick Boily" userId="4ace92db-0572-4382-889e-50f73e2bf144" providerId="ADAL" clId="{11787768-C445-4DB6-A542-7D5C3825DB51}" dt="2022-08-20T19:35:00.966" v="10620" actId="1076"/>
          <ac:picMkLst>
            <pc:docMk/>
            <pc:sldMk cId="2220356908" sldId="2653"/>
            <ac:picMk id="5" creationId="{00000000-0000-0000-0000-000000000000}"/>
          </ac:picMkLst>
        </pc:picChg>
      </pc:sldChg>
      <pc:sldChg chg="addSp modSp add del">
        <pc:chgData name="Patrick Boily" userId="4ace92db-0572-4382-889e-50f73e2bf144" providerId="ADAL" clId="{11787768-C445-4DB6-A542-7D5C3825DB51}" dt="2022-08-20T19:23:10.004" v="10373" actId="47"/>
        <pc:sldMkLst>
          <pc:docMk/>
          <pc:sldMk cId="293116925" sldId="2654"/>
        </pc:sldMkLst>
        <pc:spChg chg="add mod">
          <ac:chgData name="Patrick Boily" userId="4ace92db-0572-4382-889e-50f73e2bf144" providerId="ADAL" clId="{11787768-C445-4DB6-A542-7D5C3825DB51}" dt="2022-08-20T19:19:38.963" v="10305"/>
          <ac:spMkLst>
            <pc:docMk/>
            <pc:sldMk cId="293116925" sldId="2654"/>
            <ac:spMk id="4" creationId="{D448CD7A-0427-91F3-A9B4-9751B11C4D33}"/>
          </ac:spMkLst>
        </pc:spChg>
        <pc:spChg chg="add mod">
          <ac:chgData name="Patrick Boily" userId="4ace92db-0572-4382-889e-50f73e2bf144" providerId="ADAL" clId="{11787768-C445-4DB6-A542-7D5C3825DB51}" dt="2022-08-20T19:19:38.963" v="10305"/>
          <ac:spMkLst>
            <pc:docMk/>
            <pc:sldMk cId="293116925" sldId="2654"/>
            <ac:spMk id="5" creationId="{5222A4FE-A311-BEE4-63ED-7E821DEB97F8}"/>
          </ac:spMkLst>
        </pc:spChg>
        <pc:spChg chg="mod">
          <ac:chgData name="Patrick Boily" userId="4ace92db-0572-4382-889e-50f73e2bf144" providerId="ADAL" clId="{11787768-C445-4DB6-A542-7D5C3825DB51}" dt="2022-08-20T19:19:38.963" v="10305"/>
          <ac:spMkLst>
            <pc:docMk/>
            <pc:sldMk cId="293116925" sldId="2654"/>
            <ac:spMk id="7" creationId="{B1542DF6-ABA0-F72C-6E50-E5A0351FE27A}"/>
          </ac:spMkLst>
        </pc:spChg>
        <pc:spChg chg="mod">
          <ac:chgData name="Patrick Boily" userId="4ace92db-0572-4382-889e-50f73e2bf144" providerId="ADAL" clId="{11787768-C445-4DB6-A542-7D5C3825DB51}" dt="2022-08-20T19:19:38.963" v="10305"/>
          <ac:spMkLst>
            <pc:docMk/>
            <pc:sldMk cId="293116925" sldId="2654"/>
            <ac:spMk id="8" creationId="{9D63E1A2-685B-F275-A92E-0A04389E012A}"/>
          </ac:spMkLst>
        </pc:spChg>
        <pc:grpChg chg="add mod">
          <ac:chgData name="Patrick Boily" userId="4ace92db-0572-4382-889e-50f73e2bf144" providerId="ADAL" clId="{11787768-C445-4DB6-A542-7D5C3825DB51}" dt="2022-08-20T19:19:38.963" v="10305"/>
          <ac:grpSpMkLst>
            <pc:docMk/>
            <pc:sldMk cId="293116925" sldId="2654"/>
            <ac:grpSpMk id="6" creationId="{6C351388-B1D2-2691-D8FB-C3B70FD3BD37}"/>
          </ac:grpSpMkLst>
        </pc:grpChg>
      </pc:sldChg>
      <pc:sldChg chg="add">
        <pc:chgData name="Patrick Boily" userId="4ace92db-0572-4382-889e-50f73e2bf144" providerId="ADAL" clId="{11787768-C445-4DB6-A542-7D5C3825DB51}" dt="2022-08-20T22:33:48.398" v="11469"/>
        <pc:sldMkLst>
          <pc:docMk/>
          <pc:sldMk cId="651161112" sldId="2654"/>
        </pc:sldMkLst>
      </pc:sldChg>
      <pc:sldChg chg="add del">
        <pc:chgData name="Patrick Boily" userId="4ace92db-0572-4382-889e-50f73e2bf144" providerId="ADAL" clId="{11787768-C445-4DB6-A542-7D5C3825DB51}" dt="2022-08-20T19:19:51.504" v="10309" actId="47"/>
        <pc:sldMkLst>
          <pc:docMk/>
          <pc:sldMk cId="1074520353" sldId="2655"/>
        </pc:sldMkLst>
      </pc:sldChg>
      <pc:sldChg chg="addSp modSp add del mod modClrScheme chgLayout">
        <pc:chgData name="Patrick Boily" userId="4ace92db-0572-4382-889e-50f73e2bf144" providerId="ADAL" clId="{11787768-C445-4DB6-A542-7D5C3825DB51}" dt="2022-08-21T19:56:14.576" v="12122" actId="47"/>
        <pc:sldMkLst>
          <pc:docMk/>
          <pc:sldMk cId="4043022970" sldId="2655"/>
        </pc:sldMkLst>
        <pc:spChg chg="add mod">
          <ac:chgData name="Patrick Boily" userId="4ace92db-0572-4382-889e-50f73e2bf144" providerId="ADAL" clId="{11787768-C445-4DB6-A542-7D5C3825DB51}" dt="2022-08-21T19:00:49.010" v="11552" actId="27636"/>
          <ac:spMkLst>
            <pc:docMk/>
            <pc:sldMk cId="4043022970" sldId="2655"/>
            <ac:spMk id="3" creationId="{4CDCC131-4A71-1875-E2BF-B60FA8EABF01}"/>
          </ac:spMkLst>
        </pc:spChg>
        <pc:spChg chg="mod ord">
          <ac:chgData name="Patrick Boily" userId="4ace92db-0572-4382-889e-50f73e2bf144" providerId="ADAL" clId="{11787768-C445-4DB6-A542-7D5C3825DB51}" dt="2022-08-21T19:02:41.924" v="11576" actId="700"/>
          <ac:spMkLst>
            <pc:docMk/>
            <pc:sldMk cId="4043022970" sldId="2655"/>
            <ac:spMk id="4" creationId="{00000000-0000-0000-0000-000000000000}"/>
          </ac:spMkLst>
        </pc:spChg>
        <pc:spChg chg="mod ord">
          <ac:chgData name="Patrick Boily" userId="4ace92db-0572-4382-889e-50f73e2bf144" providerId="ADAL" clId="{11787768-C445-4DB6-A542-7D5C3825DB51}" dt="2022-08-21T19:02:41.924" v="11576" actId="700"/>
          <ac:spMkLst>
            <pc:docMk/>
            <pc:sldMk cId="4043022970" sldId="2655"/>
            <ac:spMk id="5" creationId="{00000000-0000-0000-0000-000000000000}"/>
          </ac:spMkLst>
        </pc:spChg>
        <pc:spChg chg="add mod ord">
          <ac:chgData name="Patrick Boily" userId="4ace92db-0572-4382-889e-50f73e2bf144" providerId="ADAL" clId="{11787768-C445-4DB6-A542-7D5C3825DB51}" dt="2022-08-21T19:02:41.924" v="11576" actId="700"/>
          <ac:spMkLst>
            <pc:docMk/>
            <pc:sldMk cId="4043022970" sldId="2655"/>
            <ac:spMk id="6" creationId="{60836AD5-D9F2-4178-BC6A-AD95FCE2325F}"/>
          </ac:spMkLst>
        </pc:spChg>
        <pc:spChg chg="mod">
          <ac:chgData name="Patrick Boily" userId="4ace92db-0572-4382-889e-50f73e2bf144" providerId="ADAL" clId="{11787768-C445-4DB6-A542-7D5C3825DB51}" dt="2022-08-21T19:00:48.940" v="11551"/>
          <ac:spMkLst>
            <pc:docMk/>
            <pc:sldMk cId="4043022970" sldId="2655"/>
            <ac:spMk id="8" creationId="{ED67835F-8BF3-6EDC-4AA8-78E80FDB0AD0}"/>
          </ac:spMkLst>
        </pc:spChg>
        <pc:spChg chg="mod">
          <ac:chgData name="Patrick Boily" userId="4ace92db-0572-4382-889e-50f73e2bf144" providerId="ADAL" clId="{11787768-C445-4DB6-A542-7D5C3825DB51}" dt="2022-08-21T19:00:48.940" v="11551"/>
          <ac:spMkLst>
            <pc:docMk/>
            <pc:sldMk cId="4043022970" sldId="2655"/>
            <ac:spMk id="9" creationId="{64687ED1-2430-D2F6-6513-51ECDE69A798}"/>
          </ac:spMkLst>
        </pc:spChg>
        <pc:grpChg chg="add mod">
          <ac:chgData name="Patrick Boily" userId="4ace92db-0572-4382-889e-50f73e2bf144" providerId="ADAL" clId="{11787768-C445-4DB6-A542-7D5C3825DB51}" dt="2022-08-21T19:00:48.940" v="11551"/>
          <ac:grpSpMkLst>
            <pc:docMk/>
            <pc:sldMk cId="4043022970" sldId="2655"/>
            <ac:grpSpMk id="7" creationId="{E2450D65-9C1F-9843-E755-17C6A1BCF3C2}"/>
          </ac:grpSpMkLst>
        </pc:grpChg>
      </pc:sldChg>
      <pc:sldChg chg="modSp add mod">
        <pc:chgData name="Patrick Boily" userId="4ace92db-0572-4382-889e-50f73e2bf144" providerId="ADAL" clId="{11787768-C445-4DB6-A542-7D5C3825DB51}" dt="2022-08-21T19:58:15.019" v="12144" actId="113"/>
        <pc:sldMkLst>
          <pc:docMk/>
          <pc:sldMk cId="2188272312" sldId="2656"/>
        </pc:sldMkLst>
        <pc:spChg chg="mod">
          <ac:chgData name="Patrick Boily" userId="4ace92db-0572-4382-889e-50f73e2bf144" providerId="ADAL" clId="{11787768-C445-4DB6-A542-7D5C3825DB51}" dt="2022-08-21T19:55:55.820" v="12119" actId="20577"/>
          <ac:spMkLst>
            <pc:docMk/>
            <pc:sldMk cId="2188272312" sldId="2656"/>
            <ac:spMk id="2" creationId="{00000000-0000-0000-0000-000000000000}"/>
          </ac:spMkLst>
        </pc:spChg>
        <pc:spChg chg="mod">
          <ac:chgData name="Patrick Boily" userId="4ace92db-0572-4382-889e-50f73e2bf144" providerId="ADAL" clId="{11787768-C445-4DB6-A542-7D5C3825DB51}" dt="2022-08-21T19:58:15.019" v="12144" actId="113"/>
          <ac:spMkLst>
            <pc:docMk/>
            <pc:sldMk cId="2188272312" sldId="2656"/>
            <ac:spMk id="3" creationId="{00000000-0000-0000-0000-000000000000}"/>
          </ac:spMkLst>
        </pc:spChg>
      </pc:sldChg>
      <pc:sldChg chg="addSp delSp modSp new mod ord">
        <pc:chgData name="Patrick Boily" userId="4ace92db-0572-4382-889e-50f73e2bf144" providerId="ADAL" clId="{11787768-C445-4DB6-A542-7D5C3825DB51}" dt="2022-08-22T01:48:25.303" v="15160" actId="20577"/>
        <pc:sldMkLst>
          <pc:docMk/>
          <pc:sldMk cId="1176561026" sldId="2657"/>
        </pc:sldMkLst>
        <pc:spChg chg="mod">
          <ac:chgData name="Patrick Boily" userId="4ace92db-0572-4382-889e-50f73e2bf144" providerId="ADAL" clId="{11787768-C445-4DB6-A542-7D5C3825DB51}" dt="2022-08-22T01:48:25.303" v="15160" actId="20577"/>
          <ac:spMkLst>
            <pc:docMk/>
            <pc:sldMk cId="1176561026" sldId="2657"/>
            <ac:spMk id="2" creationId="{4C743090-A944-D7A2-C0B5-EC19A793B7D7}"/>
          </ac:spMkLst>
        </pc:spChg>
        <pc:spChg chg="del">
          <ac:chgData name="Patrick Boily" userId="4ace92db-0572-4382-889e-50f73e2bf144" providerId="ADAL" clId="{11787768-C445-4DB6-A542-7D5C3825DB51}" dt="2022-08-21T20:45:17.663" v="13388"/>
          <ac:spMkLst>
            <pc:docMk/>
            <pc:sldMk cId="1176561026" sldId="2657"/>
            <ac:spMk id="3" creationId="{E77D811E-4C35-54C0-A10B-481C78D14657}"/>
          </ac:spMkLst>
        </pc:spChg>
        <pc:spChg chg="mod">
          <ac:chgData name="Patrick Boily" userId="4ace92db-0572-4382-889e-50f73e2bf144" providerId="ADAL" clId="{11787768-C445-4DB6-A542-7D5C3825DB51}" dt="2022-08-22T00:20:38.224" v="14188"/>
          <ac:spMkLst>
            <pc:docMk/>
            <pc:sldMk cId="1176561026" sldId="2657"/>
            <ac:spMk id="9" creationId="{50916D0C-B29B-723F-3577-6EFD8B52840C}"/>
          </ac:spMkLst>
        </pc:spChg>
        <pc:spChg chg="mod">
          <ac:chgData name="Patrick Boily" userId="4ace92db-0572-4382-889e-50f73e2bf144" providerId="ADAL" clId="{11787768-C445-4DB6-A542-7D5C3825DB51}" dt="2022-08-22T00:20:38.224" v="14188"/>
          <ac:spMkLst>
            <pc:docMk/>
            <pc:sldMk cId="1176561026" sldId="2657"/>
            <ac:spMk id="10" creationId="{1808AA57-F3A0-70E2-37C1-0B8B95467F61}"/>
          </ac:spMkLst>
        </pc:spChg>
        <pc:spChg chg="add mod">
          <ac:chgData name="Patrick Boily" userId="4ace92db-0572-4382-889e-50f73e2bf144" providerId="ADAL" clId="{11787768-C445-4DB6-A542-7D5C3825DB51}" dt="2022-08-22T00:42:22.542" v="14411" actId="1076"/>
          <ac:spMkLst>
            <pc:docMk/>
            <pc:sldMk cId="1176561026" sldId="2657"/>
            <ac:spMk id="11" creationId="{566ED168-9682-1748-0C95-D7CB1536C6F7}"/>
          </ac:spMkLst>
        </pc:spChg>
        <pc:grpChg chg="add mod">
          <ac:chgData name="Patrick Boily" userId="4ace92db-0572-4382-889e-50f73e2bf144" providerId="ADAL" clId="{11787768-C445-4DB6-A542-7D5C3825DB51}" dt="2022-08-22T00:20:38.224" v="14188"/>
          <ac:grpSpMkLst>
            <pc:docMk/>
            <pc:sldMk cId="1176561026" sldId="2657"/>
            <ac:grpSpMk id="8" creationId="{4A87855B-D898-D117-AC34-2436933312DB}"/>
          </ac:grpSpMkLst>
        </pc:grpChg>
        <pc:picChg chg="add mod">
          <ac:chgData name="Patrick Boily" userId="4ace92db-0572-4382-889e-50f73e2bf144" providerId="ADAL" clId="{11787768-C445-4DB6-A542-7D5C3825DB51}" dt="2022-08-22T00:42:29.136" v="14426" actId="1036"/>
          <ac:picMkLst>
            <pc:docMk/>
            <pc:sldMk cId="1176561026" sldId="2657"/>
            <ac:picMk id="7" creationId="{F07B5575-DBBE-5CB6-2B65-5B11EC108D36}"/>
          </ac:picMkLst>
        </pc:picChg>
      </pc:sldChg>
      <pc:sldChg chg="addSp delSp modSp add del mod ord">
        <pc:chgData name="Patrick Boily" userId="4ace92db-0572-4382-889e-50f73e2bf144" providerId="ADAL" clId="{11787768-C445-4DB6-A542-7D5C3825DB51}" dt="2022-08-22T01:50:01.089" v="15214" actId="47"/>
        <pc:sldMkLst>
          <pc:docMk/>
          <pc:sldMk cId="163951275" sldId="2658"/>
        </pc:sldMkLst>
        <pc:spChg chg="mod">
          <ac:chgData name="Patrick Boily" userId="4ace92db-0572-4382-889e-50f73e2bf144" providerId="ADAL" clId="{11787768-C445-4DB6-A542-7D5C3825DB51}" dt="2022-08-22T01:48:31.151" v="15161" actId="20577"/>
          <ac:spMkLst>
            <pc:docMk/>
            <pc:sldMk cId="163951275" sldId="2658"/>
            <ac:spMk id="2" creationId="{4C743090-A944-D7A2-C0B5-EC19A793B7D7}"/>
          </ac:spMkLst>
        </pc:spChg>
        <pc:spChg chg="add del mod">
          <ac:chgData name="Patrick Boily" userId="4ace92db-0572-4382-889e-50f73e2bf144" providerId="ADAL" clId="{11787768-C445-4DB6-A542-7D5C3825DB51}" dt="2022-08-21T20:45:51.949" v="13399"/>
          <ac:spMkLst>
            <pc:docMk/>
            <pc:sldMk cId="163951275" sldId="2658"/>
            <ac:spMk id="6" creationId="{B9ED03A5-A6C2-C6DF-A045-326FE3A8BFF1}"/>
          </ac:spMkLst>
        </pc:spChg>
        <pc:spChg chg="mod">
          <ac:chgData name="Patrick Boily" userId="4ace92db-0572-4382-889e-50f73e2bf144" providerId="ADAL" clId="{11787768-C445-4DB6-A542-7D5C3825DB51}" dt="2022-08-22T00:21:19.340" v="14195"/>
          <ac:spMkLst>
            <pc:docMk/>
            <pc:sldMk cId="163951275" sldId="2658"/>
            <ac:spMk id="11" creationId="{BE22D194-8F53-89D2-D953-6B1BF960E9CA}"/>
          </ac:spMkLst>
        </pc:spChg>
        <pc:spChg chg="mod">
          <ac:chgData name="Patrick Boily" userId="4ace92db-0572-4382-889e-50f73e2bf144" providerId="ADAL" clId="{11787768-C445-4DB6-A542-7D5C3825DB51}" dt="2022-08-22T00:21:19.340" v="14195"/>
          <ac:spMkLst>
            <pc:docMk/>
            <pc:sldMk cId="163951275" sldId="2658"/>
            <ac:spMk id="12" creationId="{940B7EDC-8E9C-08E8-8471-1F166A15F054}"/>
          </ac:spMkLst>
        </pc:spChg>
        <pc:grpChg chg="add mod">
          <ac:chgData name="Patrick Boily" userId="4ace92db-0572-4382-889e-50f73e2bf144" providerId="ADAL" clId="{11787768-C445-4DB6-A542-7D5C3825DB51}" dt="2022-08-22T00:21:19.340" v="14195"/>
          <ac:grpSpMkLst>
            <pc:docMk/>
            <pc:sldMk cId="163951275" sldId="2658"/>
            <ac:grpSpMk id="10" creationId="{98020ED0-6175-B6C4-4CD3-9CA256B21086}"/>
          </ac:grpSpMkLst>
        </pc:grpChg>
        <pc:picChg chg="del mod">
          <ac:chgData name="Patrick Boily" userId="4ace92db-0572-4382-889e-50f73e2bf144" providerId="ADAL" clId="{11787768-C445-4DB6-A542-7D5C3825DB51}" dt="2022-08-21T20:45:27.845" v="13395" actId="478"/>
          <ac:picMkLst>
            <pc:docMk/>
            <pc:sldMk cId="163951275" sldId="2658"/>
            <ac:picMk id="7" creationId="{F07B5575-DBBE-5CB6-2B65-5B11EC108D36}"/>
          </ac:picMkLst>
        </pc:picChg>
        <pc:picChg chg="add mod">
          <ac:chgData name="Patrick Boily" userId="4ace92db-0572-4382-889e-50f73e2bf144" providerId="ADAL" clId="{11787768-C445-4DB6-A542-7D5C3825DB51}" dt="2022-08-21T20:45:53.038" v="13401" actId="962"/>
          <ac:picMkLst>
            <pc:docMk/>
            <pc:sldMk cId="163951275" sldId="2658"/>
            <ac:picMk id="9" creationId="{7FB6E2F9-78D1-E331-2DE5-5041F2749826}"/>
          </ac:picMkLst>
        </pc:picChg>
      </pc:sldChg>
      <pc:sldChg chg="addSp delSp modSp add mod">
        <pc:chgData name="Patrick Boily" userId="4ace92db-0572-4382-889e-50f73e2bf144" providerId="ADAL" clId="{11787768-C445-4DB6-A542-7D5C3825DB51}" dt="2022-08-22T01:49:04.987" v="15187" actId="20577"/>
        <pc:sldMkLst>
          <pc:docMk/>
          <pc:sldMk cId="455506049" sldId="2659"/>
        </pc:sldMkLst>
        <pc:spChg chg="mod">
          <ac:chgData name="Patrick Boily" userId="4ace92db-0572-4382-889e-50f73e2bf144" providerId="ADAL" clId="{11787768-C445-4DB6-A542-7D5C3825DB51}" dt="2022-08-22T01:49:04.987" v="15187" actId="20577"/>
          <ac:spMkLst>
            <pc:docMk/>
            <pc:sldMk cId="455506049" sldId="2659"/>
            <ac:spMk id="2" creationId="{4C743090-A944-D7A2-C0B5-EC19A793B7D7}"/>
          </ac:spMkLst>
        </pc:spChg>
        <pc:spChg chg="add del mod">
          <ac:chgData name="Patrick Boily" userId="4ace92db-0572-4382-889e-50f73e2bf144" providerId="ADAL" clId="{11787768-C445-4DB6-A542-7D5C3825DB51}" dt="2022-08-21T20:46:13.774" v="13402"/>
          <ac:spMkLst>
            <pc:docMk/>
            <pc:sldMk cId="455506049" sldId="2659"/>
            <ac:spMk id="6" creationId="{9F287B1A-2D58-D842-31A0-6D6AAD41B923}"/>
          </ac:spMkLst>
        </pc:spChg>
        <pc:spChg chg="add mod">
          <ac:chgData name="Patrick Boily" userId="4ace92db-0572-4382-889e-50f73e2bf144" providerId="ADAL" clId="{11787768-C445-4DB6-A542-7D5C3825DB51}" dt="2022-08-22T00:21:01.671" v="14193"/>
          <ac:spMkLst>
            <pc:docMk/>
            <pc:sldMk cId="455506049" sldId="2659"/>
            <ac:spMk id="10" creationId="{80AF868F-BB84-BA9D-7822-731353F31CDB}"/>
          </ac:spMkLst>
        </pc:spChg>
        <pc:spChg chg="add mod">
          <ac:chgData name="Patrick Boily" userId="4ace92db-0572-4382-889e-50f73e2bf144" providerId="ADAL" clId="{11787768-C445-4DB6-A542-7D5C3825DB51}" dt="2022-08-22T00:21:01.671" v="14193"/>
          <ac:spMkLst>
            <pc:docMk/>
            <pc:sldMk cId="455506049" sldId="2659"/>
            <ac:spMk id="11" creationId="{1C213BD0-5FF5-824C-1267-47D21573618D}"/>
          </ac:spMkLst>
        </pc:spChg>
        <pc:spChg chg="mod">
          <ac:chgData name="Patrick Boily" userId="4ace92db-0572-4382-889e-50f73e2bf144" providerId="ADAL" clId="{11787768-C445-4DB6-A542-7D5C3825DB51}" dt="2022-08-22T00:21:01.671" v="14193"/>
          <ac:spMkLst>
            <pc:docMk/>
            <pc:sldMk cId="455506049" sldId="2659"/>
            <ac:spMk id="13" creationId="{2F146F03-5924-3647-B97D-B71CE5A13606}"/>
          </ac:spMkLst>
        </pc:spChg>
        <pc:spChg chg="mod">
          <ac:chgData name="Patrick Boily" userId="4ace92db-0572-4382-889e-50f73e2bf144" providerId="ADAL" clId="{11787768-C445-4DB6-A542-7D5C3825DB51}" dt="2022-08-22T00:21:01.671" v="14193"/>
          <ac:spMkLst>
            <pc:docMk/>
            <pc:sldMk cId="455506049" sldId="2659"/>
            <ac:spMk id="14" creationId="{B4FDAA26-F0BC-D107-4B8F-4E52DB51335C}"/>
          </ac:spMkLst>
        </pc:spChg>
        <pc:grpChg chg="add mod">
          <ac:chgData name="Patrick Boily" userId="4ace92db-0572-4382-889e-50f73e2bf144" providerId="ADAL" clId="{11787768-C445-4DB6-A542-7D5C3825DB51}" dt="2022-08-22T00:21:01.671" v="14193"/>
          <ac:grpSpMkLst>
            <pc:docMk/>
            <pc:sldMk cId="455506049" sldId="2659"/>
            <ac:grpSpMk id="12" creationId="{26D5BAD7-9485-38A3-091C-7F5ACFA31E89}"/>
          </ac:grpSpMkLst>
        </pc:grpChg>
        <pc:picChg chg="del">
          <ac:chgData name="Patrick Boily" userId="4ace92db-0572-4382-889e-50f73e2bf144" providerId="ADAL" clId="{11787768-C445-4DB6-A542-7D5C3825DB51}" dt="2022-08-21T20:45:30.394" v="13396" actId="478"/>
          <ac:picMkLst>
            <pc:docMk/>
            <pc:sldMk cId="455506049" sldId="2659"/>
            <ac:picMk id="7" creationId="{F07B5575-DBBE-5CB6-2B65-5B11EC108D36}"/>
          </ac:picMkLst>
        </pc:picChg>
        <pc:picChg chg="add mod">
          <ac:chgData name="Patrick Boily" userId="4ace92db-0572-4382-889e-50f73e2bf144" providerId="ADAL" clId="{11787768-C445-4DB6-A542-7D5C3825DB51}" dt="2022-08-21T20:46:15.538" v="13404" actId="962"/>
          <ac:picMkLst>
            <pc:docMk/>
            <pc:sldMk cId="455506049" sldId="2659"/>
            <ac:picMk id="9" creationId="{11EEEA83-4102-6870-230C-ABC10EEE51FB}"/>
          </ac:picMkLst>
        </pc:picChg>
      </pc:sldChg>
      <pc:sldChg chg="addSp delSp modSp add mod">
        <pc:chgData name="Patrick Boily" userId="4ace92db-0572-4382-889e-50f73e2bf144" providerId="ADAL" clId="{11787768-C445-4DB6-A542-7D5C3825DB51}" dt="2022-08-22T01:49:12.584" v="15213" actId="20577"/>
        <pc:sldMkLst>
          <pc:docMk/>
          <pc:sldMk cId="2355770500" sldId="2660"/>
        </pc:sldMkLst>
        <pc:spChg chg="mod">
          <ac:chgData name="Patrick Boily" userId="4ace92db-0572-4382-889e-50f73e2bf144" providerId="ADAL" clId="{11787768-C445-4DB6-A542-7D5C3825DB51}" dt="2022-08-22T01:49:12.584" v="15213" actId="20577"/>
          <ac:spMkLst>
            <pc:docMk/>
            <pc:sldMk cId="2355770500" sldId="2660"/>
            <ac:spMk id="2" creationId="{4C743090-A944-D7A2-C0B5-EC19A793B7D7}"/>
          </ac:spMkLst>
        </pc:spChg>
        <pc:spChg chg="add del mod">
          <ac:chgData name="Patrick Boily" userId="4ace92db-0572-4382-889e-50f73e2bf144" providerId="ADAL" clId="{11787768-C445-4DB6-A542-7D5C3825DB51}" dt="2022-08-21T20:46:31.565" v="13405"/>
          <ac:spMkLst>
            <pc:docMk/>
            <pc:sldMk cId="2355770500" sldId="2660"/>
            <ac:spMk id="6" creationId="{7A2864F7-35A8-5FF4-1CB8-372066677D81}"/>
          </ac:spMkLst>
        </pc:spChg>
        <pc:spChg chg="add mod">
          <ac:chgData name="Patrick Boily" userId="4ace92db-0572-4382-889e-50f73e2bf144" providerId="ADAL" clId="{11787768-C445-4DB6-A542-7D5C3825DB51}" dt="2022-08-22T00:21:04.179" v="14194"/>
          <ac:spMkLst>
            <pc:docMk/>
            <pc:sldMk cId="2355770500" sldId="2660"/>
            <ac:spMk id="10" creationId="{9AD77008-5766-50AD-E25F-291302829B4E}"/>
          </ac:spMkLst>
        </pc:spChg>
        <pc:spChg chg="add mod">
          <ac:chgData name="Patrick Boily" userId="4ace92db-0572-4382-889e-50f73e2bf144" providerId="ADAL" clId="{11787768-C445-4DB6-A542-7D5C3825DB51}" dt="2022-08-22T00:21:04.179" v="14194"/>
          <ac:spMkLst>
            <pc:docMk/>
            <pc:sldMk cId="2355770500" sldId="2660"/>
            <ac:spMk id="11" creationId="{E2B60316-EC1C-3ADE-F1F5-EC1D093E4AF1}"/>
          </ac:spMkLst>
        </pc:spChg>
        <pc:spChg chg="mod">
          <ac:chgData name="Patrick Boily" userId="4ace92db-0572-4382-889e-50f73e2bf144" providerId="ADAL" clId="{11787768-C445-4DB6-A542-7D5C3825DB51}" dt="2022-08-22T00:21:04.179" v="14194"/>
          <ac:spMkLst>
            <pc:docMk/>
            <pc:sldMk cId="2355770500" sldId="2660"/>
            <ac:spMk id="13" creationId="{A14B9394-99BD-18AF-1B26-895870B96445}"/>
          </ac:spMkLst>
        </pc:spChg>
        <pc:spChg chg="mod">
          <ac:chgData name="Patrick Boily" userId="4ace92db-0572-4382-889e-50f73e2bf144" providerId="ADAL" clId="{11787768-C445-4DB6-A542-7D5C3825DB51}" dt="2022-08-22T00:21:04.179" v="14194"/>
          <ac:spMkLst>
            <pc:docMk/>
            <pc:sldMk cId="2355770500" sldId="2660"/>
            <ac:spMk id="14" creationId="{76577D3D-6758-3764-A7DA-5527ECB40649}"/>
          </ac:spMkLst>
        </pc:spChg>
        <pc:grpChg chg="add mod">
          <ac:chgData name="Patrick Boily" userId="4ace92db-0572-4382-889e-50f73e2bf144" providerId="ADAL" clId="{11787768-C445-4DB6-A542-7D5C3825DB51}" dt="2022-08-22T00:21:04.179" v="14194"/>
          <ac:grpSpMkLst>
            <pc:docMk/>
            <pc:sldMk cId="2355770500" sldId="2660"/>
            <ac:grpSpMk id="12" creationId="{EF83000C-66A1-8326-B551-6E5218EA5963}"/>
          </ac:grpSpMkLst>
        </pc:grpChg>
        <pc:picChg chg="del mod">
          <ac:chgData name="Patrick Boily" userId="4ace92db-0572-4382-889e-50f73e2bf144" providerId="ADAL" clId="{11787768-C445-4DB6-A542-7D5C3825DB51}" dt="2022-08-21T20:45:32.819" v="13398" actId="478"/>
          <ac:picMkLst>
            <pc:docMk/>
            <pc:sldMk cId="2355770500" sldId="2660"/>
            <ac:picMk id="7" creationId="{F07B5575-DBBE-5CB6-2B65-5B11EC108D36}"/>
          </ac:picMkLst>
        </pc:picChg>
        <pc:picChg chg="add mod">
          <ac:chgData name="Patrick Boily" userId="4ace92db-0572-4382-889e-50f73e2bf144" providerId="ADAL" clId="{11787768-C445-4DB6-A542-7D5C3825DB51}" dt="2022-08-21T20:46:32.766" v="13407" actId="962"/>
          <ac:picMkLst>
            <pc:docMk/>
            <pc:sldMk cId="2355770500" sldId="2660"/>
            <ac:picMk id="9" creationId="{993A8592-ACAE-FE31-FC8F-7C81B2C9FADD}"/>
          </ac:picMkLst>
        </pc:picChg>
      </pc:sldChg>
      <pc:sldChg chg="modSp add mod">
        <pc:chgData name="Patrick Boily" userId="4ace92db-0572-4382-889e-50f73e2bf144" providerId="ADAL" clId="{11787768-C445-4DB6-A542-7D5C3825DB51}" dt="2022-08-22T00:08:58.110" v="13928" actId="20577"/>
        <pc:sldMkLst>
          <pc:docMk/>
          <pc:sldMk cId="285325082" sldId="2661"/>
        </pc:sldMkLst>
        <pc:spChg chg="mod">
          <ac:chgData name="Patrick Boily" userId="4ace92db-0572-4382-889e-50f73e2bf144" providerId="ADAL" clId="{11787768-C445-4DB6-A542-7D5C3825DB51}" dt="2022-08-22T00:08:58.110" v="13928" actId="20577"/>
          <ac:spMkLst>
            <pc:docMk/>
            <pc:sldMk cId="285325082" sldId="2661"/>
            <ac:spMk id="3" creationId="{9568AD7B-0638-5596-4CE3-8AE8C2F6D55C}"/>
          </ac:spMkLst>
        </pc:spChg>
      </pc:sldChg>
      <pc:sldChg chg="modSp add mod">
        <pc:chgData name="Patrick Boily" userId="4ace92db-0572-4382-889e-50f73e2bf144" providerId="ADAL" clId="{11787768-C445-4DB6-A542-7D5C3825DB51}" dt="2022-08-22T01:34:27.772" v="14816" actId="20577"/>
        <pc:sldMkLst>
          <pc:docMk/>
          <pc:sldMk cId="4059084942" sldId="2662"/>
        </pc:sldMkLst>
        <pc:spChg chg="mod">
          <ac:chgData name="Patrick Boily" userId="4ace92db-0572-4382-889e-50f73e2bf144" providerId="ADAL" clId="{11787768-C445-4DB6-A542-7D5C3825DB51}" dt="2022-08-22T01:33:38.173" v="14792" actId="20577"/>
          <ac:spMkLst>
            <pc:docMk/>
            <pc:sldMk cId="4059084942" sldId="2662"/>
            <ac:spMk id="2" creationId="{1F7B936F-FEB4-65E2-D74D-B64461644BAD}"/>
          </ac:spMkLst>
        </pc:spChg>
        <pc:spChg chg="mod">
          <ac:chgData name="Patrick Boily" userId="4ace92db-0572-4382-889e-50f73e2bf144" providerId="ADAL" clId="{11787768-C445-4DB6-A542-7D5C3825DB51}" dt="2022-08-22T01:34:27.772" v="14816" actId="20577"/>
          <ac:spMkLst>
            <pc:docMk/>
            <pc:sldMk cId="4059084942" sldId="2662"/>
            <ac:spMk id="3" creationId="{9F29C379-A938-FCA2-D713-6475E10DF3EA}"/>
          </ac:spMkLst>
        </pc:spChg>
      </pc:sldChg>
      <pc:sldChg chg="addSp delSp modSp new mod modClrScheme chgLayout">
        <pc:chgData name="Patrick Boily" userId="4ace92db-0572-4382-889e-50f73e2bf144" providerId="ADAL" clId="{11787768-C445-4DB6-A542-7D5C3825DB51}" dt="2022-08-22T01:32:57.608" v="14782" actId="242"/>
        <pc:sldMkLst>
          <pc:docMk/>
          <pc:sldMk cId="2233804811" sldId="2663"/>
        </pc:sldMkLst>
        <pc:spChg chg="mod ord">
          <ac:chgData name="Patrick Boily" userId="4ace92db-0572-4382-889e-50f73e2bf144" providerId="ADAL" clId="{11787768-C445-4DB6-A542-7D5C3825DB51}" dt="2022-08-22T01:31:26.149" v="14744" actId="700"/>
          <ac:spMkLst>
            <pc:docMk/>
            <pc:sldMk cId="2233804811" sldId="2663"/>
            <ac:spMk id="2" creationId="{611371EB-705D-07B1-5A30-3DB6B6DBAB4D}"/>
          </ac:spMkLst>
        </pc:spChg>
        <pc:spChg chg="add del mod ord">
          <ac:chgData name="Patrick Boily" userId="4ace92db-0572-4382-889e-50f73e2bf144" providerId="ADAL" clId="{11787768-C445-4DB6-A542-7D5C3825DB51}" dt="2022-08-22T01:32:54.952" v="14781" actId="242"/>
          <ac:spMkLst>
            <pc:docMk/>
            <pc:sldMk cId="2233804811" sldId="2663"/>
            <ac:spMk id="3" creationId="{67B74731-5F46-D163-4566-F3331650490C}"/>
          </ac:spMkLst>
        </pc:spChg>
        <pc:spChg chg="mod ord">
          <ac:chgData name="Patrick Boily" userId="4ace92db-0572-4382-889e-50f73e2bf144" providerId="ADAL" clId="{11787768-C445-4DB6-A542-7D5C3825DB51}" dt="2022-08-22T01:31:26.149" v="14744" actId="700"/>
          <ac:spMkLst>
            <pc:docMk/>
            <pc:sldMk cId="2233804811" sldId="2663"/>
            <ac:spMk id="4" creationId="{4C3D8B1C-9E49-749B-92CC-DA709A988867}"/>
          </ac:spMkLst>
        </pc:spChg>
        <pc:spChg chg="mod ord">
          <ac:chgData name="Patrick Boily" userId="4ace92db-0572-4382-889e-50f73e2bf144" providerId="ADAL" clId="{11787768-C445-4DB6-A542-7D5C3825DB51}" dt="2022-08-22T01:31:26.149" v="14744" actId="700"/>
          <ac:spMkLst>
            <pc:docMk/>
            <pc:sldMk cId="2233804811" sldId="2663"/>
            <ac:spMk id="5" creationId="{CCEFB4F3-97C0-27B9-BA18-341FF598FDC6}"/>
          </ac:spMkLst>
        </pc:spChg>
        <pc:spChg chg="add del mod">
          <ac:chgData name="Patrick Boily" userId="4ace92db-0572-4382-889e-50f73e2bf144" providerId="ADAL" clId="{11787768-C445-4DB6-A542-7D5C3825DB51}" dt="2022-08-22T00:49:31.002" v="14556"/>
          <ac:spMkLst>
            <pc:docMk/>
            <pc:sldMk cId="2233804811" sldId="2663"/>
            <ac:spMk id="6" creationId="{1E857A42-A96C-7560-5948-B0827624AD30}"/>
          </ac:spMkLst>
        </pc:spChg>
        <pc:spChg chg="add del mod">
          <ac:chgData name="Patrick Boily" userId="4ace92db-0572-4382-889e-50f73e2bf144" providerId="ADAL" clId="{11787768-C445-4DB6-A542-7D5C3825DB51}" dt="2022-08-22T00:49:59.008" v="14590"/>
          <ac:spMkLst>
            <pc:docMk/>
            <pc:sldMk cId="2233804811" sldId="2663"/>
            <ac:spMk id="7" creationId="{4BA0E454-49B2-17D3-5BFC-010F2AA2BBE6}"/>
          </ac:spMkLst>
        </pc:spChg>
        <pc:spChg chg="add del">
          <ac:chgData name="Patrick Boily" userId="4ace92db-0572-4382-889e-50f73e2bf144" providerId="ADAL" clId="{11787768-C445-4DB6-A542-7D5C3825DB51}" dt="2022-08-22T00:52:49.959" v="14709"/>
          <ac:spMkLst>
            <pc:docMk/>
            <pc:sldMk cId="2233804811" sldId="2663"/>
            <ac:spMk id="8" creationId="{CC4825EA-FEA8-BE71-2496-A49217E1FF96}"/>
          </ac:spMkLst>
        </pc:spChg>
        <pc:spChg chg="add del">
          <ac:chgData name="Patrick Boily" userId="4ace92db-0572-4382-889e-50f73e2bf144" providerId="ADAL" clId="{11787768-C445-4DB6-A542-7D5C3825DB51}" dt="2022-08-22T00:52:53.669" v="14711"/>
          <ac:spMkLst>
            <pc:docMk/>
            <pc:sldMk cId="2233804811" sldId="2663"/>
            <ac:spMk id="9" creationId="{C6FE4A88-AE7E-D723-120D-6C6E7E038C89}"/>
          </ac:spMkLst>
        </pc:spChg>
        <pc:spChg chg="add mod ord">
          <ac:chgData name="Patrick Boily" userId="4ace92db-0572-4382-889e-50f73e2bf144" providerId="ADAL" clId="{11787768-C445-4DB6-A542-7D5C3825DB51}" dt="2022-08-22T01:32:57.608" v="14782" actId="242"/>
          <ac:spMkLst>
            <pc:docMk/>
            <pc:sldMk cId="2233804811" sldId="2663"/>
            <ac:spMk id="10" creationId="{B2552A98-321A-FB0A-9A6C-521D5A455A5F}"/>
          </ac:spMkLst>
        </pc:spChg>
      </pc:sldChg>
      <pc:sldChg chg="modSp add mod">
        <pc:chgData name="Patrick Boily" userId="4ace92db-0572-4382-889e-50f73e2bf144" providerId="ADAL" clId="{11787768-C445-4DB6-A542-7D5C3825DB51}" dt="2022-08-22T01:37:53.539" v="14864" actId="20577"/>
        <pc:sldMkLst>
          <pc:docMk/>
          <pc:sldMk cId="1353769176" sldId="2664"/>
        </pc:sldMkLst>
        <pc:spChg chg="mod">
          <ac:chgData name="Patrick Boily" userId="4ace92db-0572-4382-889e-50f73e2bf144" providerId="ADAL" clId="{11787768-C445-4DB6-A542-7D5C3825DB51}" dt="2022-08-22T01:37:53.539" v="14864" actId="20577"/>
          <ac:spMkLst>
            <pc:docMk/>
            <pc:sldMk cId="1353769176" sldId="2664"/>
            <ac:spMk id="3" creationId="{9F29C379-A938-FCA2-D713-6475E10DF3EA}"/>
          </ac:spMkLst>
        </pc:spChg>
      </pc:sldChg>
      <pc:sldChg chg="modSp add del mod">
        <pc:chgData name="Patrick Boily" userId="4ace92db-0572-4382-889e-50f73e2bf144" providerId="ADAL" clId="{11787768-C445-4DB6-A542-7D5C3825DB51}" dt="2022-08-22T01:44:00.574" v="15073" actId="47"/>
        <pc:sldMkLst>
          <pc:docMk/>
          <pc:sldMk cId="1102642630" sldId="2665"/>
        </pc:sldMkLst>
        <pc:spChg chg="mod">
          <ac:chgData name="Patrick Boily" userId="4ace92db-0572-4382-889e-50f73e2bf144" providerId="ADAL" clId="{11787768-C445-4DB6-A542-7D5C3825DB51}" dt="2022-08-22T01:43:43.827" v="15072" actId="20577"/>
          <ac:spMkLst>
            <pc:docMk/>
            <pc:sldMk cId="1102642630" sldId="2665"/>
            <ac:spMk id="3" creationId="{9F29C379-A938-FCA2-D713-6475E10DF3EA}"/>
          </ac:spMkLst>
        </pc:spChg>
      </pc:sldChg>
      <pc:sldChg chg="modSp add mod ord">
        <pc:chgData name="Patrick Boily" userId="4ace92db-0572-4382-889e-50f73e2bf144" providerId="ADAL" clId="{11787768-C445-4DB6-A542-7D5C3825DB51}" dt="2022-08-22T02:12:35.256" v="15953"/>
        <pc:sldMkLst>
          <pc:docMk/>
          <pc:sldMk cId="4081160422" sldId="2665"/>
        </pc:sldMkLst>
        <pc:spChg chg="mod">
          <ac:chgData name="Patrick Boily" userId="4ace92db-0572-4382-889e-50f73e2bf144" providerId="ADAL" clId="{11787768-C445-4DB6-A542-7D5C3825DB51}" dt="2022-08-22T01:59:54.495" v="15602" actId="20577"/>
          <ac:spMkLst>
            <pc:docMk/>
            <pc:sldMk cId="4081160422" sldId="2665"/>
            <ac:spMk id="3" creationId="{9F29C379-A938-FCA2-D713-6475E10DF3EA}"/>
          </ac:spMkLst>
        </pc:spChg>
      </pc:sldChg>
      <pc:sldChg chg="addSp delSp modSp add mod modClrScheme chgLayout">
        <pc:chgData name="Patrick Boily" userId="4ace92db-0572-4382-889e-50f73e2bf144" providerId="ADAL" clId="{11787768-C445-4DB6-A542-7D5C3825DB51}" dt="2022-08-22T02:18:47.377" v="16140" actId="12100"/>
        <pc:sldMkLst>
          <pc:docMk/>
          <pc:sldMk cId="2837434714" sldId="2666"/>
        </pc:sldMkLst>
        <pc:spChg chg="mod ord">
          <ac:chgData name="Patrick Boily" userId="4ace92db-0572-4382-889e-50f73e2bf144" providerId="ADAL" clId="{11787768-C445-4DB6-A542-7D5C3825DB51}" dt="2022-08-22T02:05:09.345" v="15720" actId="700"/>
          <ac:spMkLst>
            <pc:docMk/>
            <pc:sldMk cId="2837434714" sldId="2666"/>
            <ac:spMk id="2" creationId="{1F7B936F-FEB4-65E2-D74D-B64461644BAD}"/>
          </ac:spMkLst>
        </pc:spChg>
        <pc:spChg chg="mod ord">
          <ac:chgData name="Patrick Boily" userId="4ace92db-0572-4382-889e-50f73e2bf144" providerId="ADAL" clId="{11787768-C445-4DB6-A542-7D5C3825DB51}" dt="2022-08-22T02:17:04.346" v="16127" actId="242"/>
          <ac:spMkLst>
            <pc:docMk/>
            <pc:sldMk cId="2837434714" sldId="2666"/>
            <ac:spMk id="3" creationId="{9F29C379-A938-FCA2-D713-6475E10DF3EA}"/>
          </ac:spMkLst>
        </pc:spChg>
        <pc:spChg chg="mod ord">
          <ac:chgData name="Patrick Boily" userId="4ace92db-0572-4382-889e-50f73e2bf144" providerId="ADAL" clId="{11787768-C445-4DB6-A542-7D5C3825DB51}" dt="2022-08-22T02:05:09.345" v="15720" actId="700"/>
          <ac:spMkLst>
            <pc:docMk/>
            <pc:sldMk cId="2837434714" sldId="2666"/>
            <ac:spMk id="4" creationId="{435E19E0-7546-00A0-3820-23B070B36949}"/>
          </ac:spMkLst>
        </pc:spChg>
        <pc:spChg chg="mod ord">
          <ac:chgData name="Patrick Boily" userId="4ace92db-0572-4382-889e-50f73e2bf144" providerId="ADAL" clId="{11787768-C445-4DB6-A542-7D5C3825DB51}" dt="2022-08-22T02:05:09.345" v="15720" actId="700"/>
          <ac:spMkLst>
            <pc:docMk/>
            <pc:sldMk cId="2837434714" sldId="2666"/>
            <ac:spMk id="5" creationId="{B0CE32E8-41F4-BC33-F0D3-AD2411A93543}"/>
          </ac:spMkLst>
        </pc:spChg>
        <pc:spChg chg="add del mod ord">
          <ac:chgData name="Patrick Boily" userId="4ace92db-0572-4382-889e-50f73e2bf144" providerId="ADAL" clId="{11787768-C445-4DB6-A542-7D5C3825DB51}" dt="2022-08-22T02:17:08" v="16128" actId="478"/>
          <ac:spMkLst>
            <pc:docMk/>
            <pc:sldMk cId="2837434714" sldId="2666"/>
            <ac:spMk id="9" creationId="{822065F2-1F90-F1CB-FF15-8C32277EFEB6}"/>
          </ac:spMkLst>
        </pc:spChg>
        <pc:graphicFrameChg chg="add mod">
          <ac:chgData name="Patrick Boily" userId="4ace92db-0572-4382-889e-50f73e2bf144" providerId="ADAL" clId="{11787768-C445-4DB6-A542-7D5C3825DB51}" dt="2022-08-22T02:18:47.377" v="16140" actId="12100"/>
          <ac:graphicFrameMkLst>
            <pc:docMk/>
            <pc:sldMk cId="2837434714" sldId="2666"/>
            <ac:graphicFrameMk id="10" creationId="{0B69670B-C183-F88C-4E3F-60F64F249E7A}"/>
          </ac:graphicFrameMkLst>
        </pc:graphicFrameChg>
      </pc:sldChg>
      <pc:sldChg chg="modSp add mod chgLayout">
        <pc:chgData name="Patrick Boily" userId="4ace92db-0572-4382-889e-50f73e2bf144" providerId="ADAL" clId="{11787768-C445-4DB6-A542-7D5C3825DB51}" dt="2022-08-22T02:16:36.091" v="16121" actId="113"/>
        <pc:sldMkLst>
          <pc:docMk/>
          <pc:sldMk cId="3219145410" sldId="2667"/>
        </pc:sldMkLst>
        <pc:spChg chg="mod ord">
          <ac:chgData name="Patrick Boily" userId="4ace92db-0572-4382-889e-50f73e2bf144" providerId="ADAL" clId="{11787768-C445-4DB6-A542-7D5C3825DB51}" dt="2022-08-22T02:15:11.499" v="16062" actId="700"/>
          <ac:spMkLst>
            <pc:docMk/>
            <pc:sldMk cId="3219145410" sldId="2667"/>
            <ac:spMk id="2" creationId="{FF0DCDEE-4A47-4ECD-8ABD-7301C813B09D}"/>
          </ac:spMkLst>
        </pc:spChg>
        <pc:spChg chg="mod ord">
          <ac:chgData name="Patrick Boily" userId="4ace92db-0572-4382-889e-50f73e2bf144" providerId="ADAL" clId="{11787768-C445-4DB6-A542-7D5C3825DB51}" dt="2022-08-22T02:16:36.091" v="16121" actId="113"/>
          <ac:spMkLst>
            <pc:docMk/>
            <pc:sldMk cId="3219145410" sldId="2667"/>
            <ac:spMk id="3" creationId="{903AF5C3-4B9A-4122-9D78-D61E8BF8B351}"/>
          </ac:spMkLst>
        </pc:spChg>
      </pc:sldChg>
      <pc:sldChg chg="modSp add mod">
        <pc:chgData name="Patrick Boily" userId="4ace92db-0572-4382-889e-50f73e2bf144" providerId="ADAL" clId="{11787768-C445-4DB6-A542-7D5C3825DB51}" dt="2022-08-22T02:20:35.727" v="16154" actId="948"/>
        <pc:sldMkLst>
          <pc:docMk/>
          <pc:sldMk cId="3961352359" sldId="2668"/>
        </pc:sldMkLst>
        <pc:spChg chg="mod">
          <ac:chgData name="Patrick Boily" userId="4ace92db-0572-4382-889e-50f73e2bf144" providerId="ADAL" clId="{11787768-C445-4DB6-A542-7D5C3825DB51}" dt="2022-08-22T02:20:35.727" v="16154" actId="948"/>
          <ac:spMkLst>
            <pc:docMk/>
            <pc:sldMk cId="3961352359" sldId="2668"/>
            <ac:spMk id="3" creationId="{903AF5C3-4B9A-4122-9D78-D61E8BF8B351}"/>
          </ac:spMkLst>
        </pc:spChg>
      </pc:sldChg>
      <pc:sldMasterChg chg="addSp delSp modSp mod modSldLayout">
        <pc:chgData name="Patrick Boily" userId="4ace92db-0572-4382-889e-50f73e2bf144" providerId="ADAL" clId="{11787768-C445-4DB6-A542-7D5C3825DB51}" dt="2022-07-31T00:42:45.772" v="2622" actId="2711"/>
        <pc:sldMasterMkLst>
          <pc:docMk/>
          <pc:sldMasterMk cId="2749339868" sldId="2147483672"/>
        </pc:sldMasterMkLst>
        <pc:spChg chg="mod">
          <ac:chgData name="Patrick Boily" userId="4ace92db-0572-4382-889e-50f73e2bf144" providerId="ADAL" clId="{11787768-C445-4DB6-A542-7D5C3825DB51}" dt="2022-07-30T02:33:23.638" v="457" actId="207"/>
          <ac:spMkLst>
            <pc:docMk/>
            <pc:sldMasterMk cId="2749339868" sldId="2147483672"/>
            <ac:spMk id="3" creationId="{00000000-0000-0000-0000-000000000000}"/>
          </ac:spMkLst>
        </pc:spChg>
        <pc:spChg chg="mod">
          <ac:chgData name="Patrick Boily" userId="4ace92db-0572-4382-889e-50f73e2bf144" providerId="ADAL" clId="{11787768-C445-4DB6-A542-7D5C3825DB51}" dt="2022-07-31T00:42:45.772" v="2622" actId="2711"/>
          <ac:spMkLst>
            <pc:docMk/>
            <pc:sldMasterMk cId="2749339868" sldId="2147483672"/>
            <ac:spMk id="4" creationId="{00000000-0000-0000-0000-000000000000}"/>
          </ac:spMkLst>
        </pc:spChg>
        <pc:spChg chg="del">
          <ac:chgData name="Patrick Boily" userId="4ace92db-0572-4382-889e-50f73e2bf144" providerId="ADAL" clId="{11787768-C445-4DB6-A542-7D5C3825DB51}" dt="2022-07-30T02:32:29.882" v="428" actId="478"/>
          <ac:spMkLst>
            <pc:docMk/>
            <pc:sldMasterMk cId="2749339868" sldId="2147483672"/>
            <ac:spMk id="5" creationId="{00000000-0000-0000-0000-000000000000}"/>
          </ac:spMkLst>
        </pc:spChg>
        <pc:spChg chg="mod">
          <ac:chgData name="Patrick Boily" userId="4ace92db-0572-4382-889e-50f73e2bf144" providerId="ADAL" clId="{11787768-C445-4DB6-A542-7D5C3825DB51}" dt="2022-07-30T18:06:29.495" v="2571" actId="2711"/>
          <ac:spMkLst>
            <pc:docMk/>
            <pc:sldMasterMk cId="2749339868" sldId="2147483672"/>
            <ac:spMk id="6" creationId="{00000000-0000-0000-0000-000000000000}"/>
          </ac:spMkLst>
        </pc:spChg>
        <pc:spChg chg="del mod">
          <ac:chgData name="Patrick Boily" userId="4ace92db-0572-4382-889e-50f73e2bf144" providerId="ADAL" clId="{11787768-C445-4DB6-A542-7D5C3825DB51}" dt="2022-07-30T18:09:53.524" v="2581" actId="21"/>
          <ac:spMkLst>
            <pc:docMk/>
            <pc:sldMasterMk cId="2749339868" sldId="2147483672"/>
            <ac:spMk id="7" creationId="{00000000-0000-0000-0000-000000000000}"/>
          </ac:spMkLst>
        </pc:spChg>
        <pc:spChg chg="del">
          <ac:chgData name="Patrick Boily" userId="4ace92db-0572-4382-889e-50f73e2bf144" providerId="ADAL" clId="{11787768-C445-4DB6-A542-7D5C3825DB51}" dt="2022-07-30T18:09:53.524" v="2581" actId="21"/>
          <ac:spMkLst>
            <pc:docMk/>
            <pc:sldMasterMk cId="2749339868" sldId="2147483672"/>
            <ac:spMk id="9" creationId="{00000000-0000-0000-0000-000000000000}"/>
          </ac:spMkLst>
        </pc:spChg>
        <pc:spChg chg="add mod ord">
          <ac:chgData name="Patrick Boily" userId="4ace92db-0572-4382-889e-50f73e2bf144" providerId="ADAL" clId="{11787768-C445-4DB6-A542-7D5C3825DB51}" dt="2022-07-30T18:15:29.834" v="2596" actId="167"/>
          <ac:spMkLst>
            <pc:docMk/>
            <pc:sldMasterMk cId="2749339868" sldId="2147483672"/>
            <ac:spMk id="11" creationId="{50A44D84-4DD1-7912-FD47-9B117E92B56A}"/>
          </ac:spMkLst>
        </pc:spChg>
        <pc:spChg chg="add mod">
          <ac:chgData name="Patrick Boily" userId="4ace92db-0572-4382-889e-50f73e2bf144" providerId="ADAL" clId="{11787768-C445-4DB6-A542-7D5C3825DB51}" dt="2022-07-30T18:09:59.902" v="2582"/>
          <ac:spMkLst>
            <pc:docMk/>
            <pc:sldMasterMk cId="2749339868" sldId="2147483672"/>
            <ac:spMk id="12" creationId="{CF094179-70B9-8D68-5CA6-DC8D911791A8}"/>
          </ac:spMkLst>
        </pc:spChg>
        <pc:sldLayoutChg chg="addSp delSp modSp mod">
          <pc:chgData name="Patrick Boily" userId="4ace92db-0572-4382-889e-50f73e2bf144" providerId="ADAL" clId="{11787768-C445-4DB6-A542-7D5C3825DB51}" dt="2022-07-30T18:18:00.749" v="2601" actId="242"/>
          <pc:sldLayoutMkLst>
            <pc:docMk/>
            <pc:sldMasterMk cId="2749339868" sldId="2147483672"/>
            <pc:sldLayoutMk cId="1613187457" sldId="2147483673"/>
          </pc:sldLayoutMkLst>
          <pc:spChg chg="mod">
            <ac:chgData name="Patrick Boily" userId="4ace92db-0572-4382-889e-50f73e2bf144" providerId="ADAL" clId="{11787768-C445-4DB6-A542-7D5C3825DB51}" dt="2022-07-30T18:18:00.749" v="2601" actId="242"/>
            <ac:spMkLst>
              <pc:docMk/>
              <pc:sldMasterMk cId="2749339868" sldId="2147483672"/>
              <pc:sldLayoutMk cId="1613187457" sldId="2147483673"/>
              <ac:spMk id="3" creationId="{00000000-0000-0000-0000-000000000000}"/>
            </ac:spMkLst>
          </pc:spChg>
          <pc:spChg chg="del mod">
            <ac:chgData name="Patrick Boily" userId="4ace92db-0572-4382-889e-50f73e2bf144" providerId="ADAL" clId="{11787768-C445-4DB6-A542-7D5C3825DB51}" dt="2022-07-30T18:10:07.453" v="2584" actId="478"/>
            <ac:spMkLst>
              <pc:docMk/>
              <pc:sldMasterMk cId="2749339868" sldId="2147483672"/>
              <pc:sldLayoutMk cId="1613187457" sldId="2147483673"/>
              <ac:spMk id="7" creationId="{00000000-0000-0000-0000-000000000000}"/>
            </ac:spMkLst>
          </pc:spChg>
          <pc:spChg chg="del mod">
            <ac:chgData name="Patrick Boily" userId="4ace92db-0572-4382-889e-50f73e2bf144" providerId="ADAL" clId="{11787768-C445-4DB6-A542-7D5C3825DB51}" dt="2022-07-30T18:10:05.446" v="2583" actId="478"/>
            <ac:spMkLst>
              <pc:docMk/>
              <pc:sldMasterMk cId="2749339868" sldId="2147483672"/>
              <pc:sldLayoutMk cId="1613187457" sldId="2147483673"/>
              <ac:spMk id="8" creationId="{00000000-0000-0000-0000-000000000000}"/>
            </ac:spMkLst>
          </pc:spChg>
          <pc:spChg chg="add mod">
            <ac:chgData name="Patrick Boily" userId="4ace92db-0572-4382-889e-50f73e2bf144" providerId="ADAL" clId="{11787768-C445-4DB6-A542-7D5C3825DB51}" dt="2022-07-30T02:40:05.197" v="511"/>
            <ac:spMkLst>
              <pc:docMk/>
              <pc:sldMasterMk cId="2749339868" sldId="2147483672"/>
              <pc:sldLayoutMk cId="1613187457" sldId="2147483673"/>
              <ac:spMk id="10" creationId="{3DB31529-3AF4-24BD-4123-25C8A943661E}"/>
            </ac:spMkLst>
          </pc:spChg>
          <pc:spChg chg="add mod">
            <ac:chgData name="Patrick Boily" userId="4ace92db-0572-4382-889e-50f73e2bf144" providerId="ADAL" clId="{11787768-C445-4DB6-A542-7D5C3825DB51}" dt="2022-07-30T02:40:05.197" v="511"/>
            <ac:spMkLst>
              <pc:docMk/>
              <pc:sldMasterMk cId="2749339868" sldId="2147483672"/>
              <pc:sldLayoutMk cId="1613187457" sldId="2147483673"/>
              <ac:spMk id="11" creationId="{F25B402A-8ED6-3826-CFB8-6DEDEB808889}"/>
            </ac:spMkLst>
          </pc:spChg>
          <pc:spChg chg="add mod ord">
            <ac:chgData name="Patrick Boily" userId="4ace92db-0572-4382-889e-50f73e2bf144" providerId="ADAL" clId="{11787768-C445-4DB6-A542-7D5C3825DB51}" dt="2022-07-30T18:10:14.325" v="2586" actId="167"/>
            <ac:spMkLst>
              <pc:docMk/>
              <pc:sldMasterMk cId="2749339868" sldId="2147483672"/>
              <pc:sldLayoutMk cId="1613187457" sldId="2147483673"/>
              <ac:spMk id="12" creationId="{85DEF53C-4F31-9C83-C1B1-A4D6CAE1CDFF}"/>
            </ac:spMkLst>
          </pc:spChg>
          <pc:spChg chg="del mod">
            <ac:chgData name="Patrick Boily" userId="4ace92db-0572-4382-889e-50f73e2bf144" providerId="ADAL" clId="{11787768-C445-4DB6-A542-7D5C3825DB51}" dt="2022-07-30T02:39:00.814" v="500" actId="478"/>
            <ac:spMkLst>
              <pc:docMk/>
              <pc:sldMasterMk cId="2749339868" sldId="2147483672"/>
              <pc:sldLayoutMk cId="1613187457" sldId="2147483673"/>
              <ac:spMk id="12" creationId="{D3FF2F12-7FBA-E2F3-77FB-FEC1EC8F984E}"/>
            </ac:spMkLst>
          </pc:spChg>
          <pc:spChg chg="add mod ord">
            <ac:chgData name="Patrick Boily" userId="4ace92db-0572-4382-889e-50f73e2bf144" providerId="ADAL" clId="{11787768-C445-4DB6-A542-7D5C3825DB51}" dt="2022-07-30T18:10:14.325" v="2586" actId="167"/>
            <ac:spMkLst>
              <pc:docMk/>
              <pc:sldMasterMk cId="2749339868" sldId="2147483672"/>
              <pc:sldLayoutMk cId="1613187457" sldId="2147483673"/>
              <ac:spMk id="13" creationId="{5886BF42-06DD-C1A1-CFCA-DB838FA0D18F}"/>
            </ac:spMkLst>
          </pc:spChg>
          <pc:spChg chg="del">
            <ac:chgData name="Patrick Boily" userId="4ace92db-0572-4382-889e-50f73e2bf144" providerId="ADAL" clId="{11787768-C445-4DB6-A542-7D5C3825DB51}" dt="2022-07-30T02:32:43.817" v="452" actId="478"/>
            <ac:spMkLst>
              <pc:docMk/>
              <pc:sldMasterMk cId="2749339868" sldId="2147483672"/>
              <pc:sldLayoutMk cId="1613187457" sldId="2147483673"/>
              <ac:spMk id="13" creationId="{C271A64A-143B-4CAC-120B-C656D19023EA}"/>
            </ac:spMkLst>
          </pc:spChg>
          <pc:spChg chg="del">
            <ac:chgData name="Patrick Boily" userId="4ace92db-0572-4382-889e-50f73e2bf144" providerId="ADAL" clId="{11787768-C445-4DB6-A542-7D5C3825DB51}" dt="2022-07-30T02:39:00.814" v="500" actId="478"/>
            <ac:spMkLst>
              <pc:docMk/>
              <pc:sldMasterMk cId="2749339868" sldId="2147483672"/>
              <pc:sldLayoutMk cId="1613187457" sldId="2147483673"/>
              <ac:spMk id="14" creationId="{F3773199-2DBE-B71E-76D3-3FB7FD3AD3EA}"/>
            </ac:spMkLst>
          </pc:spChg>
        </pc:sldLayoutChg>
        <pc:sldLayoutChg chg="addSp delSp modSp mod">
          <pc:chgData name="Patrick Boily" userId="4ace92db-0572-4382-889e-50f73e2bf144" providerId="ADAL" clId="{11787768-C445-4DB6-A542-7D5C3825DB51}" dt="2022-07-30T02:40:07.155" v="512"/>
          <pc:sldLayoutMkLst>
            <pc:docMk/>
            <pc:sldMasterMk cId="2749339868" sldId="2147483672"/>
            <pc:sldLayoutMk cId="3080353080" sldId="2147483674"/>
          </pc:sldLayoutMkLst>
          <pc:spChg chg="add del mod">
            <ac:chgData name="Patrick Boily" userId="4ace92db-0572-4382-889e-50f73e2bf144" providerId="ADAL" clId="{11787768-C445-4DB6-A542-7D5C3825DB51}" dt="2022-07-30T02:39:06.325" v="501" actId="478"/>
            <ac:spMkLst>
              <pc:docMk/>
              <pc:sldMasterMk cId="2749339868" sldId="2147483672"/>
              <pc:sldLayoutMk cId="3080353080" sldId="2147483674"/>
              <ac:spMk id="7" creationId="{7CA4083A-243F-BE18-1C60-EC377171313B}"/>
            </ac:spMkLst>
          </pc:spChg>
          <pc:spChg chg="add del mod">
            <ac:chgData name="Patrick Boily" userId="4ace92db-0572-4382-889e-50f73e2bf144" providerId="ADAL" clId="{11787768-C445-4DB6-A542-7D5C3825DB51}" dt="2022-07-30T02:39:06.325" v="501" actId="478"/>
            <ac:spMkLst>
              <pc:docMk/>
              <pc:sldMasterMk cId="2749339868" sldId="2147483672"/>
              <pc:sldLayoutMk cId="3080353080" sldId="2147483674"/>
              <ac:spMk id="8" creationId="{02C4D3BE-3508-8410-BF25-CF58A0A786E2}"/>
            </ac:spMkLst>
          </pc:spChg>
          <pc:spChg chg="del">
            <ac:chgData name="Patrick Boily" userId="4ace92db-0572-4382-889e-50f73e2bf144" providerId="ADAL" clId="{11787768-C445-4DB6-A542-7D5C3825DB51}" dt="2022-07-30T02:32:57.948" v="453" actId="478"/>
            <ac:spMkLst>
              <pc:docMk/>
              <pc:sldMasterMk cId="2749339868" sldId="2147483672"/>
              <pc:sldLayoutMk cId="3080353080" sldId="2147483674"/>
              <ac:spMk id="9" creationId="{F4F90351-CD21-B649-6DB1-3E832CB5B6C2}"/>
            </ac:spMkLst>
          </pc:spChg>
          <pc:spChg chg="del">
            <ac:chgData name="Patrick Boily" userId="4ace92db-0572-4382-889e-50f73e2bf144" providerId="ADAL" clId="{11787768-C445-4DB6-A542-7D5C3825DB51}" dt="2022-07-30T02:33:02.906" v="454" actId="478"/>
            <ac:spMkLst>
              <pc:docMk/>
              <pc:sldMasterMk cId="2749339868" sldId="2147483672"/>
              <pc:sldLayoutMk cId="3080353080" sldId="2147483674"/>
              <ac:spMk id="10" creationId="{A2AADAAB-B4D5-6C24-B344-396E3E72D62D}"/>
            </ac:spMkLst>
          </pc:spChg>
          <pc:spChg chg="del">
            <ac:chgData name="Patrick Boily" userId="4ace92db-0572-4382-889e-50f73e2bf144" providerId="ADAL" clId="{11787768-C445-4DB6-A542-7D5C3825DB51}" dt="2022-07-30T02:33:06.523" v="455" actId="478"/>
            <ac:spMkLst>
              <pc:docMk/>
              <pc:sldMasterMk cId="2749339868" sldId="2147483672"/>
              <pc:sldLayoutMk cId="3080353080" sldId="2147483674"/>
              <ac:spMk id="11" creationId="{FFAD382D-CBDE-8107-B0AB-6CC54095B5F8}"/>
            </ac:spMkLst>
          </pc:spChg>
          <pc:spChg chg="add mod">
            <ac:chgData name="Patrick Boily" userId="4ace92db-0572-4382-889e-50f73e2bf144" providerId="ADAL" clId="{11787768-C445-4DB6-A542-7D5C3825DB51}" dt="2022-07-30T02:40:07.155" v="512"/>
            <ac:spMkLst>
              <pc:docMk/>
              <pc:sldMasterMk cId="2749339868" sldId="2147483672"/>
              <pc:sldLayoutMk cId="3080353080" sldId="2147483674"/>
              <ac:spMk id="12" creationId="{BE543439-F486-D69A-BC41-C849260A3EC6}"/>
            </ac:spMkLst>
          </pc:spChg>
          <pc:spChg chg="add mod">
            <ac:chgData name="Patrick Boily" userId="4ace92db-0572-4382-889e-50f73e2bf144" providerId="ADAL" clId="{11787768-C445-4DB6-A542-7D5C3825DB51}" dt="2022-07-30T02:40:07.155" v="512"/>
            <ac:spMkLst>
              <pc:docMk/>
              <pc:sldMasterMk cId="2749339868" sldId="2147483672"/>
              <pc:sldLayoutMk cId="3080353080" sldId="2147483674"/>
              <ac:spMk id="13" creationId="{E149D3F9-9E70-92D5-2919-58027D5F7B81}"/>
            </ac:spMkLst>
          </pc:spChg>
        </pc:sldLayoutChg>
        <pc:sldLayoutChg chg="addSp delSp modSp mod">
          <pc:chgData name="Patrick Boily" userId="4ace92db-0572-4382-889e-50f73e2bf144" providerId="ADAL" clId="{11787768-C445-4DB6-A542-7D5C3825DB51}" dt="2022-07-30T18:18:04.853" v="2602" actId="242"/>
          <pc:sldLayoutMkLst>
            <pc:docMk/>
            <pc:sldMasterMk cId="2749339868" sldId="2147483672"/>
            <pc:sldLayoutMk cId="95763635" sldId="2147483675"/>
          </pc:sldLayoutMkLst>
          <pc:spChg chg="mod">
            <ac:chgData name="Patrick Boily" userId="4ace92db-0572-4382-889e-50f73e2bf144" providerId="ADAL" clId="{11787768-C445-4DB6-A542-7D5C3825DB51}" dt="2022-07-30T18:18:04.853" v="2602" actId="242"/>
            <ac:spMkLst>
              <pc:docMk/>
              <pc:sldMasterMk cId="2749339868" sldId="2147483672"/>
              <pc:sldLayoutMk cId="95763635" sldId="2147483675"/>
              <ac:spMk id="3" creationId="{00000000-0000-0000-0000-000000000000}"/>
            </ac:spMkLst>
          </pc:spChg>
          <pc:spChg chg="del mod">
            <ac:chgData name="Patrick Boily" userId="4ace92db-0572-4382-889e-50f73e2bf144" providerId="ADAL" clId="{11787768-C445-4DB6-A542-7D5C3825DB51}" dt="2022-07-30T18:10:20.606" v="2587" actId="478"/>
            <ac:spMkLst>
              <pc:docMk/>
              <pc:sldMasterMk cId="2749339868" sldId="2147483672"/>
              <pc:sldLayoutMk cId="95763635" sldId="2147483675"/>
              <ac:spMk id="7" creationId="{00000000-0000-0000-0000-000000000000}"/>
            </ac:spMkLst>
          </pc:spChg>
          <pc:spChg chg="del">
            <ac:chgData name="Patrick Boily" userId="4ace92db-0572-4382-889e-50f73e2bf144" providerId="ADAL" clId="{11787768-C445-4DB6-A542-7D5C3825DB51}" dt="2022-07-30T18:10:20.606" v="2587" actId="478"/>
            <ac:spMkLst>
              <pc:docMk/>
              <pc:sldMasterMk cId="2749339868" sldId="2147483672"/>
              <pc:sldLayoutMk cId="95763635" sldId="2147483675"/>
              <ac:spMk id="8" creationId="{00000000-0000-0000-0000-000000000000}"/>
            </ac:spMkLst>
          </pc:spChg>
          <pc:spChg chg="add mod ord">
            <ac:chgData name="Patrick Boily" userId="4ace92db-0572-4382-889e-50f73e2bf144" providerId="ADAL" clId="{11787768-C445-4DB6-A542-7D5C3825DB51}" dt="2022-07-30T18:10:27.893" v="2589" actId="167"/>
            <ac:spMkLst>
              <pc:docMk/>
              <pc:sldMasterMk cId="2749339868" sldId="2147483672"/>
              <pc:sldLayoutMk cId="95763635" sldId="2147483675"/>
              <ac:spMk id="10" creationId="{5A2CECFD-18B7-7B30-FA95-0AD5E9F937C4}"/>
            </ac:spMkLst>
          </pc:spChg>
          <pc:spChg chg="add del mod">
            <ac:chgData name="Patrick Boily" userId="4ace92db-0572-4382-889e-50f73e2bf144" providerId="ADAL" clId="{11787768-C445-4DB6-A542-7D5C3825DB51}" dt="2022-07-30T02:39:11.753" v="502" actId="478"/>
            <ac:spMkLst>
              <pc:docMk/>
              <pc:sldMasterMk cId="2749339868" sldId="2147483672"/>
              <pc:sldLayoutMk cId="95763635" sldId="2147483675"/>
              <ac:spMk id="10" creationId="{812A77E7-C5F8-408C-F8F1-A7314BAAB3BE}"/>
            </ac:spMkLst>
          </pc:spChg>
          <pc:spChg chg="add del mod">
            <ac:chgData name="Patrick Boily" userId="4ace92db-0572-4382-889e-50f73e2bf144" providerId="ADAL" clId="{11787768-C445-4DB6-A542-7D5C3825DB51}" dt="2022-07-30T02:39:11.753" v="502" actId="478"/>
            <ac:spMkLst>
              <pc:docMk/>
              <pc:sldMasterMk cId="2749339868" sldId="2147483672"/>
              <pc:sldLayoutMk cId="95763635" sldId="2147483675"/>
              <ac:spMk id="11" creationId="{50A3A528-6899-0479-5BE3-D4DCE0926698}"/>
            </ac:spMkLst>
          </pc:spChg>
          <pc:spChg chg="add mod ord">
            <ac:chgData name="Patrick Boily" userId="4ace92db-0572-4382-889e-50f73e2bf144" providerId="ADAL" clId="{11787768-C445-4DB6-A542-7D5C3825DB51}" dt="2022-07-30T18:10:27.893" v="2589" actId="167"/>
            <ac:spMkLst>
              <pc:docMk/>
              <pc:sldMasterMk cId="2749339868" sldId="2147483672"/>
              <pc:sldLayoutMk cId="95763635" sldId="2147483675"/>
              <ac:spMk id="11" creationId="{A32D523B-F7AF-4D98-E39B-574FC8BC5EEE}"/>
            </ac:spMkLst>
          </pc:spChg>
          <pc:spChg chg="del">
            <ac:chgData name="Patrick Boily" userId="4ace92db-0572-4382-889e-50f73e2bf144" providerId="ADAL" clId="{11787768-C445-4DB6-A542-7D5C3825DB51}" dt="2022-07-30T02:34:21.493" v="459" actId="478"/>
            <ac:spMkLst>
              <pc:docMk/>
              <pc:sldMasterMk cId="2749339868" sldId="2147483672"/>
              <pc:sldLayoutMk cId="95763635" sldId="2147483675"/>
              <ac:spMk id="12" creationId="{AA8BB8C1-77D0-D882-5EE7-50C7C3979A8F}"/>
            </ac:spMkLst>
          </pc:spChg>
          <pc:spChg chg="del">
            <ac:chgData name="Patrick Boily" userId="4ace92db-0572-4382-889e-50f73e2bf144" providerId="ADAL" clId="{11787768-C445-4DB6-A542-7D5C3825DB51}" dt="2022-07-30T02:34:21.493" v="459" actId="478"/>
            <ac:spMkLst>
              <pc:docMk/>
              <pc:sldMasterMk cId="2749339868" sldId="2147483672"/>
              <pc:sldLayoutMk cId="95763635" sldId="2147483675"/>
              <ac:spMk id="13" creationId="{E1474E7C-39EF-EED1-5EB7-A489977FE3C3}"/>
            </ac:spMkLst>
          </pc:spChg>
          <pc:spChg chg="del">
            <ac:chgData name="Patrick Boily" userId="4ace92db-0572-4382-889e-50f73e2bf144" providerId="ADAL" clId="{11787768-C445-4DB6-A542-7D5C3825DB51}" dt="2022-07-30T02:34:21.493" v="459" actId="478"/>
            <ac:spMkLst>
              <pc:docMk/>
              <pc:sldMasterMk cId="2749339868" sldId="2147483672"/>
              <pc:sldLayoutMk cId="95763635" sldId="2147483675"/>
              <ac:spMk id="14" creationId="{E3905260-02CA-8CF8-F3B2-C5F0953E4F63}"/>
            </ac:spMkLst>
          </pc:spChg>
          <pc:spChg chg="add mod">
            <ac:chgData name="Patrick Boily" userId="4ace92db-0572-4382-889e-50f73e2bf144" providerId="ADAL" clId="{11787768-C445-4DB6-A542-7D5C3825DB51}" dt="2022-07-30T02:40:08.687" v="513"/>
            <ac:spMkLst>
              <pc:docMk/>
              <pc:sldMasterMk cId="2749339868" sldId="2147483672"/>
              <pc:sldLayoutMk cId="95763635" sldId="2147483675"/>
              <ac:spMk id="15" creationId="{1D90A3FA-5C8E-767F-2E7F-41B15B169219}"/>
            </ac:spMkLst>
          </pc:spChg>
          <pc:spChg chg="add mod">
            <ac:chgData name="Patrick Boily" userId="4ace92db-0572-4382-889e-50f73e2bf144" providerId="ADAL" clId="{11787768-C445-4DB6-A542-7D5C3825DB51}" dt="2022-07-30T02:40:08.687" v="513"/>
            <ac:spMkLst>
              <pc:docMk/>
              <pc:sldMasterMk cId="2749339868" sldId="2147483672"/>
              <pc:sldLayoutMk cId="95763635" sldId="2147483675"/>
              <ac:spMk id="16" creationId="{A4C97006-5205-04DD-9853-401FC4D380BA}"/>
            </ac:spMkLst>
          </pc:spChg>
        </pc:sldLayoutChg>
        <pc:sldLayoutChg chg="addSp delSp modSp mod">
          <pc:chgData name="Patrick Boily" userId="4ace92db-0572-4382-889e-50f73e2bf144" providerId="ADAL" clId="{11787768-C445-4DB6-A542-7D5C3825DB51}" dt="2022-07-30T02:40:10.098" v="514"/>
          <pc:sldLayoutMkLst>
            <pc:docMk/>
            <pc:sldMasterMk cId="2749339868" sldId="2147483672"/>
            <pc:sldLayoutMk cId="2633825223" sldId="2147483676"/>
          </pc:sldLayoutMkLst>
          <pc:spChg chg="add del mod">
            <ac:chgData name="Patrick Boily" userId="4ace92db-0572-4382-889e-50f73e2bf144" providerId="ADAL" clId="{11787768-C445-4DB6-A542-7D5C3825DB51}" dt="2022-07-30T02:39:17.269" v="503" actId="478"/>
            <ac:spMkLst>
              <pc:docMk/>
              <pc:sldMasterMk cId="2749339868" sldId="2147483672"/>
              <pc:sldLayoutMk cId="2633825223" sldId="2147483676"/>
              <ac:spMk id="9" creationId="{6E59C4F7-488E-57B4-DDE0-1A720AFC779E}"/>
            </ac:spMkLst>
          </pc:spChg>
          <pc:spChg chg="add del mod">
            <ac:chgData name="Patrick Boily" userId="4ace92db-0572-4382-889e-50f73e2bf144" providerId="ADAL" clId="{11787768-C445-4DB6-A542-7D5C3825DB51}" dt="2022-07-30T02:39:17.269" v="503" actId="478"/>
            <ac:spMkLst>
              <pc:docMk/>
              <pc:sldMasterMk cId="2749339868" sldId="2147483672"/>
              <pc:sldLayoutMk cId="2633825223" sldId="2147483676"/>
              <ac:spMk id="10" creationId="{5C44A8BB-3C1C-BD93-8DD3-2ABEF9475DAB}"/>
            </ac:spMkLst>
          </pc:spChg>
          <pc:spChg chg="del">
            <ac:chgData name="Patrick Boily" userId="4ace92db-0572-4382-889e-50f73e2bf144" providerId="ADAL" clId="{11787768-C445-4DB6-A542-7D5C3825DB51}" dt="2022-07-30T02:34:41.809" v="461" actId="478"/>
            <ac:spMkLst>
              <pc:docMk/>
              <pc:sldMasterMk cId="2749339868" sldId="2147483672"/>
              <pc:sldLayoutMk cId="2633825223" sldId="2147483676"/>
              <ac:spMk id="11" creationId="{04C6A87B-A750-3D08-9E6C-9F3794D6C182}"/>
            </ac:spMkLst>
          </pc:spChg>
          <pc:spChg chg="del">
            <ac:chgData name="Patrick Boily" userId="4ace92db-0572-4382-889e-50f73e2bf144" providerId="ADAL" clId="{11787768-C445-4DB6-A542-7D5C3825DB51}" dt="2022-07-30T02:34:41.809" v="461" actId="478"/>
            <ac:spMkLst>
              <pc:docMk/>
              <pc:sldMasterMk cId="2749339868" sldId="2147483672"/>
              <pc:sldLayoutMk cId="2633825223" sldId="2147483676"/>
              <ac:spMk id="12" creationId="{C266D306-2BF2-CF01-2D05-9DDA91CA8F08}"/>
            </ac:spMkLst>
          </pc:spChg>
          <pc:spChg chg="del">
            <ac:chgData name="Patrick Boily" userId="4ace92db-0572-4382-889e-50f73e2bf144" providerId="ADAL" clId="{11787768-C445-4DB6-A542-7D5C3825DB51}" dt="2022-07-30T02:34:41.809" v="461" actId="478"/>
            <ac:spMkLst>
              <pc:docMk/>
              <pc:sldMasterMk cId="2749339868" sldId="2147483672"/>
              <pc:sldLayoutMk cId="2633825223" sldId="2147483676"/>
              <ac:spMk id="13" creationId="{BB0B3F42-0CDF-3B41-6647-2485993E9AD5}"/>
            </ac:spMkLst>
          </pc:spChg>
          <pc:spChg chg="add mod">
            <ac:chgData name="Patrick Boily" userId="4ace92db-0572-4382-889e-50f73e2bf144" providerId="ADAL" clId="{11787768-C445-4DB6-A542-7D5C3825DB51}" dt="2022-07-30T02:40:10.098" v="514"/>
            <ac:spMkLst>
              <pc:docMk/>
              <pc:sldMasterMk cId="2749339868" sldId="2147483672"/>
              <pc:sldLayoutMk cId="2633825223" sldId="2147483676"/>
              <ac:spMk id="14" creationId="{2EBCAB0F-DD6E-8A5B-79B4-375CE723B462}"/>
            </ac:spMkLst>
          </pc:spChg>
          <pc:spChg chg="add mod">
            <ac:chgData name="Patrick Boily" userId="4ace92db-0572-4382-889e-50f73e2bf144" providerId="ADAL" clId="{11787768-C445-4DB6-A542-7D5C3825DB51}" dt="2022-07-30T02:40:10.098" v="514"/>
            <ac:spMkLst>
              <pc:docMk/>
              <pc:sldMasterMk cId="2749339868" sldId="2147483672"/>
              <pc:sldLayoutMk cId="2633825223" sldId="2147483676"/>
              <ac:spMk id="15" creationId="{91AF77EE-9172-F502-49D5-B7732546F710}"/>
            </ac:spMkLst>
          </pc:spChg>
        </pc:sldLayoutChg>
        <pc:sldLayoutChg chg="addSp delSp modSp mod">
          <pc:chgData name="Patrick Boily" userId="4ace92db-0572-4382-889e-50f73e2bf144" providerId="ADAL" clId="{11787768-C445-4DB6-A542-7D5C3825DB51}" dt="2022-07-30T02:40:11.709" v="515"/>
          <pc:sldLayoutMkLst>
            <pc:docMk/>
            <pc:sldMasterMk cId="2749339868" sldId="2147483672"/>
            <pc:sldLayoutMk cId="270172521" sldId="2147483677"/>
          </pc:sldLayoutMkLst>
          <pc:spChg chg="add del mod">
            <ac:chgData name="Patrick Boily" userId="4ace92db-0572-4382-889e-50f73e2bf144" providerId="ADAL" clId="{11787768-C445-4DB6-A542-7D5C3825DB51}" dt="2022-07-30T02:39:22.980" v="504" actId="478"/>
            <ac:spMkLst>
              <pc:docMk/>
              <pc:sldMasterMk cId="2749339868" sldId="2147483672"/>
              <pc:sldLayoutMk cId="270172521" sldId="2147483677"/>
              <ac:spMk id="11" creationId="{5E3E3A49-8C42-86AD-8B05-51544C3B6D46}"/>
            </ac:spMkLst>
          </pc:spChg>
          <pc:spChg chg="add del mod">
            <ac:chgData name="Patrick Boily" userId="4ace92db-0572-4382-889e-50f73e2bf144" providerId="ADAL" clId="{11787768-C445-4DB6-A542-7D5C3825DB51}" dt="2022-07-30T02:39:22.980" v="504" actId="478"/>
            <ac:spMkLst>
              <pc:docMk/>
              <pc:sldMasterMk cId="2749339868" sldId="2147483672"/>
              <pc:sldLayoutMk cId="270172521" sldId="2147483677"/>
              <ac:spMk id="12" creationId="{396E9ADF-840F-492C-AED9-15FA3BABFF76}"/>
            </ac:spMkLst>
          </pc:spChg>
          <pc:spChg chg="del">
            <ac:chgData name="Patrick Boily" userId="4ace92db-0572-4382-889e-50f73e2bf144" providerId="ADAL" clId="{11787768-C445-4DB6-A542-7D5C3825DB51}" dt="2022-07-30T02:34:49.906" v="463" actId="478"/>
            <ac:spMkLst>
              <pc:docMk/>
              <pc:sldMasterMk cId="2749339868" sldId="2147483672"/>
              <pc:sldLayoutMk cId="270172521" sldId="2147483677"/>
              <ac:spMk id="13" creationId="{6E0AFACC-0D45-E2C9-48ED-0981BD8F8575}"/>
            </ac:spMkLst>
          </pc:spChg>
          <pc:spChg chg="del">
            <ac:chgData name="Patrick Boily" userId="4ace92db-0572-4382-889e-50f73e2bf144" providerId="ADAL" clId="{11787768-C445-4DB6-A542-7D5C3825DB51}" dt="2022-07-30T02:34:49.906" v="463" actId="478"/>
            <ac:spMkLst>
              <pc:docMk/>
              <pc:sldMasterMk cId="2749339868" sldId="2147483672"/>
              <pc:sldLayoutMk cId="270172521" sldId="2147483677"/>
              <ac:spMk id="14" creationId="{21ECB44D-04B5-C8FB-00B2-EC345EDF4DEC}"/>
            </ac:spMkLst>
          </pc:spChg>
          <pc:spChg chg="del">
            <ac:chgData name="Patrick Boily" userId="4ace92db-0572-4382-889e-50f73e2bf144" providerId="ADAL" clId="{11787768-C445-4DB6-A542-7D5C3825DB51}" dt="2022-07-30T02:34:49.906" v="463" actId="478"/>
            <ac:spMkLst>
              <pc:docMk/>
              <pc:sldMasterMk cId="2749339868" sldId="2147483672"/>
              <pc:sldLayoutMk cId="270172521" sldId="2147483677"/>
              <ac:spMk id="15" creationId="{98A4DE4C-1DDB-C190-0A49-4F1D51D98E18}"/>
            </ac:spMkLst>
          </pc:spChg>
          <pc:spChg chg="add mod">
            <ac:chgData name="Patrick Boily" userId="4ace92db-0572-4382-889e-50f73e2bf144" providerId="ADAL" clId="{11787768-C445-4DB6-A542-7D5C3825DB51}" dt="2022-07-30T02:40:11.709" v="515"/>
            <ac:spMkLst>
              <pc:docMk/>
              <pc:sldMasterMk cId="2749339868" sldId="2147483672"/>
              <pc:sldLayoutMk cId="270172521" sldId="2147483677"/>
              <ac:spMk id="16" creationId="{0EDC0719-0BC5-0F20-66B7-8F155F7AB312}"/>
            </ac:spMkLst>
          </pc:spChg>
          <pc:spChg chg="add mod">
            <ac:chgData name="Patrick Boily" userId="4ace92db-0572-4382-889e-50f73e2bf144" providerId="ADAL" clId="{11787768-C445-4DB6-A542-7D5C3825DB51}" dt="2022-07-30T02:40:11.709" v="515"/>
            <ac:spMkLst>
              <pc:docMk/>
              <pc:sldMasterMk cId="2749339868" sldId="2147483672"/>
              <pc:sldLayoutMk cId="270172521" sldId="2147483677"/>
              <ac:spMk id="17" creationId="{36F504BC-C63C-E020-5187-BC4E436BE815}"/>
            </ac:spMkLst>
          </pc:spChg>
        </pc:sldLayoutChg>
        <pc:sldLayoutChg chg="addSp delSp modSp mod">
          <pc:chgData name="Patrick Boily" userId="4ace92db-0572-4382-889e-50f73e2bf144" providerId="ADAL" clId="{11787768-C445-4DB6-A542-7D5C3825DB51}" dt="2022-07-30T02:40:13.865" v="516"/>
          <pc:sldLayoutMkLst>
            <pc:docMk/>
            <pc:sldMasterMk cId="2749339868" sldId="2147483672"/>
            <pc:sldLayoutMk cId="1187267537" sldId="2147483678"/>
          </pc:sldLayoutMkLst>
          <pc:spChg chg="add del mod">
            <ac:chgData name="Patrick Boily" userId="4ace92db-0572-4382-889e-50f73e2bf144" providerId="ADAL" clId="{11787768-C445-4DB6-A542-7D5C3825DB51}" dt="2022-07-30T02:39:27.977" v="505" actId="478"/>
            <ac:spMkLst>
              <pc:docMk/>
              <pc:sldMasterMk cId="2749339868" sldId="2147483672"/>
              <pc:sldLayoutMk cId="1187267537" sldId="2147483678"/>
              <ac:spMk id="6" creationId="{96A38323-418B-6FBC-75F2-B5BDB10D37D4}"/>
            </ac:spMkLst>
          </pc:spChg>
          <pc:spChg chg="add del mod">
            <ac:chgData name="Patrick Boily" userId="4ace92db-0572-4382-889e-50f73e2bf144" providerId="ADAL" clId="{11787768-C445-4DB6-A542-7D5C3825DB51}" dt="2022-07-30T02:39:27.977" v="505" actId="478"/>
            <ac:spMkLst>
              <pc:docMk/>
              <pc:sldMasterMk cId="2749339868" sldId="2147483672"/>
              <pc:sldLayoutMk cId="1187267537" sldId="2147483678"/>
              <ac:spMk id="7" creationId="{DE3D5E77-2EEE-2C24-5ABD-A940EC7258A5}"/>
            </ac:spMkLst>
          </pc:spChg>
          <pc:spChg chg="del">
            <ac:chgData name="Patrick Boily" userId="4ace92db-0572-4382-889e-50f73e2bf144" providerId="ADAL" clId="{11787768-C445-4DB6-A542-7D5C3825DB51}" dt="2022-07-30T02:34:58.589" v="465" actId="478"/>
            <ac:spMkLst>
              <pc:docMk/>
              <pc:sldMasterMk cId="2749339868" sldId="2147483672"/>
              <pc:sldLayoutMk cId="1187267537" sldId="2147483678"/>
              <ac:spMk id="8" creationId="{C49278C1-F8FF-4963-8D0D-D10166AAD8EA}"/>
            </ac:spMkLst>
          </pc:spChg>
          <pc:spChg chg="del">
            <ac:chgData name="Patrick Boily" userId="4ace92db-0572-4382-889e-50f73e2bf144" providerId="ADAL" clId="{11787768-C445-4DB6-A542-7D5C3825DB51}" dt="2022-07-30T02:34:58.589" v="465" actId="478"/>
            <ac:spMkLst>
              <pc:docMk/>
              <pc:sldMasterMk cId="2749339868" sldId="2147483672"/>
              <pc:sldLayoutMk cId="1187267537" sldId="2147483678"/>
              <ac:spMk id="9" creationId="{F0BA3CCF-9CF7-D850-5D56-025D98F6DBFE}"/>
            </ac:spMkLst>
          </pc:spChg>
          <pc:spChg chg="del">
            <ac:chgData name="Patrick Boily" userId="4ace92db-0572-4382-889e-50f73e2bf144" providerId="ADAL" clId="{11787768-C445-4DB6-A542-7D5C3825DB51}" dt="2022-07-30T02:34:58.589" v="465" actId="478"/>
            <ac:spMkLst>
              <pc:docMk/>
              <pc:sldMasterMk cId="2749339868" sldId="2147483672"/>
              <pc:sldLayoutMk cId="1187267537" sldId="2147483678"/>
              <ac:spMk id="10" creationId="{0AB2199A-0C0E-C8B3-93BD-100E7312CD4D}"/>
            </ac:spMkLst>
          </pc:spChg>
          <pc:spChg chg="add mod">
            <ac:chgData name="Patrick Boily" userId="4ace92db-0572-4382-889e-50f73e2bf144" providerId="ADAL" clId="{11787768-C445-4DB6-A542-7D5C3825DB51}" dt="2022-07-30T02:40:13.865" v="516"/>
            <ac:spMkLst>
              <pc:docMk/>
              <pc:sldMasterMk cId="2749339868" sldId="2147483672"/>
              <pc:sldLayoutMk cId="1187267537" sldId="2147483678"/>
              <ac:spMk id="11" creationId="{DA8A898A-5596-3EB9-8AAD-B877D3752820}"/>
            </ac:spMkLst>
          </pc:spChg>
          <pc:spChg chg="add mod">
            <ac:chgData name="Patrick Boily" userId="4ace92db-0572-4382-889e-50f73e2bf144" providerId="ADAL" clId="{11787768-C445-4DB6-A542-7D5C3825DB51}" dt="2022-07-30T02:40:13.865" v="516"/>
            <ac:spMkLst>
              <pc:docMk/>
              <pc:sldMasterMk cId="2749339868" sldId="2147483672"/>
              <pc:sldLayoutMk cId="1187267537" sldId="2147483678"/>
              <ac:spMk id="12" creationId="{E1390FC5-1BD7-7E10-5911-8E4A521688E4}"/>
            </ac:spMkLst>
          </pc:spChg>
        </pc:sldLayoutChg>
        <pc:sldLayoutChg chg="addSp delSp modSp mod">
          <pc:chgData name="Patrick Boily" userId="4ace92db-0572-4382-889e-50f73e2bf144" providerId="ADAL" clId="{11787768-C445-4DB6-A542-7D5C3825DB51}" dt="2022-07-30T18:17:49.619" v="2600" actId="478"/>
          <pc:sldLayoutMkLst>
            <pc:docMk/>
            <pc:sldMasterMk cId="2749339868" sldId="2147483672"/>
            <pc:sldLayoutMk cId="1219151855" sldId="2147483679"/>
          </pc:sldLayoutMkLst>
          <pc:spChg chg="del">
            <ac:chgData name="Patrick Boily" userId="4ace92db-0572-4382-889e-50f73e2bf144" providerId="ADAL" clId="{11787768-C445-4DB6-A542-7D5C3825DB51}" dt="2022-07-30T18:10:38.395" v="2590" actId="478"/>
            <ac:spMkLst>
              <pc:docMk/>
              <pc:sldMasterMk cId="2749339868" sldId="2147483672"/>
              <pc:sldLayoutMk cId="1219151855" sldId="2147483679"/>
              <ac:spMk id="5" creationId="{00000000-0000-0000-0000-000000000000}"/>
            </ac:spMkLst>
          </pc:spChg>
          <pc:spChg chg="del">
            <ac:chgData name="Patrick Boily" userId="4ace92db-0572-4382-889e-50f73e2bf144" providerId="ADAL" clId="{11787768-C445-4DB6-A542-7D5C3825DB51}" dt="2022-07-30T18:10:38.395" v="2590" actId="478"/>
            <ac:spMkLst>
              <pc:docMk/>
              <pc:sldMasterMk cId="2749339868" sldId="2147483672"/>
              <pc:sldLayoutMk cId="1219151855" sldId="2147483679"/>
              <ac:spMk id="6" creationId="{00000000-0000-0000-0000-000000000000}"/>
            </ac:spMkLst>
          </pc:spChg>
          <pc:spChg chg="add del mod ord">
            <ac:chgData name="Patrick Boily" userId="4ace92db-0572-4382-889e-50f73e2bf144" providerId="ADAL" clId="{11787768-C445-4DB6-A542-7D5C3825DB51}" dt="2022-07-30T18:17:44.430" v="2598" actId="478"/>
            <ac:spMkLst>
              <pc:docMk/>
              <pc:sldMasterMk cId="2749339868" sldId="2147483672"/>
              <pc:sldLayoutMk cId="1219151855" sldId="2147483679"/>
              <ac:spMk id="7" creationId="{7C53C788-5111-A93D-1CCC-DEAF15A8A8F5}"/>
            </ac:spMkLst>
          </pc:spChg>
          <pc:spChg chg="del">
            <ac:chgData name="Patrick Boily" userId="4ace92db-0572-4382-889e-50f73e2bf144" providerId="ADAL" clId="{11787768-C445-4DB6-A542-7D5C3825DB51}" dt="2022-07-30T02:35:05.285" v="467" actId="478"/>
            <ac:spMkLst>
              <pc:docMk/>
              <pc:sldMasterMk cId="2749339868" sldId="2147483672"/>
              <pc:sldLayoutMk cId="1219151855" sldId="2147483679"/>
              <ac:spMk id="7" creationId="{EC860898-8D2D-58C5-39CA-1091A07135DB}"/>
            </ac:spMkLst>
          </pc:spChg>
          <pc:spChg chg="del">
            <ac:chgData name="Patrick Boily" userId="4ace92db-0572-4382-889e-50f73e2bf144" providerId="ADAL" clId="{11787768-C445-4DB6-A542-7D5C3825DB51}" dt="2022-07-30T02:35:05.285" v="467" actId="478"/>
            <ac:spMkLst>
              <pc:docMk/>
              <pc:sldMasterMk cId="2749339868" sldId="2147483672"/>
              <pc:sldLayoutMk cId="1219151855" sldId="2147483679"/>
              <ac:spMk id="8" creationId="{3C1EF042-7AE4-D5AC-1ACB-4CEE8BD13338}"/>
            </ac:spMkLst>
          </pc:spChg>
          <pc:spChg chg="add del mod ord">
            <ac:chgData name="Patrick Boily" userId="4ace92db-0572-4382-889e-50f73e2bf144" providerId="ADAL" clId="{11787768-C445-4DB6-A542-7D5C3825DB51}" dt="2022-07-30T18:17:42.684" v="2597" actId="478"/>
            <ac:spMkLst>
              <pc:docMk/>
              <pc:sldMasterMk cId="2749339868" sldId="2147483672"/>
              <pc:sldLayoutMk cId="1219151855" sldId="2147483679"/>
              <ac:spMk id="8" creationId="{7ED97AC2-AA9F-4A08-033B-BC74BB69260D}"/>
            </ac:spMkLst>
          </pc:spChg>
          <pc:spChg chg="add del mod">
            <ac:chgData name="Patrick Boily" userId="4ace92db-0572-4382-889e-50f73e2bf144" providerId="ADAL" clId="{11787768-C445-4DB6-A542-7D5C3825DB51}" dt="2022-07-30T02:39:33.178" v="506" actId="478"/>
            <ac:spMkLst>
              <pc:docMk/>
              <pc:sldMasterMk cId="2749339868" sldId="2147483672"/>
              <pc:sldLayoutMk cId="1219151855" sldId="2147483679"/>
              <ac:spMk id="9" creationId="{E4A1CA55-2DDD-6165-63E0-65E3C54F1658}"/>
            </ac:spMkLst>
          </pc:spChg>
          <pc:spChg chg="add del mod">
            <ac:chgData name="Patrick Boily" userId="4ace92db-0572-4382-889e-50f73e2bf144" providerId="ADAL" clId="{11787768-C445-4DB6-A542-7D5C3825DB51}" dt="2022-07-30T02:39:33.178" v="506" actId="478"/>
            <ac:spMkLst>
              <pc:docMk/>
              <pc:sldMasterMk cId="2749339868" sldId="2147483672"/>
              <pc:sldLayoutMk cId="1219151855" sldId="2147483679"/>
              <ac:spMk id="10" creationId="{39BCB99F-3C5B-09F3-6315-E99A548628B3}"/>
            </ac:spMkLst>
          </pc:spChg>
          <pc:spChg chg="add del mod">
            <ac:chgData name="Patrick Boily" userId="4ace92db-0572-4382-889e-50f73e2bf144" providerId="ADAL" clId="{11787768-C445-4DB6-A542-7D5C3825DB51}" dt="2022-07-30T18:17:47.166" v="2599" actId="478"/>
            <ac:spMkLst>
              <pc:docMk/>
              <pc:sldMasterMk cId="2749339868" sldId="2147483672"/>
              <pc:sldLayoutMk cId="1219151855" sldId="2147483679"/>
              <ac:spMk id="11" creationId="{55FE70EF-8BCE-DA8B-127A-7C120A4575B6}"/>
            </ac:spMkLst>
          </pc:spChg>
          <pc:spChg chg="del">
            <ac:chgData name="Patrick Boily" userId="4ace92db-0572-4382-889e-50f73e2bf144" providerId="ADAL" clId="{11787768-C445-4DB6-A542-7D5C3825DB51}" dt="2022-07-30T02:35:05.285" v="467" actId="478"/>
            <ac:spMkLst>
              <pc:docMk/>
              <pc:sldMasterMk cId="2749339868" sldId="2147483672"/>
              <pc:sldLayoutMk cId="1219151855" sldId="2147483679"/>
              <ac:spMk id="12" creationId="{5AF56AEC-1E34-7F22-BBF4-E7FAF12967F6}"/>
            </ac:spMkLst>
          </pc:spChg>
          <pc:spChg chg="add del mod">
            <ac:chgData name="Patrick Boily" userId="4ace92db-0572-4382-889e-50f73e2bf144" providerId="ADAL" clId="{11787768-C445-4DB6-A542-7D5C3825DB51}" dt="2022-07-30T18:17:49.619" v="2600" actId="478"/>
            <ac:spMkLst>
              <pc:docMk/>
              <pc:sldMasterMk cId="2749339868" sldId="2147483672"/>
              <pc:sldLayoutMk cId="1219151855" sldId="2147483679"/>
              <ac:spMk id="13" creationId="{CD776CB5-D4D7-064D-46DD-8AADC5EDA466}"/>
            </ac:spMkLst>
          </pc:spChg>
        </pc:sldLayoutChg>
        <pc:sldLayoutChg chg="addSp delSp modSp mod">
          <pc:chgData name="Patrick Boily" userId="4ace92db-0572-4382-889e-50f73e2bf144" providerId="ADAL" clId="{11787768-C445-4DB6-A542-7D5C3825DB51}" dt="2022-07-30T18:30:20.773" v="2606" actId="242"/>
          <pc:sldLayoutMkLst>
            <pc:docMk/>
            <pc:sldMasterMk cId="2749339868" sldId="2147483672"/>
            <pc:sldLayoutMk cId="4051017737" sldId="2147483680"/>
          </pc:sldLayoutMkLst>
          <pc:spChg chg="mod">
            <ac:chgData name="Patrick Boily" userId="4ace92db-0572-4382-889e-50f73e2bf144" providerId="ADAL" clId="{11787768-C445-4DB6-A542-7D5C3825DB51}" dt="2022-07-30T02:35:10.836" v="469" actId="113"/>
            <ac:spMkLst>
              <pc:docMk/>
              <pc:sldMasterMk cId="2749339868" sldId="2147483672"/>
              <pc:sldLayoutMk cId="4051017737" sldId="2147483680"/>
              <ac:spMk id="2" creationId="{00000000-0000-0000-0000-000000000000}"/>
            </ac:spMkLst>
          </pc:spChg>
          <pc:spChg chg="mod">
            <ac:chgData name="Patrick Boily" userId="4ace92db-0572-4382-889e-50f73e2bf144" providerId="ADAL" clId="{11787768-C445-4DB6-A542-7D5C3825DB51}" dt="2022-07-30T18:30:20.773" v="2606" actId="242"/>
            <ac:spMkLst>
              <pc:docMk/>
              <pc:sldMasterMk cId="2749339868" sldId="2147483672"/>
              <pc:sldLayoutMk cId="4051017737" sldId="2147483680"/>
              <ac:spMk id="4" creationId="{00000000-0000-0000-0000-000000000000}"/>
            </ac:spMkLst>
          </pc:spChg>
          <pc:spChg chg="add del mod">
            <ac:chgData name="Patrick Boily" userId="4ace92db-0572-4382-889e-50f73e2bf144" providerId="ADAL" clId="{11787768-C445-4DB6-A542-7D5C3825DB51}" dt="2022-07-30T02:39:38.988" v="507" actId="478"/>
            <ac:spMkLst>
              <pc:docMk/>
              <pc:sldMasterMk cId="2749339868" sldId="2147483672"/>
              <pc:sldLayoutMk cId="4051017737" sldId="2147483680"/>
              <ac:spMk id="10" creationId="{0FA4ACE9-82BA-84C5-A45D-F43EFA61ECC8}"/>
            </ac:spMkLst>
          </pc:spChg>
          <pc:spChg chg="add del mod">
            <ac:chgData name="Patrick Boily" userId="4ace92db-0572-4382-889e-50f73e2bf144" providerId="ADAL" clId="{11787768-C445-4DB6-A542-7D5C3825DB51}" dt="2022-07-30T02:39:38.988" v="507" actId="478"/>
            <ac:spMkLst>
              <pc:docMk/>
              <pc:sldMasterMk cId="2749339868" sldId="2147483672"/>
              <pc:sldLayoutMk cId="4051017737" sldId="2147483680"/>
              <ac:spMk id="11" creationId="{95A52953-AD82-9E4D-5B38-E8A59EF9A010}"/>
            </ac:spMkLst>
          </pc:spChg>
          <pc:spChg chg="del">
            <ac:chgData name="Patrick Boily" userId="4ace92db-0572-4382-889e-50f73e2bf144" providerId="ADAL" clId="{11787768-C445-4DB6-A542-7D5C3825DB51}" dt="2022-07-30T02:35:20.992" v="470" actId="478"/>
            <ac:spMkLst>
              <pc:docMk/>
              <pc:sldMasterMk cId="2749339868" sldId="2147483672"/>
              <pc:sldLayoutMk cId="4051017737" sldId="2147483680"/>
              <ac:spMk id="12" creationId="{2E29C93F-1A9C-B394-0584-2FE48D5BEBF7}"/>
            </ac:spMkLst>
          </pc:spChg>
          <pc:spChg chg="del">
            <ac:chgData name="Patrick Boily" userId="4ace92db-0572-4382-889e-50f73e2bf144" providerId="ADAL" clId="{11787768-C445-4DB6-A542-7D5C3825DB51}" dt="2022-07-30T02:35:20.992" v="470" actId="478"/>
            <ac:spMkLst>
              <pc:docMk/>
              <pc:sldMasterMk cId="2749339868" sldId="2147483672"/>
              <pc:sldLayoutMk cId="4051017737" sldId="2147483680"/>
              <ac:spMk id="13" creationId="{555BCD6C-CC34-73EF-E02E-8BEBC6105DC0}"/>
            </ac:spMkLst>
          </pc:spChg>
          <pc:spChg chg="del">
            <ac:chgData name="Patrick Boily" userId="4ace92db-0572-4382-889e-50f73e2bf144" providerId="ADAL" clId="{11787768-C445-4DB6-A542-7D5C3825DB51}" dt="2022-07-30T02:35:20.992" v="470" actId="478"/>
            <ac:spMkLst>
              <pc:docMk/>
              <pc:sldMasterMk cId="2749339868" sldId="2147483672"/>
              <pc:sldLayoutMk cId="4051017737" sldId="2147483680"/>
              <ac:spMk id="14" creationId="{52225D50-6DF7-BECB-C561-72D29BC27375}"/>
            </ac:spMkLst>
          </pc:spChg>
          <pc:spChg chg="add del mod">
            <ac:chgData name="Patrick Boily" userId="4ace92db-0572-4382-889e-50f73e2bf144" providerId="ADAL" clId="{11787768-C445-4DB6-A542-7D5C3825DB51}" dt="2022-07-30T18:30:14.457" v="2605" actId="478"/>
            <ac:spMkLst>
              <pc:docMk/>
              <pc:sldMasterMk cId="2749339868" sldId="2147483672"/>
              <pc:sldLayoutMk cId="4051017737" sldId="2147483680"/>
              <ac:spMk id="15" creationId="{FE1F1E57-F9AB-FC8B-0B65-14923AEEA987}"/>
            </ac:spMkLst>
          </pc:spChg>
          <pc:spChg chg="add mod">
            <ac:chgData name="Patrick Boily" userId="4ace92db-0572-4382-889e-50f73e2bf144" providerId="ADAL" clId="{11787768-C445-4DB6-A542-7D5C3825DB51}" dt="2022-07-30T02:40:27.499" v="519" actId="207"/>
            <ac:spMkLst>
              <pc:docMk/>
              <pc:sldMasterMk cId="2749339868" sldId="2147483672"/>
              <pc:sldLayoutMk cId="4051017737" sldId="2147483680"/>
              <ac:spMk id="16" creationId="{1C7822AB-9DB4-7EB5-7562-E337A4D52D37}"/>
            </ac:spMkLst>
          </pc:spChg>
        </pc:sldLayoutChg>
        <pc:sldLayoutChg chg="addSp delSp modSp mod">
          <pc:chgData name="Patrick Boily" userId="4ace92db-0572-4382-889e-50f73e2bf144" providerId="ADAL" clId="{11787768-C445-4DB6-A542-7D5C3825DB51}" dt="2022-07-30T02:40:30.093" v="520"/>
          <pc:sldLayoutMkLst>
            <pc:docMk/>
            <pc:sldMasterMk cId="2749339868" sldId="2147483672"/>
            <pc:sldLayoutMk cId="2686587028" sldId="2147483681"/>
          </pc:sldLayoutMkLst>
          <pc:spChg chg="mod">
            <ac:chgData name="Patrick Boily" userId="4ace92db-0572-4382-889e-50f73e2bf144" providerId="ADAL" clId="{11787768-C445-4DB6-A542-7D5C3825DB51}" dt="2022-07-30T02:35:43.635" v="475" actId="113"/>
            <ac:spMkLst>
              <pc:docMk/>
              <pc:sldMasterMk cId="2749339868" sldId="2147483672"/>
              <pc:sldLayoutMk cId="2686587028" sldId="2147483681"/>
              <ac:spMk id="2" creationId="{00000000-0000-0000-0000-000000000000}"/>
            </ac:spMkLst>
          </pc:spChg>
          <pc:spChg chg="add del mod">
            <ac:chgData name="Patrick Boily" userId="4ace92db-0572-4382-889e-50f73e2bf144" providerId="ADAL" clId="{11787768-C445-4DB6-A542-7D5C3825DB51}" dt="2022-07-30T02:35:40.619" v="474"/>
            <ac:spMkLst>
              <pc:docMk/>
              <pc:sldMasterMk cId="2749339868" sldId="2147483672"/>
              <pc:sldLayoutMk cId="2686587028" sldId="2147483681"/>
              <ac:spMk id="10" creationId="{4B997895-7FCC-395F-5770-DD39C40B20D7}"/>
            </ac:spMkLst>
          </pc:spChg>
          <pc:spChg chg="add del mod">
            <ac:chgData name="Patrick Boily" userId="4ace92db-0572-4382-889e-50f73e2bf144" providerId="ADAL" clId="{11787768-C445-4DB6-A542-7D5C3825DB51}" dt="2022-07-30T02:35:40.619" v="474"/>
            <ac:spMkLst>
              <pc:docMk/>
              <pc:sldMasterMk cId="2749339868" sldId="2147483672"/>
              <pc:sldLayoutMk cId="2686587028" sldId="2147483681"/>
              <ac:spMk id="11" creationId="{3EFC3CEB-7A70-8208-BEE5-F731EA94E734}"/>
            </ac:spMkLst>
          </pc:spChg>
          <pc:spChg chg="del">
            <ac:chgData name="Patrick Boily" userId="4ace92db-0572-4382-889e-50f73e2bf144" providerId="ADAL" clId="{11787768-C445-4DB6-A542-7D5C3825DB51}" dt="2022-07-30T02:35:51.986" v="476" actId="478"/>
            <ac:spMkLst>
              <pc:docMk/>
              <pc:sldMasterMk cId="2749339868" sldId="2147483672"/>
              <pc:sldLayoutMk cId="2686587028" sldId="2147483681"/>
              <ac:spMk id="12" creationId="{FDB87972-FF29-E0E4-3107-86FE4703ECDA}"/>
            </ac:spMkLst>
          </pc:spChg>
          <pc:spChg chg="del">
            <ac:chgData name="Patrick Boily" userId="4ace92db-0572-4382-889e-50f73e2bf144" providerId="ADAL" clId="{11787768-C445-4DB6-A542-7D5C3825DB51}" dt="2022-07-30T02:35:51.986" v="476" actId="478"/>
            <ac:spMkLst>
              <pc:docMk/>
              <pc:sldMasterMk cId="2749339868" sldId="2147483672"/>
              <pc:sldLayoutMk cId="2686587028" sldId="2147483681"/>
              <ac:spMk id="13" creationId="{2B556554-6C70-B634-F5C9-83029F7ADD9D}"/>
            </ac:spMkLst>
          </pc:spChg>
          <pc:spChg chg="del">
            <ac:chgData name="Patrick Boily" userId="4ace92db-0572-4382-889e-50f73e2bf144" providerId="ADAL" clId="{11787768-C445-4DB6-A542-7D5C3825DB51}" dt="2022-07-30T02:35:51.986" v="476" actId="478"/>
            <ac:spMkLst>
              <pc:docMk/>
              <pc:sldMasterMk cId="2749339868" sldId="2147483672"/>
              <pc:sldLayoutMk cId="2686587028" sldId="2147483681"/>
              <ac:spMk id="14" creationId="{92FA5B38-2255-39C0-740F-3BE04A5E3806}"/>
            </ac:spMkLst>
          </pc:spChg>
          <pc:spChg chg="add del mod">
            <ac:chgData name="Patrick Boily" userId="4ace92db-0572-4382-889e-50f73e2bf144" providerId="ADAL" clId="{11787768-C445-4DB6-A542-7D5C3825DB51}" dt="2022-07-30T02:39:45.610" v="508" actId="478"/>
            <ac:spMkLst>
              <pc:docMk/>
              <pc:sldMasterMk cId="2749339868" sldId="2147483672"/>
              <pc:sldLayoutMk cId="2686587028" sldId="2147483681"/>
              <ac:spMk id="15" creationId="{8AF5EF81-7DB2-FC51-3F5D-418C8BE6C3FF}"/>
            </ac:spMkLst>
          </pc:spChg>
          <pc:spChg chg="add del mod">
            <ac:chgData name="Patrick Boily" userId="4ace92db-0572-4382-889e-50f73e2bf144" providerId="ADAL" clId="{11787768-C445-4DB6-A542-7D5C3825DB51}" dt="2022-07-30T02:39:45.610" v="508" actId="478"/>
            <ac:spMkLst>
              <pc:docMk/>
              <pc:sldMasterMk cId="2749339868" sldId="2147483672"/>
              <pc:sldLayoutMk cId="2686587028" sldId="2147483681"/>
              <ac:spMk id="16" creationId="{B0E212E6-0666-C0D1-CE0B-476DCE5292CD}"/>
            </ac:spMkLst>
          </pc:spChg>
          <pc:spChg chg="add mod">
            <ac:chgData name="Patrick Boily" userId="4ace92db-0572-4382-889e-50f73e2bf144" providerId="ADAL" clId="{11787768-C445-4DB6-A542-7D5C3825DB51}" dt="2022-07-30T02:40:30.093" v="520"/>
            <ac:spMkLst>
              <pc:docMk/>
              <pc:sldMasterMk cId="2749339868" sldId="2147483672"/>
              <pc:sldLayoutMk cId="2686587028" sldId="2147483681"/>
              <ac:spMk id="17" creationId="{1C51AF46-A05D-DC8E-CD79-DFEF6D94EC3A}"/>
            </ac:spMkLst>
          </pc:spChg>
          <pc:spChg chg="add mod">
            <ac:chgData name="Patrick Boily" userId="4ace92db-0572-4382-889e-50f73e2bf144" providerId="ADAL" clId="{11787768-C445-4DB6-A542-7D5C3825DB51}" dt="2022-07-30T02:40:30.093" v="520"/>
            <ac:spMkLst>
              <pc:docMk/>
              <pc:sldMasterMk cId="2749339868" sldId="2147483672"/>
              <pc:sldLayoutMk cId="2686587028" sldId="2147483681"/>
              <ac:spMk id="18" creationId="{723ED5C0-D3EB-69D9-C60F-D72B3AFAC254}"/>
            </ac:spMkLst>
          </pc:spChg>
        </pc:sldLayoutChg>
        <pc:sldLayoutChg chg="addSp delSp modSp mod">
          <pc:chgData name="Patrick Boily" userId="4ace92db-0572-4382-889e-50f73e2bf144" providerId="ADAL" clId="{11787768-C445-4DB6-A542-7D5C3825DB51}" dt="2022-07-30T02:40:32.497" v="521"/>
          <pc:sldLayoutMkLst>
            <pc:docMk/>
            <pc:sldMasterMk cId="2749339868" sldId="2147483672"/>
            <pc:sldLayoutMk cId="2277185538" sldId="2147483682"/>
          </pc:sldLayoutMkLst>
          <pc:spChg chg="add del mod">
            <ac:chgData name="Patrick Boily" userId="4ace92db-0572-4382-889e-50f73e2bf144" providerId="ADAL" clId="{11787768-C445-4DB6-A542-7D5C3825DB51}" dt="2022-07-30T02:39:50.760" v="509" actId="478"/>
            <ac:spMkLst>
              <pc:docMk/>
              <pc:sldMasterMk cId="2749339868" sldId="2147483672"/>
              <pc:sldLayoutMk cId="2277185538" sldId="2147483682"/>
              <ac:spMk id="7" creationId="{B69D4607-6FE1-3F64-29AA-36234752AA85}"/>
            </ac:spMkLst>
          </pc:spChg>
          <pc:spChg chg="add del mod">
            <ac:chgData name="Patrick Boily" userId="4ace92db-0572-4382-889e-50f73e2bf144" providerId="ADAL" clId="{11787768-C445-4DB6-A542-7D5C3825DB51}" dt="2022-07-30T02:39:50.760" v="509" actId="478"/>
            <ac:spMkLst>
              <pc:docMk/>
              <pc:sldMasterMk cId="2749339868" sldId="2147483672"/>
              <pc:sldLayoutMk cId="2277185538" sldId="2147483682"/>
              <ac:spMk id="8" creationId="{3B583CFF-678E-E13F-1790-429D3C64D734}"/>
            </ac:spMkLst>
          </pc:spChg>
          <pc:spChg chg="del">
            <ac:chgData name="Patrick Boily" userId="4ace92db-0572-4382-889e-50f73e2bf144" providerId="ADAL" clId="{11787768-C445-4DB6-A542-7D5C3825DB51}" dt="2022-07-30T02:36:00.149" v="478" actId="478"/>
            <ac:spMkLst>
              <pc:docMk/>
              <pc:sldMasterMk cId="2749339868" sldId="2147483672"/>
              <pc:sldLayoutMk cId="2277185538" sldId="2147483682"/>
              <ac:spMk id="9" creationId="{0F270B88-B875-000F-D395-A49775D7633E}"/>
            </ac:spMkLst>
          </pc:spChg>
          <pc:spChg chg="del">
            <ac:chgData name="Patrick Boily" userId="4ace92db-0572-4382-889e-50f73e2bf144" providerId="ADAL" clId="{11787768-C445-4DB6-A542-7D5C3825DB51}" dt="2022-07-30T02:36:00.149" v="478" actId="478"/>
            <ac:spMkLst>
              <pc:docMk/>
              <pc:sldMasterMk cId="2749339868" sldId="2147483672"/>
              <pc:sldLayoutMk cId="2277185538" sldId="2147483682"/>
              <ac:spMk id="10" creationId="{88E9B5FD-029E-259D-5543-6E02D3D97C65}"/>
            </ac:spMkLst>
          </pc:spChg>
          <pc:spChg chg="del">
            <ac:chgData name="Patrick Boily" userId="4ace92db-0572-4382-889e-50f73e2bf144" providerId="ADAL" clId="{11787768-C445-4DB6-A542-7D5C3825DB51}" dt="2022-07-30T02:36:00.149" v="478" actId="478"/>
            <ac:spMkLst>
              <pc:docMk/>
              <pc:sldMasterMk cId="2749339868" sldId="2147483672"/>
              <pc:sldLayoutMk cId="2277185538" sldId="2147483682"/>
              <ac:spMk id="11" creationId="{608238F5-0F6A-D643-7652-5CA897996DD4}"/>
            </ac:spMkLst>
          </pc:spChg>
          <pc:spChg chg="add mod">
            <ac:chgData name="Patrick Boily" userId="4ace92db-0572-4382-889e-50f73e2bf144" providerId="ADAL" clId="{11787768-C445-4DB6-A542-7D5C3825DB51}" dt="2022-07-30T02:40:32.497" v="521"/>
            <ac:spMkLst>
              <pc:docMk/>
              <pc:sldMasterMk cId="2749339868" sldId="2147483672"/>
              <pc:sldLayoutMk cId="2277185538" sldId="2147483682"/>
              <ac:spMk id="12" creationId="{F67476B2-C905-2EA0-B310-5C1CF8E5850E}"/>
            </ac:spMkLst>
          </pc:spChg>
          <pc:spChg chg="add mod">
            <ac:chgData name="Patrick Boily" userId="4ace92db-0572-4382-889e-50f73e2bf144" providerId="ADAL" clId="{11787768-C445-4DB6-A542-7D5C3825DB51}" dt="2022-07-30T02:40:32.497" v="521"/>
            <ac:spMkLst>
              <pc:docMk/>
              <pc:sldMasterMk cId="2749339868" sldId="2147483672"/>
              <pc:sldLayoutMk cId="2277185538" sldId="2147483682"/>
              <ac:spMk id="13" creationId="{7AEBC84E-F7FE-49E1-85EF-E1225CA7A0DC}"/>
            </ac:spMkLst>
          </pc:spChg>
        </pc:sldLayoutChg>
        <pc:sldLayoutChg chg="addSp delSp modSp mod">
          <pc:chgData name="Patrick Boily" userId="4ace92db-0572-4382-889e-50f73e2bf144" providerId="ADAL" clId="{11787768-C445-4DB6-A542-7D5C3825DB51}" dt="2022-07-30T18:11:05.193" v="2595" actId="167"/>
          <pc:sldLayoutMkLst>
            <pc:docMk/>
            <pc:sldMasterMk cId="2749339868" sldId="2147483672"/>
            <pc:sldLayoutMk cId="768668148" sldId="2147483683"/>
          </pc:sldLayoutMkLst>
          <pc:spChg chg="del">
            <ac:chgData name="Patrick Boily" userId="4ace92db-0572-4382-889e-50f73e2bf144" providerId="ADAL" clId="{11787768-C445-4DB6-A542-7D5C3825DB51}" dt="2022-07-30T18:10:59.864" v="2593" actId="478"/>
            <ac:spMkLst>
              <pc:docMk/>
              <pc:sldMasterMk cId="2749339868" sldId="2147483672"/>
              <pc:sldLayoutMk cId="768668148" sldId="2147483683"/>
              <ac:spMk id="7" creationId="{00000000-0000-0000-0000-000000000000}"/>
            </ac:spMkLst>
          </pc:spChg>
          <pc:spChg chg="del">
            <ac:chgData name="Patrick Boily" userId="4ace92db-0572-4382-889e-50f73e2bf144" providerId="ADAL" clId="{11787768-C445-4DB6-A542-7D5C3825DB51}" dt="2022-07-30T18:10:59.864" v="2593" actId="478"/>
            <ac:spMkLst>
              <pc:docMk/>
              <pc:sldMasterMk cId="2749339868" sldId="2147483672"/>
              <pc:sldLayoutMk cId="768668148" sldId="2147483683"/>
              <ac:spMk id="8" creationId="{00000000-0000-0000-0000-000000000000}"/>
            </ac:spMkLst>
          </pc:spChg>
          <pc:spChg chg="add mod ord">
            <ac:chgData name="Patrick Boily" userId="4ace92db-0572-4382-889e-50f73e2bf144" providerId="ADAL" clId="{11787768-C445-4DB6-A542-7D5C3825DB51}" dt="2022-07-30T18:11:05.193" v="2595" actId="167"/>
            <ac:spMkLst>
              <pc:docMk/>
              <pc:sldMasterMk cId="2749339868" sldId="2147483672"/>
              <pc:sldLayoutMk cId="768668148" sldId="2147483683"/>
              <ac:spMk id="9" creationId="{2B2FD83F-AD32-4964-59FA-02C5B36D8C75}"/>
            </ac:spMkLst>
          </pc:spChg>
          <pc:spChg chg="add del mod">
            <ac:chgData name="Patrick Boily" userId="4ace92db-0572-4382-889e-50f73e2bf144" providerId="ADAL" clId="{11787768-C445-4DB6-A542-7D5C3825DB51}" dt="2022-07-30T02:39:55.721" v="510" actId="478"/>
            <ac:spMkLst>
              <pc:docMk/>
              <pc:sldMasterMk cId="2749339868" sldId="2147483672"/>
              <pc:sldLayoutMk cId="768668148" sldId="2147483683"/>
              <ac:spMk id="9" creationId="{6D9236F4-9890-BD6C-EE9C-A87BACB68500}"/>
            </ac:spMkLst>
          </pc:spChg>
          <pc:spChg chg="add del mod">
            <ac:chgData name="Patrick Boily" userId="4ace92db-0572-4382-889e-50f73e2bf144" providerId="ADAL" clId="{11787768-C445-4DB6-A542-7D5C3825DB51}" dt="2022-07-30T02:39:55.721" v="510" actId="478"/>
            <ac:spMkLst>
              <pc:docMk/>
              <pc:sldMasterMk cId="2749339868" sldId="2147483672"/>
              <pc:sldLayoutMk cId="768668148" sldId="2147483683"/>
              <ac:spMk id="10" creationId="{301E16DF-CBDD-F0AD-3A85-78CBC8FE3DC7}"/>
            </ac:spMkLst>
          </pc:spChg>
          <pc:spChg chg="add mod ord">
            <ac:chgData name="Patrick Boily" userId="4ace92db-0572-4382-889e-50f73e2bf144" providerId="ADAL" clId="{11787768-C445-4DB6-A542-7D5C3825DB51}" dt="2022-07-30T18:11:05.193" v="2595" actId="167"/>
            <ac:spMkLst>
              <pc:docMk/>
              <pc:sldMasterMk cId="2749339868" sldId="2147483672"/>
              <pc:sldLayoutMk cId="768668148" sldId="2147483683"/>
              <ac:spMk id="10" creationId="{5C402274-348B-8C14-313F-E4B724FCF4AA}"/>
            </ac:spMkLst>
          </pc:spChg>
          <pc:spChg chg="del">
            <ac:chgData name="Patrick Boily" userId="4ace92db-0572-4382-889e-50f73e2bf144" providerId="ADAL" clId="{11787768-C445-4DB6-A542-7D5C3825DB51}" dt="2022-07-30T02:36:09.892" v="480" actId="478"/>
            <ac:spMkLst>
              <pc:docMk/>
              <pc:sldMasterMk cId="2749339868" sldId="2147483672"/>
              <pc:sldLayoutMk cId="768668148" sldId="2147483683"/>
              <ac:spMk id="11" creationId="{EDBA56D3-1CE5-C6CA-DFAB-EF6EDDA3ED01}"/>
            </ac:spMkLst>
          </pc:spChg>
          <pc:spChg chg="del">
            <ac:chgData name="Patrick Boily" userId="4ace92db-0572-4382-889e-50f73e2bf144" providerId="ADAL" clId="{11787768-C445-4DB6-A542-7D5C3825DB51}" dt="2022-07-30T02:36:09.892" v="480" actId="478"/>
            <ac:spMkLst>
              <pc:docMk/>
              <pc:sldMasterMk cId="2749339868" sldId="2147483672"/>
              <pc:sldLayoutMk cId="768668148" sldId="2147483683"/>
              <ac:spMk id="12" creationId="{7B086BC6-D91A-34B5-E270-F8CF1241870C}"/>
            </ac:spMkLst>
          </pc:spChg>
          <pc:spChg chg="del">
            <ac:chgData name="Patrick Boily" userId="4ace92db-0572-4382-889e-50f73e2bf144" providerId="ADAL" clId="{11787768-C445-4DB6-A542-7D5C3825DB51}" dt="2022-07-30T02:36:09.892" v="480" actId="478"/>
            <ac:spMkLst>
              <pc:docMk/>
              <pc:sldMasterMk cId="2749339868" sldId="2147483672"/>
              <pc:sldLayoutMk cId="768668148" sldId="2147483683"/>
              <ac:spMk id="13" creationId="{B327A044-3C46-4335-1B20-5061648F775F}"/>
            </ac:spMkLst>
          </pc:spChg>
          <pc:spChg chg="add mod">
            <ac:chgData name="Patrick Boily" userId="4ace92db-0572-4382-889e-50f73e2bf144" providerId="ADAL" clId="{11787768-C445-4DB6-A542-7D5C3825DB51}" dt="2022-07-30T02:40:34.095" v="522"/>
            <ac:spMkLst>
              <pc:docMk/>
              <pc:sldMasterMk cId="2749339868" sldId="2147483672"/>
              <pc:sldLayoutMk cId="768668148" sldId="2147483683"/>
              <ac:spMk id="14" creationId="{8FBB2924-96C7-36B0-0BDB-54844EFB489C}"/>
            </ac:spMkLst>
          </pc:spChg>
          <pc:spChg chg="add mod">
            <ac:chgData name="Patrick Boily" userId="4ace92db-0572-4382-889e-50f73e2bf144" providerId="ADAL" clId="{11787768-C445-4DB6-A542-7D5C3825DB51}" dt="2022-07-30T02:40:34.095" v="522"/>
            <ac:spMkLst>
              <pc:docMk/>
              <pc:sldMasterMk cId="2749339868" sldId="2147483672"/>
              <pc:sldLayoutMk cId="768668148" sldId="2147483683"/>
              <ac:spMk id="15" creationId="{075666F0-95E3-8A45-B66C-63179EE27824}"/>
            </ac:spMkLst>
          </pc:spChg>
        </pc:sldLayoutChg>
      </pc:sldMasterChg>
    </pc:docChg>
  </pc:docChgLst>
  <pc:docChgLst>
    <pc:chgData name="Patrick Boily" userId="4ace92db-0572-4382-889e-50f73e2bf144" providerId="ADAL" clId="{1DE98E31-28A8-D645-99D7-36C2662A578C}"/>
    <pc:docChg chg="custSel modSld">
      <pc:chgData name="Patrick Boily" userId="4ace92db-0572-4382-889e-50f73e2bf144" providerId="ADAL" clId="{1DE98E31-28A8-D645-99D7-36C2662A578C}" dt="2022-11-17T18:52:18.853" v="53" actId="242"/>
      <pc:docMkLst>
        <pc:docMk/>
      </pc:docMkLst>
      <pc:sldChg chg="modSp mod">
        <pc:chgData name="Patrick Boily" userId="4ace92db-0572-4382-889e-50f73e2bf144" providerId="ADAL" clId="{1DE98E31-28A8-D645-99D7-36C2662A578C}" dt="2022-11-15T20:58:42.650" v="2" actId="120"/>
        <pc:sldMkLst>
          <pc:docMk/>
          <pc:sldMk cId="3132517962" sldId="2105"/>
        </pc:sldMkLst>
        <pc:spChg chg="mod">
          <ac:chgData name="Patrick Boily" userId="4ace92db-0572-4382-889e-50f73e2bf144" providerId="ADAL" clId="{1DE98E31-28A8-D645-99D7-36C2662A578C}" dt="2022-11-15T20:58:42.650" v="2" actId="120"/>
          <ac:spMkLst>
            <pc:docMk/>
            <pc:sldMk cId="3132517962" sldId="2105"/>
            <ac:spMk id="3" creationId="{BE640464-199A-B794-3587-B398589F72A9}"/>
          </ac:spMkLst>
        </pc:spChg>
      </pc:sldChg>
      <pc:sldChg chg="addSp delSp modSp mod">
        <pc:chgData name="Patrick Boily" userId="4ace92db-0572-4382-889e-50f73e2bf144" providerId="ADAL" clId="{1DE98E31-28A8-D645-99D7-36C2662A578C}" dt="2022-11-15T23:06:38.865" v="7"/>
        <pc:sldMkLst>
          <pc:docMk/>
          <pc:sldMk cId="3718599088" sldId="2399"/>
        </pc:sldMkLst>
        <pc:spChg chg="add mod">
          <ac:chgData name="Patrick Boily" userId="4ace92db-0572-4382-889e-50f73e2bf144" providerId="ADAL" clId="{1DE98E31-28A8-D645-99D7-36C2662A578C}" dt="2022-11-15T23:06:38.865" v="7"/>
          <ac:spMkLst>
            <pc:docMk/>
            <pc:sldMk cId="3718599088" sldId="2399"/>
            <ac:spMk id="9" creationId="{B14228B2-01AA-6548-8CE9-2649D11EEC3B}"/>
          </ac:spMkLst>
        </pc:spChg>
        <pc:spChg chg="del">
          <ac:chgData name="Patrick Boily" userId="4ace92db-0572-4382-889e-50f73e2bf144" providerId="ADAL" clId="{1DE98E31-28A8-D645-99D7-36C2662A578C}" dt="2022-11-15T23:06:37.533" v="6" actId="478"/>
          <ac:spMkLst>
            <pc:docMk/>
            <pc:sldMk cId="3718599088" sldId="2399"/>
            <ac:spMk id="10" creationId="{960733F0-4A37-EE4E-9C47-907DB402A247}"/>
          </ac:spMkLst>
        </pc:spChg>
      </pc:sldChg>
      <pc:sldChg chg="modSp mod">
        <pc:chgData name="Patrick Boily" userId="4ace92db-0572-4382-889e-50f73e2bf144" providerId="ADAL" clId="{1DE98E31-28A8-D645-99D7-36C2662A578C}" dt="2022-11-15T23:06:21.026" v="5" actId="122"/>
        <pc:sldMkLst>
          <pc:docMk/>
          <pc:sldMk cId="1764990859" sldId="2400"/>
        </pc:sldMkLst>
        <pc:spChg chg="mod">
          <ac:chgData name="Patrick Boily" userId="4ace92db-0572-4382-889e-50f73e2bf144" providerId="ADAL" clId="{1DE98E31-28A8-D645-99D7-36C2662A578C}" dt="2022-11-15T23:06:21.026" v="5" actId="122"/>
          <ac:spMkLst>
            <pc:docMk/>
            <pc:sldMk cId="1764990859" sldId="2400"/>
            <ac:spMk id="10" creationId="{2EAA0B03-7997-A16B-2C08-744BB77382E4}"/>
          </ac:spMkLst>
        </pc:spChg>
      </pc:sldChg>
      <pc:sldChg chg="addSp delSp modSp mod">
        <pc:chgData name="Patrick Boily" userId="4ace92db-0572-4382-889e-50f73e2bf144" providerId="ADAL" clId="{1DE98E31-28A8-D645-99D7-36C2662A578C}" dt="2022-11-15T23:06:46.474" v="9"/>
        <pc:sldMkLst>
          <pc:docMk/>
          <pc:sldMk cId="2240184822" sldId="2401"/>
        </pc:sldMkLst>
        <pc:spChg chg="add mod">
          <ac:chgData name="Patrick Boily" userId="4ace92db-0572-4382-889e-50f73e2bf144" providerId="ADAL" clId="{1DE98E31-28A8-D645-99D7-36C2662A578C}" dt="2022-11-15T23:06:46.474" v="9"/>
          <ac:spMkLst>
            <pc:docMk/>
            <pc:sldMk cId="2240184822" sldId="2401"/>
            <ac:spMk id="9" creationId="{2CB93694-7436-0D88-DE7C-2BA521ED3827}"/>
          </ac:spMkLst>
        </pc:spChg>
        <pc:spChg chg="del">
          <ac:chgData name="Patrick Boily" userId="4ace92db-0572-4382-889e-50f73e2bf144" providerId="ADAL" clId="{1DE98E31-28A8-D645-99D7-36C2662A578C}" dt="2022-11-15T23:06:46.165" v="8" actId="478"/>
          <ac:spMkLst>
            <pc:docMk/>
            <pc:sldMk cId="2240184822" sldId="2401"/>
            <ac:spMk id="10" creationId="{C85B7086-3A70-016A-8A43-3F86CCB184BF}"/>
          </ac:spMkLst>
        </pc:spChg>
      </pc:sldChg>
      <pc:sldChg chg="addSp delSp modSp mod">
        <pc:chgData name="Patrick Boily" userId="4ace92db-0572-4382-889e-50f73e2bf144" providerId="ADAL" clId="{1DE98E31-28A8-D645-99D7-36C2662A578C}" dt="2022-11-15T23:06:50.175" v="11"/>
        <pc:sldMkLst>
          <pc:docMk/>
          <pc:sldMk cId="2879394103" sldId="2402"/>
        </pc:sldMkLst>
        <pc:spChg chg="add mod">
          <ac:chgData name="Patrick Boily" userId="4ace92db-0572-4382-889e-50f73e2bf144" providerId="ADAL" clId="{1DE98E31-28A8-D645-99D7-36C2662A578C}" dt="2022-11-15T23:06:50.175" v="11"/>
          <ac:spMkLst>
            <pc:docMk/>
            <pc:sldMk cId="2879394103" sldId="2402"/>
            <ac:spMk id="3" creationId="{6053E81F-63B8-6DB5-F604-26956D7AA491}"/>
          </ac:spMkLst>
        </pc:spChg>
        <pc:spChg chg="del">
          <ac:chgData name="Patrick Boily" userId="4ace92db-0572-4382-889e-50f73e2bf144" providerId="ADAL" clId="{1DE98E31-28A8-D645-99D7-36C2662A578C}" dt="2022-11-15T23:06:49.933" v="10" actId="478"/>
          <ac:spMkLst>
            <pc:docMk/>
            <pc:sldMk cId="2879394103" sldId="2402"/>
            <ac:spMk id="10" creationId="{1A9A1041-9DC1-F1C1-F928-C3DC9CB83AAE}"/>
          </ac:spMkLst>
        </pc:spChg>
      </pc:sldChg>
      <pc:sldChg chg="addSp delSp modSp mod">
        <pc:chgData name="Patrick Boily" userId="4ace92db-0572-4382-889e-50f73e2bf144" providerId="ADAL" clId="{1DE98E31-28A8-D645-99D7-36C2662A578C}" dt="2022-11-15T23:06:57.326" v="13"/>
        <pc:sldMkLst>
          <pc:docMk/>
          <pc:sldMk cId="4025931199" sldId="2436"/>
        </pc:sldMkLst>
        <pc:spChg chg="add mod">
          <ac:chgData name="Patrick Boily" userId="4ace92db-0572-4382-889e-50f73e2bf144" providerId="ADAL" clId="{1DE98E31-28A8-D645-99D7-36C2662A578C}" dt="2022-11-15T23:06:57.326" v="13"/>
          <ac:spMkLst>
            <pc:docMk/>
            <pc:sldMk cId="4025931199" sldId="2436"/>
            <ac:spMk id="9" creationId="{255C5A3C-348B-62F6-F00D-F35577AEA30E}"/>
          </ac:spMkLst>
        </pc:spChg>
        <pc:spChg chg="del">
          <ac:chgData name="Patrick Boily" userId="4ace92db-0572-4382-889e-50f73e2bf144" providerId="ADAL" clId="{1DE98E31-28A8-D645-99D7-36C2662A578C}" dt="2022-11-15T23:06:57.094" v="12" actId="478"/>
          <ac:spMkLst>
            <pc:docMk/>
            <pc:sldMk cId="4025931199" sldId="2436"/>
            <ac:spMk id="10" creationId="{42E203CF-F489-36FC-1EFE-2F60212FB6AC}"/>
          </ac:spMkLst>
        </pc:spChg>
      </pc:sldChg>
      <pc:sldChg chg="addSp delSp modSp mod">
        <pc:chgData name="Patrick Boily" userId="4ace92db-0572-4382-889e-50f73e2bf144" providerId="ADAL" clId="{1DE98E31-28A8-D645-99D7-36C2662A578C}" dt="2022-11-15T23:07:00.503" v="15"/>
        <pc:sldMkLst>
          <pc:docMk/>
          <pc:sldMk cId="3171087669" sldId="2437"/>
        </pc:sldMkLst>
        <pc:spChg chg="add mod">
          <ac:chgData name="Patrick Boily" userId="4ace92db-0572-4382-889e-50f73e2bf144" providerId="ADAL" clId="{1DE98E31-28A8-D645-99D7-36C2662A578C}" dt="2022-11-15T23:07:00.503" v="15"/>
          <ac:spMkLst>
            <pc:docMk/>
            <pc:sldMk cId="3171087669" sldId="2437"/>
            <ac:spMk id="3" creationId="{52516E0C-C1AD-F77C-E10E-09BA8AE66C9C}"/>
          </ac:spMkLst>
        </pc:spChg>
        <pc:spChg chg="del">
          <ac:chgData name="Patrick Boily" userId="4ace92db-0572-4382-889e-50f73e2bf144" providerId="ADAL" clId="{1DE98E31-28A8-D645-99D7-36C2662A578C}" dt="2022-11-15T23:07:00.302" v="14" actId="478"/>
          <ac:spMkLst>
            <pc:docMk/>
            <pc:sldMk cId="3171087669" sldId="2437"/>
            <ac:spMk id="11" creationId="{29B20BE0-9803-2A9A-3281-F31BBC3C60AC}"/>
          </ac:spMkLst>
        </pc:spChg>
      </pc:sldChg>
      <pc:sldChg chg="addSp delSp modSp mod">
        <pc:chgData name="Patrick Boily" userId="4ace92db-0572-4382-889e-50f73e2bf144" providerId="ADAL" clId="{1DE98E31-28A8-D645-99D7-36C2662A578C}" dt="2022-11-15T23:07:08.934" v="17"/>
        <pc:sldMkLst>
          <pc:docMk/>
          <pc:sldMk cId="1522753346" sldId="2453"/>
        </pc:sldMkLst>
        <pc:spChg chg="del">
          <ac:chgData name="Patrick Boily" userId="4ace92db-0572-4382-889e-50f73e2bf144" providerId="ADAL" clId="{1DE98E31-28A8-D645-99D7-36C2662A578C}" dt="2022-11-15T23:07:08.726" v="16" actId="478"/>
          <ac:spMkLst>
            <pc:docMk/>
            <pc:sldMk cId="1522753346" sldId="2453"/>
            <ac:spMk id="3" creationId="{E9BA8803-584C-5ADF-4856-24C01FD530DB}"/>
          </ac:spMkLst>
        </pc:spChg>
        <pc:spChg chg="add mod">
          <ac:chgData name="Patrick Boily" userId="4ace92db-0572-4382-889e-50f73e2bf144" providerId="ADAL" clId="{1DE98E31-28A8-D645-99D7-36C2662A578C}" dt="2022-11-15T23:07:08.934" v="17"/>
          <ac:spMkLst>
            <pc:docMk/>
            <pc:sldMk cId="1522753346" sldId="2453"/>
            <ac:spMk id="7" creationId="{EEA0DFE6-1285-D096-572E-E6C7B85D05E5}"/>
          </ac:spMkLst>
        </pc:spChg>
      </pc:sldChg>
      <pc:sldChg chg="addSp delSp modSp mod">
        <pc:chgData name="Patrick Boily" userId="4ace92db-0572-4382-889e-50f73e2bf144" providerId="ADAL" clId="{1DE98E31-28A8-D645-99D7-36C2662A578C}" dt="2022-11-15T23:07:12.215" v="19"/>
        <pc:sldMkLst>
          <pc:docMk/>
          <pc:sldMk cId="792803352" sldId="2454"/>
        </pc:sldMkLst>
        <pc:spChg chg="add mod">
          <ac:chgData name="Patrick Boily" userId="4ace92db-0572-4382-889e-50f73e2bf144" providerId="ADAL" clId="{1DE98E31-28A8-D645-99D7-36C2662A578C}" dt="2022-11-15T23:07:12.215" v="19"/>
          <ac:spMkLst>
            <pc:docMk/>
            <pc:sldMk cId="792803352" sldId="2454"/>
            <ac:spMk id="3" creationId="{209B3814-ADA4-275A-215F-5970A19276FD}"/>
          </ac:spMkLst>
        </pc:spChg>
        <pc:spChg chg="del">
          <ac:chgData name="Patrick Boily" userId="4ace92db-0572-4382-889e-50f73e2bf144" providerId="ADAL" clId="{1DE98E31-28A8-D645-99D7-36C2662A578C}" dt="2022-11-15T23:07:12.022" v="18" actId="478"/>
          <ac:spMkLst>
            <pc:docMk/>
            <pc:sldMk cId="792803352" sldId="2454"/>
            <ac:spMk id="7" creationId="{93A3403C-9D19-B1BE-F1BF-15C76EC863D4}"/>
          </ac:spMkLst>
        </pc:spChg>
      </pc:sldChg>
      <pc:sldChg chg="addSp delSp modSp mod">
        <pc:chgData name="Patrick Boily" userId="4ace92db-0572-4382-889e-50f73e2bf144" providerId="ADAL" clId="{1DE98E31-28A8-D645-99D7-36C2662A578C}" dt="2022-11-15T23:07:23.055" v="22"/>
        <pc:sldMkLst>
          <pc:docMk/>
          <pc:sldMk cId="61482617" sldId="2470"/>
        </pc:sldMkLst>
        <pc:spChg chg="del">
          <ac:chgData name="Patrick Boily" userId="4ace92db-0572-4382-889e-50f73e2bf144" providerId="ADAL" clId="{1DE98E31-28A8-D645-99D7-36C2662A578C}" dt="2022-11-15T23:07:18.871" v="20" actId="478"/>
          <ac:spMkLst>
            <pc:docMk/>
            <pc:sldMk cId="61482617" sldId="2470"/>
            <ac:spMk id="3" creationId="{B9479DC0-F119-EAF2-CD22-211F0ABF068F}"/>
          </ac:spMkLst>
        </pc:spChg>
        <pc:spChg chg="add mod">
          <ac:chgData name="Patrick Boily" userId="4ace92db-0572-4382-889e-50f73e2bf144" providerId="ADAL" clId="{1DE98E31-28A8-D645-99D7-36C2662A578C}" dt="2022-11-15T23:07:23.055" v="22"/>
          <ac:spMkLst>
            <pc:docMk/>
            <pc:sldMk cId="61482617" sldId="2470"/>
            <ac:spMk id="7" creationId="{99A8A0A5-6F50-24A3-F921-FCE970509ED5}"/>
          </ac:spMkLst>
        </pc:spChg>
      </pc:sldChg>
      <pc:sldChg chg="addSp delSp modSp mod">
        <pc:chgData name="Patrick Boily" userId="4ace92db-0572-4382-889e-50f73e2bf144" providerId="ADAL" clId="{1DE98E31-28A8-D645-99D7-36C2662A578C}" dt="2022-11-15T23:07:23.736" v="23"/>
        <pc:sldMkLst>
          <pc:docMk/>
          <pc:sldMk cId="2092219914" sldId="2471"/>
        </pc:sldMkLst>
        <pc:spChg chg="add mod">
          <ac:chgData name="Patrick Boily" userId="4ace92db-0572-4382-889e-50f73e2bf144" providerId="ADAL" clId="{1DE98E31-28A8-D645-99D7-36C2662A578C}" dt="2022-11-15T23:07:23.736" v="23"/>
          <ac:spMkLst>
            <pc:docMk/>
            <pc:sldMk cId="2092219914" sldId="2471"/>
            <ac:spMk id="3" creationId="{B6EB2056-B42A-A426-BF5E-19CAEA52B92B}"/>
          </ac:spMkLst>
        </pc:spChg>
        <pc:spChg chg="del">
          <ac:chgData name="Patrick Boily" userId="4ace92db-0572-4382-889e-50f73e2bf144" providerId="ADAL" clId="{1DE98E31-28A8-D645-99D7-36C2662A578C}" dt="2022-11-15T23:07:21.798" v="21" actId="478"/>
          <ac:spMkLst>
            <pc:docMk/>
            <pc:sldMk cId="2092219914" sldId="2471"/>
            <ac:spMk id="7" creationId="{4DFF462F-0442-4A51-C21B-F6D78E73C5CC}"/>
          </ac:spMkLst>
        </pc:spChg>
      </pc:sldChg>
      <pc:sldChg chg="addSp delSp modSp mod">
        <pc:chgData name="Patrick Boily" userId="4ace92db-0572-4382-889e-50f73e2bf144" providerId="ADAL" clId="{1DE98E31-28A8-D645-99D7-36C2662A578C}" dt="2022-11-15T23:07:33.174" v="25"/>
        <pc:sldMkLst>
          <pc:docMk/>
          <pc:sldMk cId="3984611202" sldId="2487"/>
        </pc:sldMkLst>
        <pc:spChg chg="del">
          <ac:chgData name="Patrick Boily" userId="4ace92db-0572-4382-889e-50f73e2bf144" providerId="ADAL" clId="{1DE98E31-28A8-D645-99D7-36C2662A578C}" dt="2022-11-15T23:07:32.838" v="24" actId="478"/>
          <ac:spMkLst>
            <pc:docMk/>
            <pc:sldMk cId="3984611202" sldId="2487"/>
            <ac:spMk id="3" creationId="{691DC065-D315-95A7-8414-6A1DC316045F}"/>
          </ac:spMkLst>
        </pc:spChg>
        <pc:spChg chg="add mod">
          <ac:chgData name="Patrick Boily" userId="4ace92db-0572-4382-889e-50f73e2bf144" providerId="ADAL" clId="{1DE98E31-28A8-D645-99D7-36C2662A578C}" dt="2022-11-15T23:07:33.174" v="25"/>
          <ac:spMkLst>
            <pc:docMk/>
            <pc:sldMk cId="3984611202" sldId="2487"/>
            <ac:spMk id="7" creationId="{89ACD769-6878-BEDA-FFB6-535A8B8A1B33}"/>
          </ac:spMkLst>
        </pc:spChg>
      </pc:sldChg>
      <pc:sldChg chg="addSp delSp modSp mod">
        <pc:chgData name="Patrick Boily" userId="4ace92db-0572-4382-889e-50f73e2bf144" providerId="ADAL" clId="{1DE98E31-28A8-D645-99D7-36C2662A578C}" dt="2022-11-15T23:07:37.290" v="27"/>
        <pc:sldMkLst>
          <pc:docMk/>
          <pc:sldMk cId="2275041740" sldId="2488"/>
        </pc:sldMkLst>
        <pc:spChg chg="add mod">
          <ac:chgData name="Patrick Boily" userId="4ace92db-0572-4382-889e-50f73e2bf144" providerId="ADAL" clId="{1DE98E31-28A8-D645-99D7-36C2662A578C}" dt="2022-11-15T23:07:37.290" v="27"/>
          <ac:spMkLst>
            <pc:docMk/>
            <pc:sldMk cId="2275041740" sldId="2488"/>
            <ac:spMk id="3" creationId="{74628FFF-FE7A-BB1E-8692-2BF51D78B7FD}"/>
          </ac:spMkLst>
        </pc:spChg>
        <pc:spChg chg="del">
          <ac:chgData name="Patrick Boily" userId="4ace92db-0572-4382-889e-50f73e2bf144" providerId="ADAL" clId="{1DE98E31-28A8-D645-99D7-36C2662A578C}" dt="2022-11-15T23:07:37.047" v="26" actId="478"/>
          <ac:spMkLst>
            <pc:docMk/>
            <pc:sldMk cId="2275041740" sldId="2488"/>
            <ac:spMk id="7" creationId="{B6DC873F-2FAB-91C6-7F38-696439180C5C}"/>
          </ac:spMkLst>
        </pc:spChg>
      </pc:sldChg>
      <pc:sldChg chg="addSp delSp modSp mod">
        <pc:chgData name="Patrick Boily" userId="4ace92db-0572-4382-889e-50f73e2bf144" providerId="ADAL" clId="{1DE98E31-28A8-D645-99D7-36C2662A578C}" dt="2022-11-15T23:07:44.840" v="29"/>
        <pc:sldMkLst>
          <pc:docMk/>
          <pc:sldMk cId="2438000874" sldId="2504"/>
        </pc:sldMkLst>
        <pc:spChg chg="del">
          <ac:chgData name="Patrick Boily" userId="4ace92db-0572-4382-889e-50f73e2bf144" providerId="ADAL" clId="{1DE98E31-28A8-D645-99D7-36C2662A578C}" dt="2022-11-15T23:07:44.631" v="28" actId="478"/>
          <ac:spMkLst>
            <pc:docMk/>
            <pc:sldMk cId="2438000874" sldId="2504"/>
            <ac:spMk id="3" creationId="{1747AAFE-53BD-CFBF-4A15-4831D4C74EEE}"/>
          </ac:spMkLst>
        </pc:spChg>
        <pc:spChg chg="add mod">
          <ac:chgData name="Patrick Boily" userId="4ace92db-0572-4382-889e-50f73e2bf144" providerId="ADAL" clId="{1DE98E31-28A8-D645-99D7-36C2662A578C}" dt="2022-11-15T23:07:44.840" v="29"/>
          <ac:spMkLst>
            <pc:docMk/>
            <pc:sldMk cId="2438000874" sldId="2504"/>
            <ac:spMk id="7" creationId="{DC796E53-0576-2681-ABD0-E234191E2DBA}"/>
          </ac:spMkLst>
        </pc:spChg>
      </pc:sldChg>
      <pc:sldChg chg="addSp delSp modSp mod">
        <pc:chgData name="Patrick Boily" userId="4ace92db-0572-4382-889e-50f73e2bf144" providerId="ADAL" clId="{1DE98E31-28A8-D645-99D7-36C2662A578C}" dt="2022-11-15T23:07:48.344" v="31"/>
        <pc:sldMkLst>
          <pc:docMk/>
          <pc:sldMk cId="4241332440" sldId="2505"/>
        </pc:sldMkLst>
        <pc:spChg chg="add mod">
          <ac:chgData name="Patrick Boily" userId="4ace92db-0572-4382-889e-50f73e2bf144" providerId="ADAL" clId="{1DE98E31-28A8-D645-99D7-36C2662A578C}" dt="2022-11-15T23:07:48.344" v="31"/>
          <ac:spMkLst>
            <pc:docMk/>
            <pc:sldMk cId="4241332440" sldId="2505"/>
            <ac:spMk id="3" creationId="{91134A97-9CDA-854C-690E-8B54F719EF18}"/>
          </ac:spMkLst>
        </pc:spChg>
        <pc:spChg chg="del">
          <ac:chgData name="Patrick Boily" userId="4ace92db-0572-4382-889e-50f73e2bf144" providerId="ADAL" clId="{1DE98E31-28A8-D645-99D7-36C2662A578C}" dt="2022-11-15T23:07:48.167" v="30" actId="478"/>
          <ac:spMkLst>
            <pc:docMk/>
            <pc:sldMk cId="4241332440" sldId="2505"/>
            <ac:spMk id="7" creationId="{789ED98C-0877-4A98-6AE4-52D779EB41C7}"/>
          </ac:spMkLst>
        </pc:spChg>
      </pc:sldChg>
      <pc:sldChg chg="addSp delSp modSp mod">
        <pc:chgData name="Patrick Boily" userId="4ace92db-0572-4382-889e-50f73e2bf144" providerId="ADAL" clId="{1DE98E31-28A8-D645-99D7-36C2662A578C}" dt="2022-11-15T23:07:56.104" v="33"/>
        <pc:sldMkLst>
          <pc:docMk/>
          <pc:sldMk cId="364633606" sldId="2521"/>
        </pc:sldMkLst>
        <pc:spChg chg="del">
          <ac:chgData name="Patrick Boily" userId="4ace92db-0572-4382-889e-50f73e2bf144" providerId="ADAL" clId="{1DE98E31-28A8-D645-99D7-36C2662A578C}" dt="2022-11-15T23:07:55.911" v="32" actId="478"/>
          <ac:spMkLst>
            <pc:docMk/>
            <pc:sldMk cId="364633606" sldId="2521"/>
            <ac:spMk id="3" creationId="{B91B9053-EFC0-603F-DD18-1557586D7194}"/>
          </ac:spMkLst>
        </pc:spChg>
        <pc:spChg chg="add mod">
          <ac:chgData name="Patrick Boily" userId="4ace92db-0572-4382-889e-50f73e2bf144" providerId="ADAL" clId="{1DE98E31-28A8-D645-99D7-36C2662A578C}" dt="2022-11-15T23:07:56.104" v="33"/>
          <ac:spMkLst>
            <pc:docMk/>
            <pc:sldMk cId="364633606" sldId="2521"/>
            <ac:spMk id="7" creationId="{3486348E-3971-B1D7-50EA-36F128360149}"/>
          </ac:spMkLst>
        </pc:spChg>
      </pc:sldChg>
      <pc:sldChg chg="addSp delSp modSp mod">
        <pc:chgData name="Patrick Boily" userId="4ace92db-0572-4382-889e-50f73e2bf144" providerId="ADAL" clId="{1DE98E31-28A8-D645-99D7-36C2662A578C}" dt="2022-11-15T23:07:59.530" v="35"/>
        <pc:sldMkLst>
          <pc:docMk/>
          <pc:sldMk cId="4237802697" sldId="2522"/>
        </pc:sldMkLst>
        <pc:spChg chg="add mod">
          <ac:chgData name="Patrick Boily" userId="4ace92db-0572-4382-889e-50f73e2bf144" providerId="ADAL" clId="{1DE98E31-28A8-D645-99D7-36C2662A578C}" dt="2022-11-15T23:07:59.530" v="35"/>
          <ac:spMkLst>
            <pc:docMk/>
            <pc:sldMk cId="4237802697" sldId="2522"/>
            <ac:spMk id="3" creationId="{5D5F7300-7E03-7FA2-F1FF-543A6489AD7E}"/>
          </ac:spMkLst>
        </pc:spChg>
        <pc:spChg chg="del">
          <ac:chgData name="Patrick Boily" userId="4ace92db-0572-4382-889e-50f73e2bf144" providerId="ADAL" clId="{1DE98E31-28A8-D645-99D7-36C2662A578C}" dt="2022-11-15T23:07:59.312" v="34" actId="478"/>
          <ac:spMkLst>
            <pc:docMk/>
            <pc:sldMk cId="4237802697" sldId="2522"/>
            <ac:spMk id="7" creationId="{0A2ADE18-945B-DB9B-0716-02CEA04EE433}"/>
          </ac:spMkLst>
        </pc:spChg>
      </pc:sldChg>
      <pc:sldChg chg="addSp delSp modSp mod">
        <pc:chgData name="Patrick Boily" userId="4ace92db-0572-4382-889e-50f73e2bf144" providerId="ADAL" clId="{1DE98E31-28A8-D645-99D7-36C2662A578C}" dt="2022-11-15T23:08:05.896" v="37"/>
        <pc:sldMkLst>
          <pc:docMk/>
          <pc:sldMk cId="1894771501" sldId="2538"/>
        </pc:sldMkLst>
        <pc:spChg chg="del">
          <ac:chgData name="Patrick Boily" userId="4ace92db-0572-4382-889e-50f73e2bf144" providerId="ADAL" clId="{1DE98E31-28A8-D645-99D7-36C2662A578C}" dt="2022-11-15T23:08:05.697" v="36" actId="478"/>
          <ac:spMkLst>
            <pc:docMk/>
            <pc:sldMk cId="1894771501" sldId="2538"/>
            <ac:spMk id="3" creationId="{3B696928-B8F4-EC1F-ECA7-A0FC60C5B19D}"/>
          </ac:spMkLst>
        </pc:spChg>
        <pc:spChg chg="add mod">
          <ac:chgData name="Patrick Boily" userId="4ace92db-0572-4382-889e-50f73e2bf144" providerId="ADAL" clId="{1DE98E31-28A8-D645-99D7-36C2662A578C}" dt="2022-11-15T23:08:05.896" v="37"/>
          <ac:spMkLst>
            <pc:docMk/>
            <pc:sldMk cId="1894771501" sldId="2538"/>
            <ac:spMk id="7" creationId="{FC659E09-C945-CA27-DE0D-373F82F13C12}"/>
          </ac:spMkLst>
        </pc:spChg>
      </pc:sldChg>
      <pc:sldChg chg="addSp delSp modSp mod">
        <pc:chgData name="Patrick Boily" userId="4ace92db-0572-4382-889e-50f73e2bf144" providerId="ADAL" clId="{1DE98E31-28A8-D645-99D7-36C2662A578C}" dt="2022-11-15T23:08:09.025" v="39"/>
        <pc:sldMkLst>
          <pc:docMk/>
          <pc:sldMk cId="2209271476" sldId="2539"/>
        </pc:sldMkLst>
        <pc:spChg chg="add mod">
          <ac:chgData name="Patrick Boily" userId="4ace92db-0572-4382-889e-50f73e2bf144" providerId="ADAL" clId="{1DE98E31-28A8-D645-99D7-36C2662A578C}" dt="2022-11-15T23:08:09.025" v="39"/>
          <ac:spMkLst>
            <pc:docMk/>
            <pc:sldMk cId="2209271476" sldId="2539"/>
            <ac:spMk id="3" creationId="{9E990C9C-7FDB-D2D2-8C5D-3DB44D8A44E4}"/>
          </ac:spMkLst>
        </pc:spChg>
        <pc:spChg chg="del">
          <ac:chgData name="Patrick Boily" userId="4ace92db-0572-4382-889e-50f73e2bf144" providerId="ADAL" clId="{1DE98E31-28A8-D645-99D7-36C2662A578C}" dt="2022-11-15T23:08:08.824" v="38" actId="478"/>
          <ac:spMkLst>
            <pc:docMk/>
            <pc:sldMk cId="2209271476" sldId="2539"/>
            <ac:spMk id="7" creationId="{533846CF-C3C9-3829-CDD3-79AEBB6C57D8}"/>
          </ac:spMkLst>
        </pc:spChg>
      </pc:sldChg>
      <pc:sldChg chg="addSp delSp modSp mod">
        <pc:chgData name="Patrick Boily" userId="4ace92db-0572-4382-889e-50f73e2bf144" providerId="ADAL" clId="{1DE98E31-28A8-D645-99D7-36C2662A578C}" dt="2022-11-15T23:08:16.330" v="41"/>
        <pc:sldMkLst>
          <pc:docMk/>
          <pc:sldMk cId="3346926481" sldId="2555"/>
        </pc:sldMkLst>
        <pc:spChg chg="add mod">
          <ac:chgData name="Patrick Boily" userId="4ace92db-0572-4382-889e-50f73e2bf144" providerId="ADAL" clId="{1DE98E31-28A8-D645-99D7-36C2662A578C}" dt="2022-11-15T23:08:16.330" v="41"/>
          <ac:spMkLst>
            <pc:docMk/>
            <pc:sldMk cId="3346926481" sldId="2555"/>
            <ac:spMk id="9" creationId="{89637B26-0587-361E-834E-F0401130C574}"/>
          </ac:spMkLst>
        </pc:spChg>
        <pc:spChg chg="del">
          <ac:chgData name="Patrick Boily" userId="4ace92db-0572-4382-889e-50f73e2bf144" providerId="ADAL" clId="{1DE98E31-28A8-D645-99D7-36C2662A578C}" dt="2022-11-15T23:08:16.128" v="40" actId="478"/>
          <ac:spMkLst>
            <pc:docMk/>
            <pc:sldMk cId="3346926481" sldId="2555"/>
            <ac:spMk id="11" creationId="{46A3A789-B3CE-C8EF-3F23-92777B5AB792}"/>
          </ac:spMkLst>
        </pc:spChg>
      </pc:sldChg>
      <pc:sldChg chg="addSp delSp modSp mod">
        <pc:chgData name="Patrick Boily" userId="4ace92db-0572-4382-889e-50f73e2bf144" providerId="ADAL" clId="{1DE98E31-28A8-D645-99D7-36C2662A578C}" dt="2022-11-15T23:08:19.466" v="43"/>
        <pc:sldMkLst>
          <pc:docMk/>
          <pc:sldMk cId="1923519662" sldId="2556"/>
        </pc:sldMkLst>
        <pc:spChg chg="add mod">
          <ac:chgData name="Patrick Boily" userId="4ace92db-0572-4382-889e-50f73e2bf144" providerId="ADAL" clId="{1DE98E31-28A8-D645-99D7-36C2662A578C}" dt="2022-11-15T23:08:19.466" v="43"/>
          <ac:spMkLst>
            <pc:docMk/>
            <pc:sldMk cId="1923519662" sldId="2556"/>
            <ac:spMk id="3" creationId="{DAAAC0B8-0C6E-6EE4-A837-3547572F05EA}"/>
          </ac:spMkLst>
        </pc:spChg>
        <pc:spChg chg="del">
          <ac:chgData name="Patrick Boily" userId="4ace92db-0572-4382-889e-50f73e2bf144" providerId="ADAL" clId="{1DE98E31-28A8-D645-99D7-36C2662A578C}" dt="2022-11-15T23:08:19.288" v="42" actId="478"/>
          <ac:spMkLst>
            <pc:docMk/>
            <pc:sldMk cId="1923519662" sldId="2556"/>
            <ac:spMk id="11" creationId="{8399910A-7480-C56B-7B16-25474CE2F0A7}"/>
          </ac:spMkLst>
        </pc:spChg>
      </pc:sldChg>
      <pc:sldChg chg="addSp delSp modSp mod">
        <pc:chgData name="Patrick Boily" userId="4ace92db-0572-4382-889e-50f73e2bf144" providerId="ADAL" clId="{1DE98E31-28A8-D645-99D7-36C2662A578C}" dt="2022-11-15T23:08:26.401" v="45"/>
        <pc:sldMkLst>
          <pc:docMk/>
          <pc:sldMk cId="573312460" sldId="2572"/>
        </pc:sldMkLst>
        <pc:spChg chg="add mod">
          <ac:chgData name="Patrick Boily" userId="4ace92db-0572-4382-889e-50f73e2bf144" providerId="ADAL" clId="{1DE98E31-28A8-D645-99D7-36C2662A578C}" dt="2022-11-15T23:08:26.401" v="45"/>
          <ac:spMkLst>
            <pc:docMk/>
            <pc:sldMk cId="573312460" sldId="2572"/>
            <ac:spMk id="9" creationId="{FA4E5397-90C0-ECCF-9FD5-63204680600F}"/>
          </ac:spMkLst>
        </pc:spChg>
        <pc:spChg chg="del">
          <ac:chgData name="Patrick Boily" userId="4ace92db-0572-4382-889e-50f73e2bf144" providerId="ADAL" clId="{1DE98E31-28A8-D645-99D7-36C2662A578C}" dt="2022-11-15T23:08:26.208" v="44" actId="478"/>
          <ac:spMkLst>
            <pc:docMk/>
            <pc:sldMk cId="573312460" sldId="2572"/>
            <ac:spMk id="11" creationId="{FAC0EE9D-3EA4-1805-1627-D5B70C730153}"/>
          </ac:spMkLst>
        </pc:spChg>
      </pc:sldChg>
      <pc:sldChg chg="addSp delSp modSp mod">
        <pc:chgData name="Patrick Boily" userId="4ace92db-0572-4382-889e-50f73e2bf144" providerId="ADAL" clId="{1DE98E31-28A8-D645-99D7-36C2662A578C}" dt="2022-11-15T23:08:29.682" v="47"/>
        <pc:sldMkLst>
          <pc:docMk/>
          <pc:sldMk cId="2960955337" sldId="2573"/>
        </pc:sldMkLst>
        <pc:spChg chg="add mod">
          <ac:chgData name="Patrick Boily" userId="4ace92db-0572-4382-889e-50f73e2bf144" providerId="ADAL" clId="{1DE98E31-28A8-D645-99D7-36C2662A578C}" dt="2022-11-15T23:08:29.682" v="47"/>
          <ac:spMkLst>
            <pc:docMk/>
            <pc:sldMk cId="2960955337" sldId="2573"/>
            <ac:spMk id="3" creationId="{716BFF36-BFB7-6EAD-4610-84640787DB60}"/>
          </ac:spMkLst>
        </pc:spChg>
        <pc:spChg chg="del">
          <ac:chgData name="Patrick Boily" userId="4ace92db-0572-4382-889e-50f73e2bf144" providerId="ADAL" clId="{1DE98E31-28A8-D645-99D7-36C2662A578C}" dt="2022-11-15T23:08:29.481" v="46" actId="478"/>
          <ac:spMkLst>
            <pc:docMk/>
            <pc:sldMk cId="2960955337" sldId="2573"/>
            <ac:spMk id="11" creationId="{248B1921-7251-4585-5C6C-4993564CE5ED}"/>
          </ac:spMkLst>
        </pc:spChg>
      </pc:sldChg>
      <pc:sldChg chg="addSp delSp modSp mod">
        <pc:chgData name="Patrick Boily" userId="4ace92db-0572-4382-889e-50f73e2bf144" providerId="ADAL" clId="{1DE98E31-28A8-D645-99D7-36C2662A578C}" dt="2022-11-15T23:08:36.402" v="49"/>
        <pc:sldMkLst>
          <pc:docMk/>
          <pc:sldMk cId="1504253151" sldId="2589"/>
        </pc:sldMkLst>
        <pc:spChg chg="add mod">
          <ac:chgData name="Patrick Boily" userId="4ace92db-0572-4382-889e-50f73e2bf144" providerId="ADAL" clId="{1DE98E31-28A8-D645-99D7-36C2662A578C}" dt="2022-11-15T23:08:36.402" v="49"/>
          <ac:spMkLst>
            <pc:docMk/>
            <pc:sldMk cId="1504253151" sldId="2589"/>
            <ac:spMk id="9" creationId="{92E72780-253E-1DCC-A445-93E923A0544E}"/>
          </ac:spMkLst>
        </pc:spChg>
        <pc:spChg chg="del">
          <ac:chgData name="Patrick Boily" userId="4ace92db-0572-4382-889e-50f73e2bf144" providerId="ADAL" clId="{1DE98E31-28A8-D645-99D7-36C2662A578C}" dt="2022-11-15T23:08:36.209" v="48" actId="478"/>
          <ac:spMkLst>
            <pc:docMk/>
            <pc:sldMk cId="1504253151" sldId="2589"/>
            <ac:spMk id="11" creationId="{FB907ED5-792C-1D01-7EFF-E66D4C50ADA7}"/>
          </ac:spMkLst>
        </pc:spChg>
      </pc:sldChg>
      <pc:sldChg chg="addSp delSp modSp mod">
        <pc:chgData name="Patrick Boily" userId="4ace92db-0572-4382-889e-50f73e2bf144" providerId="ADAL" clId="{1DE98E31-28A8-D645-99D7-36C2662A578C}" dt="2022-11-15T23:08:39.577" v="51"/>
        <pc:sldMkLst>
          <pc:docMk/>
          <pc:sldMk cId="261143584" sldId="2590"/>
        </pc:sldMkLst>
        <pc:spChg chg="add mod">
          <ac:chgData name="Patrick Boily" userId="4ace92db-0572-4382-889e-50f73e2bf144" providerId="ADAL" clId="{1DE98E31-28A8-D645-99D7-36C2662A578C}" dt="2022-11-15T23:08:39.577" v="51"/>
          <ac:spMkLst>
            <pc:docMk/>
            <pc:sldMk cId="261143584" sldId="2590"/>
            <ac:spMk id="3" creationId="{5D73D731-A284-2598-F6C7-589D12FB5973}"/>
          </ac:spMkLst>
        </pc:spChg>
        <pc:spChg chg="del">
          <ac:chgData name="Patrick Boily" userId="4ace92db-0572-4382-889e-50f73e2bf144" providerId="ADAL" clId="{1DE98E31-28A8-D645-99D7-36C2662A578C}" dt="2022-11-15T23:08:39.393" v="50" actId="478"/>
          <ac:spMkLst>
            <pc:docMk/>
            <pc:sldMk cId="261143584" sldId="2590"/>
            <ac:spMk id="11" creationId="{08AA6F80-5E1F-3192-ACFE-48955B196EA8}"/>
          </ac:spMkLst>
        </pc:spChg>
      </pc:sldChg>
      <pc:sldChg chg="modSp mod">
        <pc:chgData name="Patrick Boily" userId="4ace92db-0572-4382-889e-50f73e2bf144" providerId="ADAL" clId="{1DE98E31-28A8-D645-99D7-36C2662A578C}" dt="2022-11-17T18:52:18.853" v="53" actId="242"/>
        <pc:sldMkLst>
          <pc:docMk/>
          <pc:sldMk cId="793489001" sldId="2591"/>
        </pc:sldMkLst>
        <pc:spChg chg="mod">
          <ac:chgData name="Patrick Boily" userId="4ace92db-0572-4382-889e-50f73e2bf144" providerId="ADAL" clId="{1DE98E31-28A8-D645-99D7-36C2662A578C}" dt="2022-11-17T18:52:18.853" v="53" actId="242"/>
          <ac:spMkLst>
            <pc:docMk/>
            <pc:sldMk cId="793489001" sldId="2591"/>
            <ac:spMk id="3" creationId="{BAA5868D-9B96-6D9B-6A1C-31D94F466B6A}"/>
          </ac:spMkLst>
        </pc:spChg>
        <pc:spChg chg="mod">
          <ac:chgData name="Patrick Boily" userId="4ace92db-0572-4382-889e-50f73e2bf144" providerId="ADAL" clId="{1DE98E31-28A8-D645-99D7-36C2662A578C}" dt="2022-11-17T18:52:16.417" v="52" actId="242"/>
          <ac:spMkLst>
            <pc:docMk/>
            <pc:sldMk cId="793489001" sldId="2591"/>
            <ac:spMk id="6" creationId="{CF93A88D-2BDB-8E5F-7D7B-FA2FDBD7BF9F}"/>
          </ac:spMkLst>
        </pc:spChg>
      </pc:sldChg>
      <pc:sldChg chg="modSp mod">
        <pc:chgData name="Patrick Boily" userId="4ace92db-0572-4382-889e-50f73e2bf144" providerId="ADAL" clId="{1DE98E31-28A8-D645-99D7-36C2662A578C}" dt="2022-11-15T20:42:24.307" v="0"/>
        <pc:sldMkLst>
          <pc:docMk/>
          <pc:sldMk cId="2451768939" sldId="2622"/>
        </pc:sldMkLst>
        <pc:spChg chg="mod">
          <ac:chgData name="Patrick Boily" userId="4ace92db-0572-4382-889e-50f73e2bf144" providerId="ADAL" clId="{1DE98E31-28A8-D645-99D7-36C2662A578C}" dt="2022-11-15T20:42:24.307" v="0"/>
          <ac:spMkLst>
            <pc:docMk/>
            <pc:sldMk cId="2451768939" sldId="2622"/>
            <ac:spMk id="3" creationId="{9568AD7B-0638-5596-4CE3-8AE8C2F6D55C}"/>
          </ac:spMkLst>
        </pc:spChg>
      </pc:sldChg>
    </pc:docChg>
  </pc:docChgLst>
  <pc:docChgLst>
    <pc:chgData name="Patrick Boily" userId="4ace92db-0572-4382-889e-50f73e2bf144" providerId="ADAL" clId="{8461DC85-7447-4B47-AA73-32631DE2B093}"/>
    <pc:docChg chg="undo custSel addSld delSld modSld modMainMaster">
      <pc:chgData name="Patrick Boily" userId="4ace92db-0572-4382-889e-50f73e2bf144" providerId="ADAL" clId="{8461DC85-7447-4B47-AA73-32631DE2B093}" dt="2022-07-30T02:15:23.104" v="195" actId="680"/>
      <pc:docMkLst>
        <pc:docMk/>
      </pc:docMkLst>
      <pc:sldChg chg="modSp mod">
        <pc:chgData name="Patrick Boily" userId="4ace92db-0572-4382-889e-50f73e2bf144" providerId="ADAL" clId="{8461DC85-7447-4B47-AA73-32631DE2B093}" dt="2022-07-30T02:08:40.850" v="40" actId="20577"/>
        <pc:sldMkLst>
          <pc:docMk/>
          <pc:sldMk cId="2184285351" sldId="256"/>
        </pc:sldMkLst>
        <pc:spChg chg="mod">
          <ac:chgData name="Patrick Boily" userId="4ace92db-0572-4382-889e-50f73e2bf144" providerId="ADAL" clId="{8461DC85-7447-4B47-AA73-32631DE2B093}" dt="2022-07-30T02:08:18.486" v="36" actId="20577"/>
          <ac:spMkLst>
            <pc:docMk/>
            <pc:sldMk cId="2184285351" sldId="256"/>
            <ac:spMk id="2" creationId="{B9C3832C-BCDA-E3C3-CB00-3F27D7C5CA6A}"/>
          </ac:spMkLst>
        </pc:spChg>
        <pc:spChg chg="mod">
          <ac:chgData name="Patrick Boily" userId="4ace92db-0572-4382-889e-50f73e2bf144" providerId="ADAL" clId="{8461DC85-7447-4B47-AA73-32631DE2B093}" dt="2022-07-30T02:08:40.850" v="40" actId="20577"/>
          <ac:spMkLst>
            <pc:docMk/>
            <pc:sldMk cId="2184285351" sldId="256"/>
            <ac:spMk id="3" creationId="{C8479DEA-3B5C-761C-445F-28962B1ADE29}"/>
          </ac:spMkLst>
        </pc:spChg>
      </pc:sldChg>
      <pc:sldChg chg="modSp mod chgLayout">
        <pc:chgData name="Patrick Boily" userId="4ace92db-0572-4382-889e-50f73e2bf144" providerId="ADAL" clId="{8461DC85-7447-4B47-AA73-32631DE2B093}" dt="2022-07-30T02:14:45.318" v="162" actId="20577"/>
        <pc:sldMkLst>
          <pc:docMk/>
          <pc:sldMk cId="1924616460" sldId="257"/>
        </pc:sldMkLst>
        <pc:spChg chg="mod ord">
          <ac:chgData name="Patrick Boily" userId="4ace92db-0572-4382-889e-50f73e2bf144" providerId="ADAL" clId="{8461DC85-7447-4B47-AA73-32631DE2B093}" dt="2022-07-30T02:13:45.568" v="130" actId="700"/>
          <ac:spMkLst>
            <pc:docMk/>
            <pc:sldMk cId="1924616460" sldId="257"/>
            <ac:spMk id="2" creationId="{0E066EA3-C323-4729-47AC-406C2535D7E9}"/>
          </ac:spMkLst>
        </pc:spChg>
        <pc:spChg chg="mod ord">
          <ac:chgData name="Patrick Boily" userId="4ace92db-0572-4382-889e-50f73e2bf144" providerId="ADAL" clId="{8461DC85-7447-4B47-AA73-32631DE2B093}" dt="2022-07-30T02:13:45.568" v="130" actId="700"/>
          <ac:spMkLst>
            <pc:docMk/>
            <pc:sldMk cId="1924616460" sldId="257"/>
            <ac:spMk id="3" creationId="{A60A5783-CB9F-C6C4-2B6D-DCD07C168ACA}"/>
          </ac:spMkLst>
        </pc:spChg>
        <pc:spChg chg="mod ord">
          <ac:chgData name="Patrick Boily" userId="4ace92db-0572-4382-889e-50f73e2bf144" providerId="ADAL" clId="{8461DC85-7447-4B47-AA73-32631DE2B093}" dt="2022-07-30T02:14:38.592" v="139" actId="20577"/>
          <ac:spMkLst>
            <pc:docMk/>
            <pc:sldMk cId="1924616460" sldId="257"/>
            <ac:spMk id="4" creationId="{2B948215-6DC9-B661-FA7E-2106108B878B}"/>
          </ac:spMkLst>
        </pc:spChg>
        <pc:spChg chg="mod ord">
          <ac:chgData name="Patrick Boily" userId="4ace92db-0572-4382-889e-50f73e2bf144" providerId="ADAL" clId="{8461DC85-7447-4B47-AA73-32631DE2B093}" dt="2022-07-30T02:14:45.318" v="162" actId="20577"/>
          <ac:spMkLst>
            <pc:docMk/>
            <pc:sldMk cId="1924616460" sldId="257"/>
            <ac:spMk id="5" creationId="{FC36B490-BA2B-6182-B2F9-A1548BAADD45}"/>
          </ac:spMkLst>
        </pc:spChg>
        <pc:spChg chg="mod ord">
          <ac:chgData name="Patrick Boily" userId="4ace92db-0572-4382-889e-50f73e2bf144" providerId="ADAL" clId="{8461DC85-7447-4B47-AA73-32631DE2B093}" dt="2022-07-30T02:13:45.568" v="130" actId="700"/>
          <ac:spMkLst>
            <pc:docMk/>
            <pc:sldMk cId="1924616460" sldId="257"/>
            <ac:spMk id="6" creationId="{68EF467B-33C4-82AC-85EB-623DCD4E15EC}"/>
          </ac:spMkLst>
        </pc:spChg>
      </pc:sldChg>
      <pc:sldChg chg="modSp mod">
        <pc:chgData name="Patrick Boily" userId="4ace92db-0572-4382-889e-50f73e2bf144" providerId="ADAL" clId="{8461DC85-7447-4B47-AA73-32631DE2B093}" dt="2022-07-30T02:15:15.349" v="194" actId="20577"/>
        <pc:sldMkLst>
          <pc:docMk/>
          <pc:sldMk cId="1351051659" sldId="262"/>
        </pc:sldMkLst>
        <pc:spChg chg="mod">
          <ac:chgData name="Patrick Boily" userId="4ace92db-0572-4382-889e-50f73e2bf144" providerId="ADAL" clId="{8461DC85-7447-4B47-AA73-32631DE2B093}" dt="2022-07-30T02:15:06.920" v="171" actId="20577"/>
          <ac:spMkLst>
            <pc:docMk/>
            <pc:sldMk cId="1351051659" sldId="262"/>
            <ac:spMk id="4" creationId="{2B948215-6DC9-B661-FA7E-2106108B878B}"/>
          </ac:spMkLst>
        </pc:spChg>
        <pc:spChg chg="mod">
          <ac:chgData name="Patrick Boily" userId="4ace92db-0572-4382-889e-50f73e2bf144" providerId="ADAL" clId="{8461DC85-7447-4B47-AA73-32631DE2B093}" dt="2022-07-30T02:15:15.349" v="194" actId="20577"/>
          <ac:spMkLst>
            <pc:docMk/>
            <pc:sldMk cId="1351051659" sldId="262"/>
            <ac:spMk id="5" creationId="{FC36B490-BA2B-6182-B2F9-A1548BAADD45}"/>
          </ac:spMkLst>
        </pc:spChg>
      </pc:sldChg>
      <pc:sldChg chg="new">
        <pc:chgData name="Patrick Boily" userId="4ace92db-0572-4382-889e-50f73e2bf144" providerId="ADAL" clId="{8461DC85-7447-4B47-AA73-32631DE2B093}" dt="2022-07-30T02:15:23.104" v="195" actId="680"/>
        <pc:sldMkLst>
          <pc:docMk/>
          <pc:sldMk cId="777184541" sldId="263"/>
        </pc:sldMkLst>
      </pc:sldChg>
      <pc:sldChg chg="new del">
        <pc:chgData name="Patrick Boily" userId="4ace92db-0572-4382-889e-50f73e2bf144" providerId="ADAL" clId="{8461DC85-7447-4B47-AA73-32631DE2B093}" dt="2022-07-30T02:15:01.235" v="163" actId="47"/>
        <pc:sldMkLst>
          <pc:docMk/>
          <pc:sldMk cId="2240807993" sldId="263"/>
        </pc:sldMkLst>
      </pc:sldChg>
      <pc:sldChg chg="del">
        <pc:chgData name="Patrick Boily" userId="4ace92db-0572-4382-889e-50f73e2bf144" providerId="ADAL" clId="{8461DC85-7447-4B47-AA73-32631DE2B093}" dt="2022-07-30T02:13:39.102" v="129" actId="47"/>
        <pc:sldMkLst>
          <pc:docMk/>
          <pc:sldMk cId="4242978530" sldId="263"/>
        </pc:sldMkLst>
      </pc:sldChg>
      <pc:sldChg chg="del">
        <pc:chgData name="Patrick Boily" userId="4ace92db-0572-4382-889e-50f73e2bf144" providerId="ADAL" clId="{8461DC85-7447-4B47-AA73-32631DE2B093}" dt="2022-07-30T02:13:39.102" v="129" actId="47"/>
        <pc:sldMkLst>
          <pc:docMk/>
          <pc:sldMk cId="3336985790" sldId="264"/>
        </pc:sldMkLst>
      </pc:sldChg>
      <pc:sldChg chg="del">
        <pc:chgData name="Patrick Boily" userId="4ace92db-0572-4382-889e-50f73e2bf144" providerId="ADAL" clId="{8461DC85-7447-4B47-AA73-32631DE2B093}" dt="2022-07-30T02:13:31.928" v="128" actId="47"/>
        <pc:sldMkLst>
          <pc:docMk/>
          <pc:sldMk cId="75125405" sldId="265"/>
        </pc:sldMkLst>
      </pc:sldChg>
      <pc:sldChg chg="del">
        <pc:chgData name="Patrick Boily" userId="4ace92db-0572-4382-889e-50f73e2bf144" providerId="ADAL" clId="{8461DC85-7447-4B47-AA73-32631DE2B093}" dt="2022-07-30T02:13:39.102" v="129" actId="47"/>
        <pc:sldMkLst>
          <pc:docMk/>
          <pc:sldMk cId="3721190652" sldId="266"/>
        </pc:sldMkLst>
      </pc:sldChg>
      <pc:sldChg chg="del">
        <pc:chgData name="Patrick Boily" userId="4ace92db-0572-4382-889e-50f73e2bf144" providerId="ADAL" clId="{8461DC85-7447-4B47-AA73-32631DE2B093}" dt="2022-07-30T02:13:39.102" v="129" actId="47"/>
        <pc:sldMkLst>
          <pc:docMk/>
          <pc:sldMk cId="3661706873" sldId="267"/>
        </pc:sldMkLst>
      </pc:sldChg>
      <pc:sldChg chg="del">
        <pc:chgData name="Patrick Boily" userId="4ace92db-0572-4382-889e-50f73e2bf144" providerId="ADAL" clId="{8461DC85-7447-4B47-AA73-32631DE2B093}" dt="2022-07-30T02:13:39.102" v="129" actId="47"/>
        <pc:sldMkLst>
          <pc:docMk/>
          <pc:sldMk cId="4160375317" sldId="268"/>
        </pc:sldMkLst>
      </pc:sldChg>
      <pc:sldChg chg="del">
        <pc:chgData name="Patrick Boily" userId="4ace92db-0572-4382-889e-50f73e2bf144" providerId="ADAL" clId="{8461DC85-7447-4B47-AA73-32631DE2B093}" dt="2022-07-30T02:13:39.102" v="129" actId="47"/>
        <pc:sldMkLst>
          <pc:docMk/>
          <pc:sldMk cId="1560796342" sldId="269"/>
        </pc:sldMkLst>
      </pc:sldChg>
      <pc:sldChg chg="del">
        <pc:chgData name="Patrick Boily" userId="4ace92db-0572-4382-889e-50f73e2bf144" providerId="ADAL" clId="{8461DC85-7447-4B47-AA73-32631DE2B093}" dt="2022-07-30T02:13:39.102" v="129" actId="47"/>
        <pc:sldMkLst>
          <pc:docMk/>
          <pc:sldMk cId="1493469111" sldId="270"/>
        </pc:sldMkLst>
      </pc:sldChg>
      <pc:sldChg chg="del">
        <pc:chgData name="Patrick Boily" userId="4ace92db-0572-4382-889e-50f73e2bf144" providerId="ADAL" clId="{8461DC85-7447-4B47-AA73-32631DE2B093}" dt="2022-07-30T02:13:39.102" v="129" actId="47"/>
        <pc:sldMkLst>
          <pc:docMk/>
          <pc:sldMk cId="4020652903" sldId="271"/>
        </pc:sldMkLst>
      </pc:sldChg>
      <pc:sldChg chg="del">
        <pc:chgData name="Patrick Boily" userId="4ace92db-0572-4382-889e-50f73e2bf144" providerId="ADAL" clId="{8461DC85-7447-4B47-AA73-32631DE2B093}" dt="2022-07-30T02:13:39.102" v="129" actId="47"/>
        <pc:sldMkLst>
          <pc:docMk/>
          <pc:sldMk cId="3749780656" sldId="272"/>
        </pc:sldMkLst>
      </pc:sldChg>
      <pc:sldChg chg="del">
        <pc:chgData name="Patrick Boily" userId="4ace92db-0572-4382-889e-50f73e2bf144" providerId="ADAL" clId="{8461DC85-7447-4B47-AA73-32631DE2B093}" dt="2022-07-30T02:13:39.102" v="129" actId="47"/>
        <pc:sldMkLst>
          <pc:docMk/>
          <pc:sldMk cId="3488605404" sldId="273"/>
        </pc:sldMkLst>
      </pc:sldChg>
      <pc:sldChg chg="del">
        <pc:chgData name="Patrick Boily" userId="4ace92db-0572-4382-889e-50f73e2bf144" providerId="ADAL" clId="{8461DC85-7447-4B47-AA73-32631DE2B093}" dt="2022-07-30T02:13:39.102" v="129" actId="47"/>
        <pc:sldMkLst>
          <pc:docMk/>
          <pc:sldMk cId="2851115564" sldId="274"/>
        </pc:sldMkLst>
      </pc:sldChg>
      <pc:sldChg chg="del">
        <pc:chgData name="Patrick Boily" userId="4ace92db-0572-4382-889e-50f73e2bf144" providerId="ADAL" clId="{8461DC85-7447-4B47-AA73-32631DE2B093}" dt="2022-07-30T02:13:39.102" v="129" actId="47"/>
        <pc:sldMkLst>
          <pc:docMk/>
          <pc:sldMk cId="1487377319" sldId="275"/>
        </pc:sldMkLst>
      </pc:sldChg>
      <pc:sldChg chg="del">
        <pc:chgData name="Patrick Boily" userId="4ace92db-0572-4382-889e-50f73e2bf144" providerId="ADAL" clId="{8461DC85-7447-4B47-AA73-32631DE2B093}" dt="2022-07-30T02:13:39.102" v="129" actId="47"/>
        <pc:sldMkLst>
          <pc:docMk/>
          <pc:sldMk cId="3572341929" sldId="276"/>
        </pc:sldMkLst>
      </pc:sldChg>
      <pc:sldChg chg="del">
        <pc:chgData name="Patrick Boily" userId="4ace92db-0572-4382-889e-50f73e2bf144" providerId="ADAL" clId="{8461DC85-7447-4B47-AA73-32631DE2B093}" dt="2022-07-30T02:13:39.102" v="129" actId="47"/>
        <pc:sldMkLst>
          <pc:docMk/>
          <pc:sldMk cId="748404642" sldId="277"/>
        </pc:sldMkLst>
      </pc:sldChg>
      <pc:sldChg chg="del">
        <pc:chgData name="Patrick Boily" userId="4ace92db-0572-4382-889e-50f73e2bf144" providerId="ADAL" clId="{8461DC85-7447-4B47-AA73-32631DE2B093}" dt="2022-07-30T02:13:39.102" v="129" actId="47"/>
        <pc:sldMkLst>
          <pc:docMk/>
          <pc:sldMk cId="3307693822" sldId="278"/>
        </pc:sldMkLst>
      </pc:sldChg>
      <pc:sldChg chg="del">
        <pc:chgData name="Patrick Boily" userId="4ace92db-0572-4382-889e-50f73e2bf144" providerId="ADAL" clId="{8461DC85-7447-4B47-AA73-32631DE2B093}" dt="2022-07-30T02:13:39.102" v="129" actId="47"/>
        <pc:sldMkLst>
          <pc:docMk/>
          <pc:sldMk cId="1454101222" sldId="279"/>
        </pc:sldMkLst>
      </pc:sldChg>
      <pc:sldChg chg="del">
        <pc:chgData name="Patrick Boily" userId="4ace92db-0572-4382-889e-50f73e2bf144" providerId="ADAL" clId="{8461DC85-7447-4B47-AA73-32631DE2B093}" dt="2022-07-30T02:13:39.102" v="129" actId="47"/>
        <pc:sldMkLst>
          <pc:docMk/>
          <pc:sldMk cId="4269138739" sldId="280"/>
        </pc:sldMkLst>
      </pc:sldChg>
      <pc:sldMasterChg chg="addSp delSp modSp mod modSldLayout">
        <pc:chgData name="Patrick Boily" userId="4ace92db-0572-4382-889e-50f73e2bf144" providerId="ADAL" clId="{8461DC85-7447-4B47-AA73-32631DE2B093}" dt="2022-07-30T02:13:05.121" v="127"/>
        <pc:sldMasterMkLst>
          <pc:docMk/>
          <pc:sldMasterMk cId="2749339868" sldId="2147483672"/>
        </pc:sldMasterMkLst>
        <pc:spChg chg="add del mod">
          <ac:chgData name="Patrick Boily" userId="4ace92db-0572-4382-889e-50f73e2bf144" providerId="ADAL" clId="{8461DC85-7447-4B47-AA73-32631DE2B093}" dt="2022-07-30T02:10:21.895" v="103" actId="255"/>
          <ac:spMkLst>
            <pc:docMk/>
            <pc:sldMasterMk cId="2749339868" sldId="2147483672"/>
            <ac:spMk id="4" creationId="{00000000-0000-0000-0000-000000000000}"/>
          </ac:spMkLst>
        </pc:spChg>
        <pc:spChg chg="mod">
          <ac:chgData name="Patrick Boily" userId="4ace92db-0572-4382-889e-50f73e2bf144" providerId="ADAL" clId="{8461DC85-7447-4B47-AA73-32631DE2B093}" dt="2022-07-30T02:10:21.895" v="103" actId="255"/>
          <ac:spMkLst>
            <pc:docMk/>
            <pc:sldMasterMk cId="2749339868" sldId="2147483672"/>
            <ac:spMk id="5" creationId="{00000000-0000-0000-0000-000000000000}"/>
          </ac:spMkLst>
        </pc:spChg>
        <pc:spChg chg="mod">
          <ac:chgData name="Patrick Boily" userId="4ace92db-0572-4382-889e-50f73e2bf144" providerId="ADAL" clId="{8461DC85-7447-4B47-AA73-32631DE2B093}" dt="2022-07-30T02:10:21.895" v="103" actId="255"/>
          <ac:spMkLst>
            <pc:docMk/>
            <pc:sldMasterMk cId="2749339868" sldId="2147483672"/>
            <ac:spMk id="6" creationId="{00000000-0000-0000-0000-000000000000}"/>
          </ac:spMkLst>
        </pc:spChg>
        <pc:sldLayoutChg chg="addSp delSp modSp mod">
          <pc:chgData name="Patrick Boily" userId="4ace92db-0572-4382-889e-50f73e2bf144" providerId="ADAL" clId="{8461DC85-7447-4B47-AA73-32631DE2B093}" dt="2022-07-30T02:10:58.763" v="105"/>
          <pc:sldLayoutMkLst>
            <pc:docMk/>
            <pc:sldMasterMk cId="2749339868" sldId="2147483672"/>
            <pc:sldLayoutMk cId="1613187457" sldId="2147483673"/>
          </pc:sldLayoutMkLst>
          <pc:spChg chg="del">
            <ac:chgData name="Patrick Boily" userId="4ace92db-0572-4382-889e-50f73e2bf144" providerId="ADAL" clId="{8461DC85-7447-4B47-AA73-32631DE2B093}" dt="2022-07-30T02:10:57.782" v="104" actId="478"/>
            <ac:spMkLst>
              <pc:docMk/>
              <pc:sldMasterMk cId="2749339868" sldId="2147483672"/>
              <pc:sldLayoutMk cId="1613187457" sldId="2147483673"/>
              <ac:spMk id="6" creationId="{00000000-0000-0000-0000-000000000000}"/>
            </ac:spMkLst>
          </pc:spChg>
          <pc:spChg chg="del">
            <ac:chgData name="Patrick Boily" userId="4ace92db-0572-4382-889e-50f73e2bf144" providerId="ADAL" clId="{8461DC85-7447-4B47-AA73-32631DE2B093}" dt="2022-07-30T02:10:57.782" v="104" actId="478"/>
            <ac:spMkLst>
              <pc:docMk/>
              <pc:sldMasterMk cId="2749339868" sldId="2147483672"/>
              <pc:sldLayoutMk cId="1613187457" sldId="2147483673"/>
              <ac:spMk id="10" creationId="{25ED8FBF-D807-F6CE-58B6-118909CA2D25}"/>
            </ac:spMkLst>
          </pc:spChg>
          <pc:spChg chg="del">
            <ac:chgData name="Patrick Boily" userId="4ace92db-0572-4382-889e-50f73e2bf144" providerId="ADAL" clId="{8461DC85-7447-4B47-AA73-32631DE2B093}" dt="2022-07-30T02:10:57.782" v="104" actId="478"/>
            <ac:spMkLst>
              <pc:docMk/>
              <pc:sldMasterMk cId="2749339868" sldId="2147483672"/>
              <pc:sldLayoutMk cId="1613187457" sldId="2147483673"/>
              <ac:spMk id="11" creationId="{9FA9680F-A15E-027C-7335-974497ED7624}"/>
            </ac:spMkLst>
          </pc:spChg>
          <pc:spChg chg="add mod">
            <ac:chgData name="Patrick Boily" userId="4ace92db-0572-4382-889e-50f73e2bf144" providerId="ADAL" clId="{8461DC85-7447-4B47-AA73-32631DE2B093}" dt="2022-07-30T02:10:58.763" v="105"/>
            <ac:spMkLst>
              <pc:docMk/>
              <pc:sldMasterMk cId="2749339868" sldId="2147483672"/>
              <pc:sldLayoutMk cId="1613187457" sldId="2147483673"/>
              <ac:spMk id="12" creationId="{D3FF2F12-7FBA-E2F3-77FB-FEC1EC8F984E}"/>
            </ac:spMkLst>
          </pc:spChg>
          <pc:spChg chg="add mod">
            <ac:chgData name="Patrick Boily" userId="4ace92db-0572-4382-889e-50f73e2bf144" providerId="ADAL" clId="{8461DC85-7447-4B47-AA73-32631DE2B093}" dt="2022-07-30T02:10:58.763" v="105"/>
            <ac:spMkLst>
              <pc:docMk/>
              <pc:sldMasterMk cId="2749339868" sldId="2147483672"/>
              <pc:sldLayoutMk cId="1613187457" sldId="2147483673"/>
              <ac:spMk id="13" creationId="{C271A64A-143B-4CAC-120B-C656D19023EA}"/>
            </ac:spMkLst>
          </pc:spChg>
          <pc:spChg chg="add mod">
            <ac:chgData name="Patrick Boily" userId="4ace92db-0572-4382-889e-50f73e2bf144" providerId="ADAL" clId="{8461DC85-7447-4B47-AA73-32631DE2B093}" dt="2022-07-30T02:10:58.763" v="105"/>
            <ac:spMkLst>
              <pc:docMk/>
              <pc:sldMasterMk cId="2749339868" sldId="2147483672"/>
              <pc:sldLayoutMk cId="1613187457" sldId="2147483673"/>
              <ac:spMk id="14" creationId="{F3773199-2DBE-B71E-76D3-3FB7FD3AD3EA}"/>
            </ac:spMkLst>
          </pc:spChg>
        </pc:sldLayoutChg>
        <pc:sldLayoutChg chg="addSp delSp modSp mod">
          <pc:chgData name="Patrick Boily" userId="4ace92db-0572-4382-889e-50f73e2bf144" providerId="ADAL" clId="{8461DC85-7447-4B47-AA73-32631DE2B093}" dt="2022-07-30T02:11:12.021" v="107"/>
          <pc:sldLayoutMkLst>
            <pc:docMk/>
            <pc:sldMasterMk cId="2749339868" sldId="2147483672"/>
            <pc:sldLayoutMk cId="3080353080" sldId="2147483674"/>
          </pc:sldLayoutMkLst>
          <pc:spChg chg="del">
            <ac:chgData name="Patrick Boily" userId="4ace92db-0572-4382-889e-50f73e2bf144" providerId="ADAL" clId="{8461DC85-7447-4B47-AA73-32631DE2B093}" dt="2022-07-30T02:11:11.176" v="106" actId="478"/>
            <ac:spMkLst>
              <pc:docMk/>
              <pc:sldMasterMk cId="2749339868" sldId="2147483672"/>
              <pc:sldLayoutMk cId="3080353080" sldId="2147483674"/>
              <ac:spMk id="6" creationId="{00000000-0000-0000-0000-000000000000}"/>
            </ac:spMkLst>
          </pc:spChg>
          <pc:spChg chg="del">
            <ac:chgData name="Patrick Boily" userId="4ace92db-0572-4382-889e-50f73e2bf144" providerId="ADAL" clId="{8461DC85-7447-4B47-AA73-32631DE2B093}" dt="2022-07-30T02:11:11.176" v="106" actId="478"/>
            <ac:spMkLst>
              <pc:docMk/>
              <pc:sldMasterMk cId="2749339868" sldId="2147483672"/>
              <pc:sldLayoutMk cId="3080353080" sldId="2147483674"/>
              <ac:spMk id="7" creationId="{622D45D5-61D1-BF9A-E119-3E686F33CCE8}"/>
            </ac:spMkLst>
          </pc:spChg>
          <pc:spChg chg="del">
            <ac:chgData name="Patrick Boily" userId="4ace92db-0572-4382-889e-50f73e2bf144" providerId="ADAL" clId="{8461DC85-7447-4B47-AA73-32631DE2B093}" dt="2022-07-30T02:11:11.176" v="106" actId="478"/>
            <ac:spMkLst>
              <pc:docMk/>
              <pc:sldMasterMk cId="2749339868" sldId="2147483672"/>
              <pc:sldLayoutMk cId="3080353080" sldId="2147483674"/>
              <ac:spMk id="8" creationId="{7A842B06-E9F7-51BA-4538-C9B5D36D9A3E}"/>
            </ac:spMkLst>
          </pc:spChg>
          <pc:spChg chg="add mod">
            <ac:chgData name="Patrick Boily" userId="4ace92db-0572-4382-889e-50f73e2bf144" providerId="ADAL" clId="{8461DC85-7447-4B47-AA73-32631DE2B093}" dt="2022-07-30T02:11:12.021" v="107"/>
            <ac:spMkLst>
              <pc:docMk/>
              <pc:sldMasterMk cId="2749339868" sldId="2147483672"/>
              <pc:sldLayoutMk cId="3080353080" sldId="2147483674"/>
              <ac:spMk id="9" creationId="{F4F90351-CD21-B649-6DB1-3E832CB5B6C2}"/>
            </ac:spMkLst>
          </pc:spChg>
          <pc:spChg chg="add mod">
            <ac:chgData name="Patrick Boily" userId="4ace92db-0572-4382-889e-50f73e2bf144" providerId="ADAL" clId="{8461DC85-7447-4B47-AA73-32631DE2B093}" dt="2022-07-30T02:11:12.021" v="107"/>
            <ac:spMkLst>
              <pc:docMk/>
              <pc:sldMasterMk cId="2749339868" sldId="2147483672"/>
              <pc:sldLayoutMk cId="3080353080" sldId="2147483674"/>
              <ac:spMk id="10" creationId="{A2AADAAB-B4D5-6C24-B344-396E3E72D62D}"/>
            </ac:spMkLst>
          </pc:spChg>
          <pc:spChg chg="add mod">
            <ac:chgData name="Patrick Boily" userId="4ace92db-0572-4382-889e-50f73e2bf144" providerId="ADAL" clId="{8461DC85-7447-4B47-AA73-32631DE2B093}" dt="2022-07-30T02:11:12.021" v="107"/>
            <ac:spMkLst>
              <pc:docMk/>
              <pc:sldMasterMk cId="2749339868" sldId="2147483672"/>
              <pc:sldLayoutMk cId="3080353080" sldId="2147483674"/>
              <ac:spMk id="11" creationId="{FFAD382D-CBDE-8107-B0AB-6CC54095B5F8}"/>
            </ac:spMkLst>
          </pc:spChg>
        </pc:sldLayoutChg>
        <pc:sldLayoutChg chg="addSp delSp modSp mod">
          <pc:chgData name="Patrick Boily" userId="4ace92db-0572-4382-889e-50f73e2bf144" providerId="ADAL" clId="{8461DC85-7447-4B47-AA73-32631DE2B093}" dt="2022-07-30T02:11:21.552" v="109"/>
          <pc:sldLayoutMkLst>
            <pc:docMk/>
            <pc:sldMasterMk cId="2749339868" sldId="2147483672"/>
            <pc:sldLayoutMk cId="95763635" sldId="2147483675"/>
          </pc:sldLayoutMkLst>
          <pc:spChg chg="del">
            <ac:chgData name="Patrick Boily" userId="4ace92db-0572-4382-889e-50f73e2bf144" providerId="ADAL" clId="{8461DC85-7447-4B47-AA73-32631DE2B093}" dt="2022-07-30T02:11:20.777" v="108" actId="478"/>
            <ac:spMkLst>
              <pc:docMk/>
              <pc:sldMasterMk cId="2749339868" sldId="2147483672"/>
              <pc:sldLayoutMk cId="95763635" sldId="2147483675"/>
              <ac:spMk id="6" creationId="{00000000-0000-0000-0000-000000000000}"/>
            </ac:spMkLst>
          </pc:spChg>
          <pc:spChg chg="del">
            <ac:chgData name="Patrick Boily" userId="4ace92db-0572-4382-889e-50f73e2bf144" providerId="ADAL" clId="{8461DC85-7447-4B47-AA73-32631DE2B093}" dt="2022-07-30T02:11:20.777" v="108" actId="478"/>
            <ac:spMkLst>
              <pc:docMk/>
              <pc:sldMasterMk cId="2749339868" sldId="2147483672"/>
              <pc:sldLayoutMk cId="95763635" sldId="2147483675"/>
              <ac:spMk id="10" creationId="{7344330E-B7FB-0C3C-3C25-E208471E0E31}"/>
            </ac:spMkLst>
          </pc:spChg>
          <pc:spChg chg="del">
            <ac:chgData name="Patrick Boily" userId="4ace92db-0572-4382-889e-50f73e2bf144" providerId="ADAL" clId="{8461DC85-7447-4B47-AA73-32631DE2B093}" dt="2022-07-30T02:11:20.777" v="108" actId="478"/>
            <ac:spMkLst>
              <pc:docMk/>
              <pc:sldMasterMk cId="2749339868" sldId="2147483672"/>
              <pc:sldLayoutMk cId="95763635" sldId="2147483675"/>
              <ac:spMk id="11" creationId="{19A1F5E4-EF50-F475-6111-BD63BA9E29F1}"/>
            </ac:spMkLst>
          </pc:spChg>
          <pc:spChg chg="add mod">
            <ac:chgData name="Patrick Boily" userId="4ace92db-0572-4382-889e-50f73e2bf144" providerId="ADAL" clId="{8461DC85-7447-4B47-AA73-32631DE2B093}" dt="2022-07-30T02:11:21.552" v="109"/>
            <ac:spMkLst>
              <pc:docMk/>
              <pc:sldMasterMk cId="2749339868" sldId="2147483672"/>
              <pc:sldLayoutMk cId="95763635" sldId="2147483675"/>
              <ac:spMk id="12" creationId="{AA8BB8C1-77D0-D882-5EE7-50C7C3979A8F}"/>
            </ac:spMkLst>
          </pc:spChg>
          <pc:spChg chg="add mod">
            <ac:chgData name="Patrick Boily" userId="4ace92db-0572-4382-889e-50f73e2bf144" providerId="ADAL" clId="{8461DC85-7447-4B47-AA73-32631DE2B093}" dt="2022-07-30T02:11:21.552" v="109"/>
            <ac:spMkLst>
              <pc:docMk/>
              <pc:sldMasterMk cId="2749339868" sldId="2147483672"/>
              <pc:sldLayoutMk cId="95763635" sldId="2147483675"/>
              <ac:spMk id="13" creationId="{E1474E7C-39EF-EED1-5EB7-A489977FE3C3}"/>
            </ac:spMkLst>
          </pc:spChg>
          <pc:spChg chg="add mod">
            <ac:chgData name="Patrick Boily" userId="4ace92db-0572-4382-889e-50f73e2bf144" providerId="ADAL" clId="{8461DC85-7447-4B47-AA73-32631DE2B093}" dt="2022-07-30T02:11:21.552" v="109"/>
            <ac:spMkLst>
              <pc:docMk/>
              <pc:sldMasterMk cId="2749339868" sldId="2147483672"/>
              <pc:sldLayoutMk cId="95763635" sldId="2147483675"/>
              <ac:spMk id="14" creationId="{E3905260-02CA-8CF8-F3B2-C5F0953E4F63}"/>
            </ac:spMkLst>
          </pc:spChg>
        </pc:sldLayoutChg>
        <pc:sldLayoutChg chg="addSp delSp modSp mod">
          <pc:chgData name="Patrick Boily" userId="4ace92db-0572-4382-889e-50f73e2bf144" providerId="ADAL" clId="{8461DC85-7447-4B47-AA73-32631DE2B093}" dt="2022-07-30T02:11:31.015" v="111"/>
          <pc:sldLayoutMkLst>
            <pc:docMk/>
            <pc:sldMasterMk cId="2749339868" sldId="2147483672"/>
            <pc:sldLayoutMk cId="2633825223" sldId="2147483676"/>
          </pc:sldLayoutMkLst>
          <pc:spChg chg="del">
            <ac:chgData name="Patrick Boily" userId="4ace92db-0572-4382-889e-50f73e2bf144" providerId="ADAL" clId="{8461DC85-7447-4B47-AA73-32631DE2B093}" dt="2022-07-30T02:11:30.119" v="110" actId="478"/>
            <ac:spMkLst>
              <pc:docMk/>
              <pc:sldMasterMk cId="2749339868" sldId="2147483672"/>
              <pc:sldLayoutMk cId="2633825223" sldId="2147483676"/>
              <ac:spMk id="7" creationId="{00000000-0000-0000-0000-000000000000}"/>
            </ac:spMkLst>
          </pc:spChg>
          <pc:spChg chg="del">
            <ac:chgData name="Patrick Boily" userId="4ace92db-0572-4382-889e-50f73e2bf144" providerId="ADAL" clId="{8461DC85-7447-4B47-AA73-32631DE2B093}" dt="2022-07-30T02:11:30.119" v="110" actId="478"/>
            <ac:spMkLst>
              <pc:docMk/>
              <pc:sldMasterMk cId="2749339868" sldId="2147483672"/>
              <pc:sldLayoutMk cId="2633825223" sldId="2147483676"/>
              <ac:spMk id="9" creationId="{CC521BA9-932B-868C-52A2-71487E40DAD2}"/>
            </ac:spMkLst>
          </pc:spChg>
          <pc:spChg chg="del">
            <ac:chgData name="Patrick Boily" userId="4ace92db-0572-4382-889e-50f73e2bf144" providerId="ADAL" clId="{8461DC85-7447-4B47-AA73-32631DE2B093}" dt="2022-07-30T02:11:30.119" v="110" actId="478"/>
            <ac:spMkLst>
              <pc:docMk/>
              <pc:sldMasterMk cId="2749339868" sldId="2147483672"/>
              <pc:sldLayoutMk cId="2633825223" sldId="2147483676"/>
              <ac:spMk id="10" creationId="{C6CDAC78-6A85-3061-27CE-ED4884C6C099}"/>
            </ac:spMkLst>
          </pc:spChg>
          <pc:spChg chg="add mod">
            <ac:chgData name="Patrick Boily" userId="4ace92db-0572-4382-889e-50f73e2bf144" providerId="ADAL" clId="{8461DC85-7447-4B47-AA73-32631DE2B093}" dt="2022-07-30T02:11:31.015" v="111"/>
            <ac:spMkLst>
              <pc:docMk/>
              <pc:sldMasterMk cId="2749339868" sldId="2147483672"/>
              <pc:sldLayoutMk cId="2633825223" sldId="2147483676"/>
              <ac:spMk id="11" creationId="{04C6A87B-A750-3D08-9E6C-9F3794D6C182}"/>
            </ac:spMkLst>
          </pc:spChg>
          <pc:spChg chg="add mod">
            <ac:chgData name="Patrick Boily" userId="4ace92db-0572-4382-889e-50f73e2bf144" providerId="ADAL" clId="{8461DC85-7447-4B47-AA73-32631DE2B093}" dt="2022-07-30T02:11:31.015" v="111"/>
            <ac:spMkLst>
              <pc:docMk/>
              <pc:sldMasterMk cId="2749339868" sldId="2147483672"/>
              <pc:sldLayoutMk cId="2633825223" sldId="2147483676"/>
              <ac:spMk id="12" creationId="{C266D306-2BF2-CF01-2D05-9DDA91CA8F08}"/>
            </ac:spMkLst>
          </pc:spChg>
          <pc:spChg chg="add mod">
            <ac:chgData name="Patrick Boily" userId="4ace92db-0572-4382-889e-50f73e2bf144" providerId="ADAL" clId="{8461DC85-7447-4B47-AA73-32631DE2B093}" dt="2022-07-30T02:11:31.015" v="111"/>
            <ac:spMkLst>
              <pc:docMk/>
              <pc:sldMasterMk cId="2749339868" sldId="2147483672"/>
              <pc:sldLayoutMk cId="2633825223" sldId="2147483676"/>
              <ac:spMk id="13" creationId="{BB0B3F42-0CDF-3B41-6647-2485993E9AD5}"/>
            </ac:spMkLst>
          </pc:spChg>
        </pc:sldLayoutChg>
        <pc:sldLayoutChg chg="addSp delSp modSp mod">
          <pc:chgData name="Patrick Boily" userId="4ace92db-0572-4382-889e-50f73e2bf144" providerId="ADAL" clId="{8461DC85-7447-4B47-AA73-32631DE2B093}" dt="2022-07-30T02:11:40.336" v="113"/>
          <pc:sldLayoutMkLst>
            <pc:docMk/>
            <pc:sldMasterMk cId="2749339868" sldId="2147483672"/>
            <pc:sldLayoutMk cId="270172521" sldId="2147483677"/>
          </pc:sldLayoutMkLst>
          <pc:spChg chg="del">
            <ac:chgData name="Patrick Boily" userId="4ace92db-0572-4382-889e-50f73e2bf144" providerId="ADAL" clId="{8461DC85-7447-4B47-AA73-32631DE2B093}" dt="2022-07-30T02:11:39.554" v="112" actId="478"/>
            <ac:spMkLst>
              <pc:docMk/>
              <pc:sldMasterMk cId="2749339868" sldId="2147483672"/>
              <pc:sldLayoutMk cId="270172521" sldId="2147483677"/>
              <ac:spMk id="9" creationId="{00000000-0000-0000-0000-000000000000}"/>
            </ac:spMkLst>
          </pc:spChg>
          <pc:spChg chg="del">
            <ac:chgData name="Patrick Boily" userId="4ace92db-0572-4382-889e-50f73e2bf144" providerId="ADAL" clId="{8461DC85-7447-4B47-AA73-32631DE2B093}" dt="2022-07-30T02:11:39.554" v="112" actId="478"/>
            <ac:spMkLst>
              <pc:docMk/>
              <pc:sldMasterMk cId="2749339868" sldId="2147483672"/>
              <pc:sldLayoutMk cId="270172521" sldId="2147483677"/>
              <ac:spMk id="11" creationId="{E7A0BA6D-7BA1-375D-F415-B025FD4CF4AC}"/>
            </ac:spMkLst>
          </pc:spChg>
          <pc:spChg chg="del">
            <ac:chgData name="Patrick Boily" userId="4ace92db-0572-4382-889e-50f73e2bf144" providerId="ADAL" clId="{8461DC85-7447-4B47-AA73-32631DE2B093}" dt="2022-07-30T02:11:39.554" v="112" actId="478"/>
            <ac:spMkLst>
              <pc:docMk/>
              <pc:sldMasterMk cId="2749339868" sldId="2147483672"/>
              <pc:sldLayoutMk cId="270172521" sldId="2147483677"/>
              <ac:spMk id="12" creationId="{B0C42A56-522A-6216-CE75-CC648005B253}"/>
            </ac:spMkLst>
          </pc:spChg>
          <pc:spChg chg="add mod">
            <ac:chgData name="Patrick Boily" userId="4ace92db-0572-4382-889e-50f73e2bf144" providerId="ADAL" clId="{8461DC85-7447-4B47-AA73-32631DE2B093}" dt="2022-07-30T02:11:40.336" v="113"/>
            <ac:spMkLst>
              <pc:docMk/>
              <pc:sldMasterMk cId="2749339868" sldId="2147483672"/>
              <pc:sldLayoutMk cId="270172521" sldId="2147483677"/>
              <ac:spMk id="13" creationId="{6E0AFACC-0D45-E2C9-48ED-0981BD8F8575}"/>
            </ac:spMkLst>
          </pc:spChg>
          <pc:spChg chg="add mod">
            <ac:chgData name="Patrick Boily" userId="4ace92db-0572-4382-889e-50f73e2bf144" providerId="ADAL" clId="{8461DC85-7447-4B47-AA73-32631DE2B093}" dt="2022-07-30T02:11:40.336" v="113"/>
            <ac:spMkLst>
              <pc:docMk/>
              <pc:sldMasterMk cId="2749339868" sldId="2147483672"/>
              <pc:sldLayoutMk cId="270172521" sldId="2147483677"/>
              <ac:spMk id="14" creationId="{21ECB44D-04B5-C8FB-00B2-EC345EDF4DEC}"/>
            </ac:spMkLst>
          </pc:spChg>
          <pc:spChg chg="add mod">
            <ac:chgData name="Patrick Boily" userId="4ace92db-0572-4382-889e-50f73e2bf144" providerId="ADAL" clId="{8461DC85-7447-4B47-AA73-32631DE2B093}" dt="2022-07-30T02:11:40.336" v="113"/>
            <ac:spMkLst>
              <pc:docMk/>
              <pc:sldMasterMk cId="2749339868" sldId="2147483672"/>
              <pc:sldLayoutMk cId="270172521" sldId="2147483677"/>
              <ac:spMk id="15" creationId="{98A4DE4C-1DDB-C190-0A49-4F1D51D98E18}"/>
            </ac:spMkLst>
          </pc:spChg>
        </pc:sldLayoutChg>
        <pc:sldLayoutChg chg="addSp delSp modSp mod">
          <pc:chgData name="Patrick Boily" userId="4ace92db-0572-4382-889e-50f73e2bf144" providerId="ADAL" clId="{8461DC85-7447-4B47-AA73-32631DE2B093}" dt="2022-07-30T02:11:48.731" v="115"/>
          <pc:sldLayoutMkLst>
            <pc:docMk/>
            <pc:sldMasterMk cId="2749339868" sldId="2147483672"/>
            <pc:sldLayoutMk cId="1187267537" sldId="2147483678"/>
          </pc:sldLayoutMkLst>
          <pc:spChg chg="del">
            <ac:chgData name="Patrick Boily" userId="4ace92db-0572-4382-889e-50f73e2bf144" providerId="ADAL" clId="{8461DC85-7447-4B47-AA73-32631DE2B093}" dt="2022-07-30T02:11:48.339" v="114" actId="478"/>
            <ac:spMkLst>
              <pc:docMk/>
              <pc:sldMasterMk cId="2749339868" sldId="2147483672"/>
              <pc:sldLayoutMk cId="1187267537" sldId="2147483678"/>
              <ac:spMk id="5" creationId="{00000000-0000-0000-0000-000000000000}"/>
            </ac:spMkLst>
          </pc:spChg>
          <pc:spChg chg="del">
            <ac:chgData name="Patrick Boily" userId="4ace92db-0572-4382-889e-50f73e2bf144" providerId="ADAL" clId="{8461DC85-7447-4B47-AA73-32631DE2B093}" dt="2022-07-30T02:11:48.339" v="114" actId="478"/>
            <ac:spMkLst>
              <pc:docMk/>
              <pc:sldMasterMk cId="2749339868" sldId="2147483672"/>
              <pc:sldLayoutMk cId="1187267537" sldId="2147483678"/>
              <ac:spMk id="6" creationId="{670A19EA-9900-BC53-5D57-13C1FA6DB8E2}"/>
            </ac:spMkLst>
          </pc:spChg>
          <pc:spChg chg="del">
            <ac:chgData name="Patrick Boily" userId="4ace92db-0572-4382-889e-50f73e2bf144" providerId="ADAL" clId="{8461DC85-7447-4B47-AA73-32631DE2B093}" dt="2022-07-30T02:11:48.339" v="114" actId="478"/>
            <ac:spMkLst>
              <pc:docMk/>
              <pc:sldMasterMk cId="2749339868" sldId="2147483672"/>
              <pc:sldLayoutMk cId="1187267537" sldId="2147483678"/>
              <ac:spMk id="7" creationId="{CFC30BB1-E6BF-FB29-7EFB-CFE7FA0F7B78}"/>
            </ac:spMkLst>
          </pc:spChg>
          <pc:spChg chg="add mod">
            <ac:chgData name="Patrick Boily" userId="4ace92db-0572-4382-889e-50f73e2bf144" providerId="ADAL" clId="{8461DC85-7447-4B47-AA73-32631DE2B093}" dt="2022-07-30T02:11:48.731" v="115"/>
            <ac:spMkLst>
              <pc:docMk/>
              <pc:sldMasterMk cId="2749339868" sldId="2147483672"/>
              <pc:sldLayoutMk cId="1187267537" sldId="2147483678"/>
              <ac:spMk id="8" creationId="{C49278C1-F8FF-4963-8D0D-D10166AAD8EA}"/>
            </ac:spMkLst>
          </pc:spChg>
          <pc:spChg chg="add mod">
            <ac:chgData name="Patrick Boily" userId="4ace92db-0572-4382-889e-50f73e2bf144" providerId="ADAL" clId="{8461DC85-7447-4B47-AA73-32631DE2B093}" dt="2022-07-30T02:11:48.731" v="115"/>
            <ac:spMkLst>
              <pc:docMk/>
              <pc:sldMasterMk cId="2749339868" sldId="2147483672"/>
              <pc:sldLayoutMk cId="1187267537" sldId="2147483678"/>
              <ac:spMk id="9" creationId="{F0BA3CCF-9CF7-D850-5D56-025D98F6DBFE}"/>
            </ac:spMkLst>
          </pc:spChg>
          <pc:spChg chg="add mod">
            <ac:chgData name="Patrick Boily" userId="4ace92db-0572-4382-889e-50f73e2bf144" providerId="ADAL" clId="{8461DC85-7447-4B47-AA73-32631DE2B093}" dt="2022-07-30T02:11:48.731" v="115"/>
            <ac:spMkLst>
              <pc:docMk/>
              <pc:sldMasterMk cId="2749339868" sldId="2147483672"/>
              <pc:sldLayoutMk cId="1187267537" sldId="2147483678"/>
              <ac:spMk id="10" creationId="{0AB2199A-0C0E-C8B3-93BD-100E7312CD4D}"/>
            </ac:spMkLst>
          </pc:spChg>
        </pc:sldLayoutChg>
        <pc:sldLayoutChg chg="addSp delSp modSp mod">
          <pc:chgData name="Patrick Boily" userId="4ace92db-0572-4382-889e-50f73e2bf144" providerId="ADAL" clId="{8461DC85-7447-4B47-AA73-32631DE2B093}" dt="2022-07-30T02:11:59.451" v="117"/>
          <pc:sldLayoutMkLst>
            <pc:docMk/>
            <pc:sldMasterMk cId="2749339868" sldId="2147483672"/>
            <pc:sldLayoutMk cId="1219151855" sldId="2147483679"/>
          </pc:sldLayoutMkLst>
          <pc:spChg chg="add mod">
            <ac:chgData name="Patrick Boily" userId="4ace92db-0572-4382-889e-50f73e2bf144" providerId="ADAL" clId="{8461DC85-7447-4B47-AA73-32631DE2B093}" dt="2022-07-30T02:11:59.451" v="117"/>
            <ac:spMkLst>
              <pc:docMk/>
              <pc:sldMasterMk cId="2749339868" sldId="2147483672"/>
              <pc:sldLayoutMk cId="1219151855" sldId="2147483679"/>
              <ac:spMk id="7" creationId="{EC860898-8D2D-58C5-39CA-1091A07135DB}"/>
            </ac:spMkLst>
          </pc:spChg>
          <pc:spChg chg="add mod">
            <ac:chgData name="Patrick Boily" userId="4ace92db-0572-4382-889e-50f73e2bf144" providerId="ADAL" clId="{8461DC85-7447-4B47-AA73-32631DE2B093}" dt="2022-07-30T02:11:59.451" v="117"/>
            <ac:spMkLst>
              <pc:docMk/>
              <pc:sldMasterMk cId="2749339868" sldId="2147483672"/>
              <pc:sldLayoutMk cId="1219151855" sldId="2147483679"/>
              <ac:spMk id="8" creationId="{3C1EF042-7AE4-D5AC-1ACB-4CEE8BD13338}"/>
            </ac:spMkLst>
          </pc:spChg>
          <pc:spChg chg="del">
            <ac:chgData name="Patrick Boily" userId="4ace92db-0572-4382-889e-50f73e2bf144" providerId="ADAL" clId="{8461DC85-7447-4B47-AA73-32631DE2B093}" dt="2022-07-30T02:11:58.711" v="116" actId="478"/>
            <ac:spMkLst>
              <pc:docMk/>
              <pc:sldMasterMk cId="2749339868" sldId="2147483672"/>
              <pc:sldLayoutMk cId="1219151855" sldId="2147483679"/>
              <ac:spMk id="9" creationId="{00000000-0000-0000-0000-000000000000}"/>
            </ac:spMkLst>
          </pc:spChg>
          <pc:spChg chg="del">
            <ac:chgData name="Patrick Boily" userId="4ace92db-0572-4382-889e-50f73e2bf144" providerId="ADAL" clId="{8461DC85-7447-4B47-AA73-32631DE2B093}" dt="2022-07-30T02:11:58.711" v="116" actId="478"/>
            <ac:spMkLst>
              <pc:docMk/>
              <pc:sldMasterMk cId="2749339868" sldId="2147483672"/>
              <pc:sldLayoutMk cId="1219151855" sldId="2147483679"/>
              <ac:spMk id="10" creationId="{F770DCD2-4E04-C57B-267D-804103BCAB63}"/>
            </ac:spMkLst>
          </pc:spChg>
          <pc:spChg chg="del">
            <ac:chgData name="Patrick Boily" userId="4ace92db-0572-4382-889e-50f73e2bf144" providerId="ADAL" clId="{8461DC85-7447-4B47-AA73-32631DE2B093}" dt="2022-07-30T02:11:58.711" v="116" actId="478"/>
            <ac:spMkLst>
              <pc:docMk/>
              <pc:sldMasterMk cId="2749339868" sldId="2147483672"/>
              <pc:sldLayoutMk cId="1219151855" sldId="2147483679"/>
              <ac:spMk id="11" creationId="{6D85E26C-E1B3-F573-DBEB-267B8D332028}"/>
            </ac:spMkLst>
          </pc:spChg>
          <pc:spChg chg="add mod">
            <ac:chgData name="Patrick Boily" userId="4ace92db-0572-4382-889e-50f73e2bf144" providerId="ADAL" clId="{8461DC85-7447-4B47-AA73-32631DE2B093}" dt="2022-07-30T02:11:59.451" v="117"/>
            <ac:spMkLst>
              <pc:docMk/>
              <pc:sldMasterMk cId="2749339868" sldId="2147483672"/>
              <pc:sldLayoutMk cId="1219151855" sldId="2147483679"/>
              <ac:spMk id="12" creationId="{5AF56AEC-1E34-7F22-BBF4-E7FAF12967F6}"/>
            </ac:spMkLst>
          </pc:spChg>
        </pc:sldLayoutChg>
        <pc:sldLayoutChg chg="addSp delSp modSp mod">
          <pc:chgData name="Patrick Boily" userId="4ace92db-0572-4382-889e-50f73e2bf144" providerId="ADAL" clId="{8461DC85-7447-4B47-AA73-32631DE2B093}" dt="2022-07-30T02:12:32.400" v="121" actId="207"/>
          <pc:sldLayoutMkLst>
            <pc:docMk/>
            <pc:sldMasterMk cId="2749339868" sldId="2147483672"/>
            <pc:sldLayoutMk cId="4051017737" sldId="2147483680"/>
          </pc:sldLayoutMkLst>
          <pc:spChg chg="del">
            <ac:chgData name="Patrick Boily" userId="4ace92db-0572-4382-889e-50f73e2bf144" providerId="ADAL" clId="{8461DC85-7447-4B47-AA73-32631DE2B093}" dt="2022-07-30T02:12:13.573" v="118" actId="478"/>
            <ac:spMkLst>
              <pc:docMk/>
              <pc:sldMasterMk cId="2749339868" sldId="2147483672"/>
              <pc:sldLayoutMk cId="4051017737" sldId="2147483680"/>
              <ac:spMk id="7" creationId="{00000000-0000-0000-0000-000000000000}"/>
            </ac:spMkLst>
          </pc:spChg>
          <pc:spChg chg="del">
            <ac:chgData name="Patrick Boily" userId="4ace92db-0572-4382-889e-50f73e2bf144" providerId="ADAL" clId="{8461DC85-7447-4B47-AA73-32631DE2B093}" dt="2022-07-30T02:12:13.573" v="118" actId="478"/>
            <ac:spMkLst>
              <pc:docMk/>
              <pc:sldMasterMk cId="2749339868" sldId="2147483672"/>
              <pc:sldLayoutMk cId="4051017737" sldId="2147483680"/>
              <ac:spMk id="10" creationId="{DAD457D2-AE47-886D-8D0D-4C0B8604BB67}"/>
            </ac:spMkLst>
          </pc:spChg>
          <pc:spChg chg="del">
            <ac:chgData name="Patrick Boily" userId="4ace92db-0572-4382-889e-50f73e2bf144" providerId="ADAL" clId="{8461DC85-7447-4B47-AA73-32631DE2B093}" dt="2022-07-30T02:12:13.573" v="118" actId="478"/>
            <ac:spMkLst>
              <pc:docMk/>
              <pc:sldMasterMk cId="2749339868" sldId="2147483672"/>
              <pc:sldLayoutMk cId="4051017737" sldId="2147483680"/>
              <ac:spMk id="11" creationId="{000A215F-550C-CC06-450C-7B866ECBD13D}"/>
            </ac:spMkLst>
          </pc:spChg>
          <pc:spChg chg="add mod">
            <ac:chgData name="Patrick Boily" userId="4ace92db-0572-4382-889e-50f73e2bf144" providerId="ADAL" clId="{8461DC85-7447-4B47-AA73-32631DE2B093}" dt="2022-07-30T02:12:14.120" v="119"/>
            <ac:spMkLst>
              <pc:docMk/>
              <pc:sldMasterMk cId="2749339868" sldId="2147483672"/>
              <pc:sldLayoutMk cId="4051017737" sldId="2147483680"/>
              <ac:spMk id="12" creationId="{2E29C93F-1A9C-B394-0584-2FE48D5BEBF7}"/>
            </ac:spMkLst>
          </pc:spChg>
          <pc:spChg chg="add mod">
            <ac:chgData name="Patrick Boily" userId="4ace92db-0572-4382-889e-50f73e2bf144" providerId="ADAL" clId="{8461DC85-7447-4B47-AA73-32631DE2B093}" dt="2022-07-30T02:12:27.498" v="120" actId="207"/>
            <ac:spMkLst>
              <pc:docMk/>
              <pc:sldMasterMk cId="2749339868" sldId="2147483672"/>
              <pc:sldLayoutMk cId="4051017737" sldId="2147483680"/>
              <ac:spMk id="13" creationId="{555BCD6C-CC34-73EF-E02E-8BEBC6105DC0}"/>
            </ac:spMkLst>
          </pc:spChg>
          <pc:spChg chg="add mod">
            <ac:chgData name="Patrick Boily" userId="4ace92db-0572-4382-889e-50f73e2bf144" providerId="ADAL" clId="{8461DC85-7447-4B47-AA73-32631DE2B093}" dt="2022-07-30T02:12:32.400" v="121" actId="207"/>
            <ac:spMkLst>
              <pc:docMk/>
              <pc:sldMasterMk cId="2749339868" sldId="2147483672"/>
              <pc:sldLayoutMk cId="4051017737" sldId="2147483680"/>
              <ac:spMk id="14" creationId="{52225D50-6DF7-BECB-C561-72D29BC27375}"/>
            </ac:spMkLst>
          </pc:spChg>
        </pc:sldLayoutChg>
        <pc:sldLayoutChg chg="addSp delSp modSp mod">
          <pc:chgData name="Patrick Boily" userId="4ace92db-0572-4382-889e-50f73e2bf144" providerId="ADAL" clId="{8461DC85-7447-4B47-AA73-32631DE2B093}" dt="2022-07-30T02:12:43.823" v="123"/>
          <pc:sldLayoutMkLst>
            <pc:docMk/>
            <pc:sldMasterMk cId="2749339868" sldId="2147483672"/>
            <pc:sldLayoutMk cId="2686587028" sldId="2147483681"/>
          </pc:sldLayoutMkLst>
          <pc:spChg chg="del">
            <ac:chgData name="Patrick Boily" userId="4ace92db-0572-4382-889e-50f73e2bf144" providerId="ADAL" clId="{8461DC85-7447-4B47-AA73-32631DE2B093}" dt="2022-07-30T02:12:43.022" v="122" actId="478"/>
            <ac:spMkLst>
              <pc:docMk/>
              <pc:sldMasterMk cId="2749339868" sldId="2147483672"/>
              <pc:sldLayoutMk cId="2686587028" sldId="2147483681"/>
              <ac:spMk id="7" creationId="{00000000-0000-0000-0000-000000000000}"/>
            </ac:spMkLst>
          </pc:spChg>
          <pc:spChg chg="del">
            <ac:chgData name="Patrick Boily" userId="4ace92db-0572-4382-889e-50f73e2bf144" providerId="ADAL" clId="{8461DC85-7447-4B47-AA73-32631DE2B093}" dt="2022-07-30T02:12:43.022" v="122" actId="478"/>
            <ac:spMkLst>
              <pc:docMk/>
              <pc:sldMasterMk cId="2749339868" sldId="2147483672"/>
              <pc:sldLayoutMk cId="2686587028" sldId="2147483681"/>
              <ac:spMk id="10" creationId="{2683484C-D7A3-129E-D4F8-912E29CE1D73}"/>
            </ac:spMkLst>
          </pc:spChg>
          <pc:spChg chg="del">
            <ac:chgData name="Patrick Boily" userId="4ace92db-0572-4382-889e-50f73e2bf144" providerId="ADAL" clId="{8461DC85-7447-4B47-AA73-32631DE2B093}" dt="2022-07-30T02:12:43.022" v="122" actId="478"/>
            <ac:spMkLst>
              <pc:docMk/>
              <pc:sldMasterMk cId="2749339868" sldId="2147483672"/>
              <pc:sldLayoutMk cId="2686587028" sldId="2147483681"/>
              <ac:spMk id="11" creationId="{D95C478B-F3E1-9F89-30C1-98BDB3B468BC}"/>
            </ac:spMkLst>
          </pc:spChg>
          <pc:spChg chg="add mod">
            <ac:chgData name="Patrick Boily" userId="4ace92db-0572-4382-889e-50f73e2bf144" providerId="ADAL" clId="{8461DC85-7447-4B47-AA73-32631DE2B093}" dt="2022-07-30T02:12:43.823" v="123"/>
            <ac:spMkLst>
              <pc:docMk/>
              <pc:sldMasterMk cId="2749339868" sldId="2147483672"/>
              <pc:sldLayoutMk cId="2686587028" sldId="2147483681"/>
              <ac:spMk id="12" creationId="{FDB87972-FF29-E0E4-3107-86FE4703ECDA}"/>
            </ac:spMkLst>
          </pc:spChg>
          <pc:spChg chg="add mod">
            <ac:chgData name="Patrick Boily" userId="4ace92db-0572-4382-889e-50f73e2bf144" providerId="ADAL" clId="{8461DC85-7447-4B47-AA73-32631DE2B093}" dt="2022-07-30T02:12:43.823" v="123"/>
            <ac:spMkLst>
              <pc:docMk/>
              <pc:sldMasterMk cId="2749339868" sldId="2147483672"/>
              <pc:sldLayoutMk cId="2686587028" sldId="2147483681"/>
              <ac:spMk id="13" creationId="{2B556554-6C70-B634-F5C9-83029F7ADD9D}"/>
            </ac:spMkLst>
          </pc:spChg>
          <pc:spChg chg="add mod">
            <ac:chgData name="Patrick Boily" userId="4ace92db-0572-4382-889e-50f73e2bf144" providerId="ADAL" clId="{8461DC85-7447-4B47-AA73-32631DE2B093}" dt="2022-07-30T02:12:43.823" v="123"/>
            <ac:spMkLst>
              <pc:docMk/>
              <pc:sldMasterMk cId="2749339868" sldId="2147483672"/>
              <pc:sldLayoutMk cId="2686587028" sldId="2147483681"/>
              <ac:spMk id="14" creationId="{92FA5B38-2255-39C0-740F-3BE04A5E3806}"/>
            </ac:spMkLst>
          </pc:spChg>
        </pc:sldLayoutChg>
        <pc:sldLayoutChg chg="addSp delSp modSp mod">
          <pc:chgData name="Patrick Boily" userId="4ace92db-0572-4382-889e-50f73e2bf144" providerId="ADAL" clId="{8461DC85-7447-4B47-AA73-32631DE2B093}" dt="2022-07-30T02:12:53.052" v="125"/>
          <pc:sldLayoutMkLst>
            <pc:docMk/>
            <pc:sldMasterMk cId="2749339868" sldId="2147483672"/>
            <pc:sldLayoutMk cId="2277185538" sldId="2147483682"/>
          </pc:sldLayoutMkLst>
          <pc:spChg chg="del">
            <ac:chgData name="Patrick Boily" userId="4ace92db-0572-4382-889e-50f73e2bf144" providerId="ADAL" clId="{8461DC85-7447-4B47-AA73-32631DE2B093}" dt="2022-07-30T02:12:52.731" v="124" actId="478"/>
            <ac:spMkLst>
              <pc:docMk/>
              <pc:sldMasterMk cId="2749339868" sldId="2147483672"/>
              <pc:sldLayoutMk cId="2277185538" sldId="2147483682"/>
              <ac:spMk id="6" creationId="{00000000-0000-0000-0000-000000000000}"/>
            </ac:spMkLst>
          </pc:spChg>
          <pc:spChg chg="del">
            <ac:chgData name="Patrick Boily" userId="4ace92db-0572-4382-889e-50f73e2bf144" providerId="ADAL" clId="{8461DC85-7447-4B47-AA73-32631DE2B093}" dt="2022-07-30T02:12:52.731" v="124" actId="478"/>
            <ac:spMkLst>
              <pc:docMk/>
              <pc:sldMasterMk cId="2749339868" sldId="2147483672"/>
              <pc:sldLayoutMk cId="2277185538" sldId="2147483682"/>
              <ac:spMk id="7" creationId="{C21B47C4-1D39-A9C7-83B9-80CFF4574A57}"/>
            </ac:spMkLst>
          </pc:spChg>
          <pc:spChg chg="del">
            <ac:chgData name="Patrick Boily" userId="4ace92db-0572-4382-889e-50f73e2bf144" providerId="ADAL" clId="{8461DC85-7447-4B47-AA73-32631DE2B093}" dt="2022-07-30T02:12:52.731" v="124" actId="478"/>
            <ac:spMkLst>
              <pc:docMk/>
              <pc:sldMasterMk cId="2749339868" sldId="2147483672"/>
              <pc:sldLayoutMk cId="2277185538" sldId="2147483682"/>
              <ac:spMk id="8" creationId="{8FEB5EE0-EFEB-FEA4-FF5B-16D9CEFF6F32}"/>
            </ac:spMkLst>
          </pc:spChg>
          <pc:spChg chg="add mod">
            <ac:chgData name="Patrick Boily" userId="4ace92db-0572-4382-889e-50f73e2bf144" providerId="ADAL" clId="{8461DC85-7447-4B47-AA73-32631DE2B093}" dt="2022-07-30T02:12:53.052" v="125"/>
            <ac:spMkLst>
              <pc:docMk/>
              <pc:sldMasterMk cId="2749339868" sldId="2147483672"/>
              <pc:sldLayoutMk cId="2277185538" sldId="2147483682"/>
              <ac:spMk id="9" creationId="{0F270B88-B875-000F-D395-A49775D7633E}"/>
            </ac:spMkLst>
          </pc:spChg>
          <pc:spChg chg="add mod">
            <ac:chgData name="Patrick Boily" userId="4ace92db-0572-4382-889e-50f73e2bf144" providerId="ADAL" clId="{8461DC85-7447-4B47-AA73-32631DE2B093}" dt="2022-07-30T02:12:53.052" v="125"/>
            <ac:spMkLst>
              <pc:docMk/>
              <pc:sldMasterMk cId="2749339868" sldId="2147483672"/>
              <pc:sldLayoutMk cId="2277185538" sldId="2147483682"/>
              <ac:spMk id="10" creationId="{88E9B5FD-029E-259D-5543-6E02D3D97C65}"/>
            </ac:spMkLst>
          </pc:spChg>
          <pc:spChg chg="add mod">
            <ac:chgData name="Patrick Boily" userId="4ace92db-0572-4382-889e-50f73e2bf144" providerId="ADAL" clId="{8461DC85-7447-4B47-AA73-32631DE2B093}" dt="2022-07-30T02:12:53.052" v="125"/>
            <ac:spMkLst>
              <pc:docMk/>
              <pc:sldMasterMk cId="2749339868" sldId="2147483672"/>
              <pc:sldLayoutMk cId="2277185538" sldId="2147483682"/>
              <ac:spMk id="11" creationId="{608238F5-0F6A-D643-7652-5CA897996DD4}"/>
            </ac:spMkLst>
          </pc:spChg>
        </pc:sldLayoutChg>
        <pc:sldLayoutChg chg="addSp delSp modSp mod">
          <pc:chgData name="Patrick Boily" userId="4ace92db-0572-4382-889e-50f73e2bf144" providerId="ADAL" clId="{8461DC85-7447-4B47-AA73-32631DE2B093}" dt="2022-07-30T02:13:05.121" v="127"/>
          <pc:sldLayoutMkLst>
            <pc:docMk/>
            <pc:sldMasterMk cId="2749339868" sldId="2147483672"/>
            <pc:sldLayoutMk cId="768668148" sldId="2147483683"/>
          </pc:sldLayoutMkLst>
          <pc:spChg chg="del">
            <ac:chgData name="Patrick Boily" userId="4ace92db-0572-4382-889e-50f73e2bf144" providerId="ADAL" clId="{8461DC85-7447-4B47-AA73-32631DE2B093}" dt="2022-07-30T02:13:04.214" v="126" actId="478"/>
            <ac:spMkLst>
              <pc:docMk/>
              <pc:sldMasterMk cId="2749339868" sldId="2147483672"/>
              <pc:sldLayoutMk cId="768668148" sldId="2147483683"/>
              <ac:spMk id="6" creationId="{00000000-0000-0000-0000-000000000000}"/>
            </ac:spMkLst>
          </pc:spChg>
          <pc:spChg chg="del">
            <ac:chgData name="Patrick Boily" userId="4ace92db-0572-4382-889e-50f73e2bf144" providerId="ADAL" clId="{8461DC85-7447-4B47-AA73-32631DE2B093}" dt="2022-07-30T02:13:04.214" v="126" actId="478"/>
            <ac:spMkLst>
              <pc:docMk/>
              <pc:sldMasterMk cId="2749339868" sldId="2147483672"/>
              <pc:sldLayoutMk cId="768668148" sldId="2147483683"/>
              <ac:spMk id="9" creationId="{8E9C63F0-54CB-2B75-8550-C183B6982C86}"/>
            </ac:spMkLst>
          </pc:spChg>
          <pc:spChg chg="del">
            <ac:chgData name="Patrick Boily" userId="4ace92db-0572-4382-889e-50f73e2bf144" providerId="ADAL" clId="{8461DC85-7447-4B47-AA73-32631DE2B093}" dt="2022-07-30T02:13:04.214" v="126" actId="478"/>
            <ac:spMkLst>
              <pc:docMk/>
              <pc:sldMasterMk cId="2749339868" sldId="2147483672"/>
              <pc:sldLayoutMk cId="768668148" sldId="2147483683"/>
              <ac:spMk id="10" creationId="{DB9E3ED4-DDF8-D5C3-462B-182C0A309600}"/>
            </ac:spMkLst>
          </pc:spChg>
          <pc:spChg chg="add mod">
            <ac:chgData name="Patrick Boily" userId="4ace92db-0572-4382-889e-50f73e2bf144" providerId="ADAL" clId="{8461DC85-7447-4B47-AA73-32631DE2B093}" dt="2022-07-30T02:13:05.121" v="127"/>
            <ac:spMkLst>
              <pc:docMk/>
              <pc:sldMasterMk cId="2749339868" sldId="2147483672"/>
              <pc:sldLayoutMk cId="768668148" sldId="2147483683"/>
              <ac:spMk id="11" creationId="{EDBA56D3-1CE5-C6CA-DFAB-EF6EDDA3ED01}"/>
            </ac:spMkLst>
          </pc:spChg>
          <pc:spChg chg="add mod">
            <ac:chgData name="Patrick Boily" userId="4ace92db-0572-4382-889e-50f73e2bf144" providerId="ADAL" clId="{8461DC85-7447-4B47-AA73-32631DE2B093}" dt="2022-07-30T02:13:05.121" v="127"/>
            <ac:spMkLst>
              <pc:docMk/>
              <pc:sldMasterMk cId="2749339868" sldId="2147483672"/>
              <pc:sldLayoutMk cId="768668148" sldId="2147483683"/>
              <ac:spMk id="12" creationId="{7B086BC6-D91A-34B5-E270-F8CF1241870C}"/>
            </ac:spMkLst>
          </pc:spChg>
          <pc:spChg chg="add mod">
            <ac:chgData name="Patrick Boily" userId="4ace92db-0572-4382-889e-50f73e2bf144" providerId="ADAL" clId="{8461DC85-7447-4B47-AA73-32631DE2B093}" dt="2022-07-30T02:13:05.121" v="127"/>
            <ac:spMkLst>
              <pc:docMk/>
              <pc:sldMasterMk cId="2749339868" sldId="2147483672"/>
              <pc:sldLayoutMk cId="768668148" sldId="2147483683"/>
              <ac:spMk id="13" creationId="{B327A044-3C46-4335-1B20-5061648F775F}"/>
            </ac:spMkLst>
          </pc:spChg>
        </pc:sldLayoutChg>
      </pc:sldMasterChg>
    </pc:docChg>
  </pc:docChgLst>
  <pc:docChgLst>
    <pc:chgData name="Patrick Boily" userId="4ace92db-0572-4382-889e-50f73e2bf144" providerId="ADAL" clId="{D927D300-8B8E-E441-A0FC-F542FFA505AA}"/>
    <pc:docChg chg="modSld">
      <pc:chgData name="Patrick Boily" userId="4ace92db-0572-4382-889e-50f73e2bf144" providerId="ADAL" clId="{D927D300-8B8E-E441-A0FC-F542FFA505AA}" dt="2022-07-18T17:52:08.227" v="206" actId="20577"/>
      <pc:docMkLst>
        <pc:docMk/>
      </pc:docMkLst>
      <pc:sldChg chg="modSp mod">
        <pc:chgData name="Patrick Boily" userId="4ace92db-0572-4382-889e-50f73e2bf144" providerId="ADAL" clId="{D927D300-8B8E-E441-A0FC-F542FFA505AA}" dt="2022-07-16T12:07:12.769" v="64" actId="20577"/>
        <pc:sldMkLst>
          <pc:docMk/>
          <pc:sldMk cId="75125405" sldId="265"/>
        </pc:sldMkLst>
        <pc:spChg chg="mod">
          <ac:chgData name="Patrick Boily" userId="4ace92db-0572-4382-889e-50f73e2bf144" providerId="ADAL" clId="{D927D300-8B8E-E441-A0FC-F542FFA505AA}" dt="2022-07-16T12:07:12.769" v="64" actId="20577"/>
          <ac:spMkLst>
            <pc:docMk/>
            <pc:sldMk cId="75125405" sldId="265"/>
            <ac:spMk id="3" creationId="{10171C20-DD03-8550-AD17-0C1B3DC33625}"/>
          </ac:spMkLst>
        </pc:spChg>
      </pc:sldChg>
      <pc:sldChg chg="modSp mod">
        <pc:chgData name="Patrick Boily" userId="4ace92db-0572-4382-889e-50f73e2bf144" providerId="ADAL" clId="{D927D300-8B8E-E441-A0FC-F542FFA505AA}" dt="2022-07-18T17:52:08.227" v="206" actId="20577"/>
        <pc:sldMkLst>
          <pc:docMk/>
          <pc:sldMk cId="3749780656" sldId="272"/>
        </pc:sldMkLst>
        <pc:spChg chg="mod">
          <ac:chgData name="Patrick Boily" userId="4ace92db-0572-4382-889e-50f73e2bf144" providerId="ADAL" clId="{D927D300-8B8E-E441-A0FC-F542FFA505AA}" dt="2022-07-18T17:52:08.227" v="206" actId="20577"/>
          <ac:spMkLst>
            <pc:docMk/>
            <pc:sldMk cId="3749780656" sldId="272"/>
            <ac:spMk id="3" creationId="{DAC9ED8B-7E67-F3A1-CD21-DAFFE94EA29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03B643-9782-491E-A125-ADA666C8874A}" type="doc">
      <dgm:prSet loTypeId="urn:microsoft.com/office/officeart/2005/8/layout/radial1" loCatId="cycle" qsTypeId="urn:microsoft.com/office/officeart/2005/8/quickstyle/simple1" qsCatId="simple" csTypeId="urn:microsoft.com/office/officeart/2005/8/colors/accent2_2" csCatId="accent2" phldr="1"/>
      <dgm:spPr/>
      <dgm:t>
        <a:bodyPr/>
        <a:lstStyle/>
        <a:p>
          <a:endParaRPr lang="en-CA"/>
        </a:p>
      </dgm:t>
    </dgm:pt>
    <dgm:pt modelId="{1573D20B-96AB-4A61-B067-523D3C9DB62B}">
      <dgm:prSet phldrT="[Text]" custT="1"/>
      <dgm:spPr/>
      <dgm:t>
        <a:bodyPr/>
        <a:lstStyle/>
        <a:p>
          <a:r>
            <a:rPr lang="en-CA" sz="900">
              <a:latin typeface="Dagny OT" panose="020B0504020201020104" pitchFamily="34" charset="0"/>
            </a:rPr>
            <a:t>Data Governance</a:t>
          </a:r>
        </a:p>
      </dgm:t>
    </dgm:pt>
    <dgm:pt modelId="{020A04F1-44EF-4552-B12A-FDB43ADEF3E8}" type="parTrans" cxnId="{93711587-8DFB-45D5-9BAA-39753DBBACD2}">
      <dgm:prSet/>
      <dgm:spPr/>
      <dgm:t>
        <a:bodyPr/>
        <a:lstStyle/>
        <a:p>
          <a:endParaRPr lang="en-CA" sz="900">
            <a:latin typeface="Dagny OT" panose="020B0504020201020104" pitchFamily="34" charset="0"/>
          </a:endParaRPr>
        </a:p>
      </dgm:t>
    </dgm:pt>
    <dgm:pt modelId="{9A234309-354D-4AC8-851A-CDCC91DB01A0}" type="sibTrans" cxnId="{93711587-8DFB-45D5-9BAA-39753DBBACD2}">
      <dgm:prSet/>
      <dgm:spPr/>
      <dgm:t>
        <a:bodyPr/>
        <a:lstStyle/>
        <a:p>
          <a:endParaRPr lang="en-CA" sz="900">
            <a:latin typeface="Dagny OT" panose="020B0504020201020104" pitchFamily="34" charset="0"/>
          </a:endParaRPr>
        </a:p>
      </dgm:t>
    </dgm:pt>
    <dgm:pt modelId="{D88351A1-C788-4490-9287-7E746AC9966E}">
      <dgm:prSet phldrT="[Text]" custT="1"/>
      <dgm:spPr/>
      <dgm:t>
        <a:bodyPr/>
        <a:lstStyle/>
        <a:p>
          <a:r>
            <a:rPr lang="en-CA" sz="900">
              <a:latin typeface="Dagny OT" panose="020B0504020201020104" pitchFamily="34" charset="0"/>
            </a:rPr>
            <a:t>Data Architecture</a:t>
          </a:r>
        </a:p>
      </dgm:t>
    </dgm:pt>
    <dgm:pt modelId="{20D690A5-0823-4201-B37F-7AB8E2B664D6}" type="parTrans" cxnId="{E69BAED5-4A5F-49A1-969F-E47BB9438631}">
      <dgm:prSet custT="1"/>
      <dgm:spPr/>
      <dgm:t>
        <a:bodyPr/>
        <a:lstStyle/>
        <a:p>
          <a:endParaRPr lang="en-CA" sz="900">
            <a:latin typeface="Dagny OT" panose="020B0504020201020104" pitchFamily="34" charset="0"/>
          </a:endParaRPr>
        </a:p>
      </dgm:t>
    </dgm:pt>
    <dgm:pt modelId="{C53AAF7A-0524-40AF-B8F7-F6AB3AB0B191}" type="sibTrans" cxnId="{E69BAED5-4A5F-49A1-969F-E47BB9438631}">
      <dgm:prSet/>
      <dgm:spPr/>
      <dgm:t>
        <a:bodyPr/>
        <a:lstStyle/>
        <a:p>
          <a:endParaRPr lang="en-CA" sz="900">
            <a:latin typeface="Dagny OT" panose="020B0504020201020104" pitchFamily="34" charset="0"/>
          </a:endParaRPr>
        </a:p>
      </dgm:t>
    </dgm:pt>
    <dgm:pt modelId="{F3DB7BEA-4465-4CC6-B84E-D8BBC1BB5612}">
      <dgm:prSet phldrT="[Text]" custT="1"/>
      <dgm:spPr/>
      <dgm:t>
        <a:bodyPr/>
        <a:lstStyle/>
        <a:p>
          <a:r>
            <a:rPr lang="en-CA" sz="900">
              <a:latin typeface="Dagny OT" panose="020B0504020201020104" pitchFamily="34" charset="0"/>
            </a:rPr>
            <a:t>Data Modeling &amp; Design</a:t>
          </a:r>
        </a:p>
      </dgm:t>
    </dgm:pt>
    <dgm:pt modelId="{A2005EAC-BFE8-4012-B9E2-3E9F56608C73}" type="parTrans" cxnId="{286B0A6D-3447-422C-B17E-7D648E644E44}">
      <dgm:prSet custT="1"/>
      <dgm:spPr/>
      <dgm:t>
        <a:bodyPr/>
        <a:lstStyle/>
        <a:p>
          <a:endParaRPr lang="en-CA" sz="900">
            <a:latin typeface="Dagny OT" panose="020B0504020201020104" pitchFamily="34" charset="0"/>
          </a:endParaRPr>
        </a:p>
      </dgm:t>
    </dgm:pt>
    <dgm:pt modelId="{C219E07A-5694-43F5-B4C7-D1E7C1B59F5B}" type="sibTrans" cxnId="{286B0A6D-3447-422C-B17E-7D648E644E44}">
      <dgm:prSet/>
      <dgm:spPr/>
      <dgm:t>
        <a:bodyPr/>
        <a:lstStyle/>
        <a:p>
          <a:endParaRPr lang="en-CA" sz="900">
            <a:latin typeface="Dagny OT" panose="020B0504020201020104" pitchFamily="34" charset="0"/>
          </a:endParaRPr>
        </a:p>
      </dgm:t>
    </dgm:pt>
    <dgm:pt modelId="{AA53F761-7CD0-4A65-93A0-2D2607558338}">
      <dgm:prSet phldrT="[Text]" custT="1"/>
      <dgm:spPr/>
      <dgm:t>
        <a:bodyPr/>
        <a:lstStyle/>
        <a:p>
          <a:r>
            <a:rPr lang="en-CA" sz="900">
              <a:latin typeface="Dagny OT" panose="020B0504020201020104" pitchFamily="34" charset="0"/>
            </a:rPr>
            <a:t>Data Storage &amp; Operations</a:t>
          </a:r>
        </a:p>
      </dgm:t>
    </dgm:pt>
    <dgm:pt modelId="{876EA1A1-AA62-4867-A5E9-04185573D453}" type="parTrans" cxnId="{532041C6-EB20-4EAE-8507-94961A2433B6}">
      <dgm:prSet custT="1"/>
      <dgm:spPr/>
      <dgm:t>
        <a:bodyPr/>
        <a:lstStyle/>
        <a:p>
          <a:endParaRPr lang="en-CA" sz="900">
            <a:latin typeface="Dagny OT" panose="020B0504020201020104" pitchFamily="34" charset="0"/>
          </a:endParaRPr>
        </a:p>
      </dgm:t>
    </dgm:pt>
    <dgm:pt modelId="{8A618883-161F-4293-ACF2-8D2716A7B348}" type="sibTrans" cxnId="{532041C6-EB20-4EAE-8507-94961A2433B6}">
      <dgm:prSet/>
      <dgm:spPr/>
      <dgm:t>
        <a:bodyPr/>
        <a:lstStyle/>
        <a:p>
          <a:endParaRPr lang="en-CA" sz="900">
            <a:latin typeface="Dagny OT" panose="020B0504020201020104" pitchFamily="34" charset="0"/>
          </a:endParaRPr>
        </a:p>
      </dgm:t>
    </dgm:pt>
    <dgm:pt modelId="{6CDF7C01-49B1-4033-9FA0-4836CAD3931C}">
      <dgm:prSet phldrT="[Text]" custT="1"/>
      <dgm:spPr/>
      <dgm:t>
        <a:bodyPr/>
        <a:lstStyle/>
        <a:p>
          <a:r>
            <a:rPr lang="en-CA" sz="900">
              <a:latin typeface="Dagny OT" panose="020B0504020201020104" pitchFamily="34" charset="0"/>
            </a:rPr>
            <a:t>Data Security</a:t>
          </a:r>
        </a:p>
      </dgm:t>
    </dgm:pt>
    <dgm:pt modelId="{9F8F17F4-AD7E-4006-8AAE-7B4D03F715B8}" type="parTrans" cxnId="{F96BD110-A84B-4C3D-9B53-016737E122E7}">
      <dgm:prSet custT="1"/>
      <dgm:spPr/>
      <dgm:t>
        <a:bodyPr/>
        <a:lstStyle/>
        <a:p>
          <a:endParaRPr lang="en-CA" sz="900">
            <a:latin typeface="Dagny OT" panose="020B0504020201020104" pitchFamily="34" charset="0"/>
          </a:endParaRPr>
        </a:p>
      </dgm:t>
    </dgm:pt>
    <dgm:pt modelId="{20F9E690-A344-45A0-ABD7-83841AEB64F6}" type="sibTrans" cxnId="{F96BD110-A84B-4C3D-9B53-016737E122E7}">
      <dgm:prSet/>
      <dgm:spPr/>
      <dgm:t>
        <a:bodyPr/>
        <a:lstStyle/>
        <a:p>
          <a:endParaRPr lang="en-CA" sz="900">
            <a:latin typeface="Dagny OT" panose="020B0504020201020104" pitchFamily="34" charset="0"/>
          </a:endParaRPr>
        </a:p>
      </dgm:t>
    </dgm:pt>
    <dgm:pt modelId="{A53F0D38-031F-488A-B966-8EA812D9537A}">
      <dgm:prSet phldrT="[Text]" custT="1"/>
      <dgm:spPr/>
      <dgm:t>
        <a:bodyPr/>
        <a:lstStyle/>
        <a:p>
          <a:r>
            <a:rPr lang="en-CA" sz="900">
              <a:latin typeface="Dagny OT" panose="020B0504020201020104" pitchFamily="34" charset="0"/>
            </a:rPr>
            <a:t>Data Integration &amp; Interoperability</a:t>
          </a:r>
        </a:p>
      </dgm:t>
    </dgm:pt>
    <dgm:pt modelId="{A8100B55-A048-40EC-A0FA-FCFB5AC90D52}" type="parTrans" cxnId="{21A898F8-54EE-4DFB-8B37-06D2ED8FF8A6}">
      <dgm:prSet custT="1"/>
      <dgm:spPr/>
      <dgm:t>
        <a:bodyPr/>
        <a:lstStyle/>
        <a:p>
          <a:endParaRPr lang="en-CA" sz="900">
            <a:latin typeface="Dagny OT" panose="020B0504020201020104" pitchFamily="34" charset="0"/>
          </a:endParaRPr>
        </a:p>
      </dgm:t>
    </dgm:pt>
    <dgm:pt modelId="{30E7DC6C-1BC8-4C47-9ACE-DC451941DF6D}" type="sibTrans" cxnId="{21A898F8-54EE-4DFB-8B37-06D2ED8FF8A6}">
      <dgm:prSet/>
      <dgm:spPr/>
      <dgm:t>
        <a:bodyPr/>
        <a:lstStyle/>
        <a:p>
          <a:endParaRPr lang="en-CA" sz="900">
            <a:latin typeface="Dagny OT" panose="020B0504020201020104" pitchFamily="34" charset="0"/>
          </a:endParaRPr>
        </a:p>
      </dgm:t>
    </dgm:pt>
    <dgm:pt modelId="{D5A75F76-6BA4-407E-9E37-E03B59C6BDDB}">
      <dgm:prSet phldrT="[Text]" custT="1"/>
      <dgm:spPr/>
      <dgm:t>
        <a:bodyPr/>
        <a:lstStyle/>
        <a:p>
          <a:r>
            <a:rPr lang="en-CA" sz="900">
              <a:latin typeface="Dagny OT" panose="020B0504020201020104" pitchFamily="34" charset="0"/>
            </a:rPr>
            <a:t>Document &amp; Content Management</a:t>
          </a:r>
        </a:p>
      </dgm:t>
    </dgm:pt>
    <dgm:pt modelId="{D35D8F5D-A16E-4B1A-BCBE-2019786F1346}" type="parTrans" cxnId="{F8D4E9C3-ED01-4385-B5B9-6406F288C8B8}">
      <dgm:prSet custT="1"/>
      <dgm:spPr/>
      <dgm:t>
        <a:bodyPr/>
        <a:lstStyle/>
        <a:p>
          <a:endParaRPr lang="en-CA" sz="900">
            <a:latin typeface="Dagny OT" panose="020B0504020201020104" pitchFamily="34" charset="0"/>
          </a:endParaRPr>
        </a:p>
      </dgm:t>
    </dgm:pt>
    <dgm:pt modelId="{E768F8F7-5EFD-47D1-BE31-F1A51F981996}" type="sibTrans" cxnId="{F8D4E9C3-ED01-4385-B5B9-6406F288C8B8}">
      <dgm:prSet/>
      <dgm:spPr/>
      <dgm:t>
        <a:bodyPr/>
        <a:lstStyle/>
        <a:p>
          <a:endParaRPr lang="en-CA" sz="900">
            <a:latin typeface="Dagny OT" panose="020B0504020201020104" pitchFamily="34" charset="0"/>
          </a:endParaRPr>
        </a:p>
      </dgm:t>
    </dgm:pt>
    <dgm:pt modelId="{F8778CF0-3719-4214-9125-A4FB4B4C1BDE}">
      <dgm:prSet phldrT="[Text]" custT="1"/>
      <dgm:spPr/>
      <dgm:t>
        <a:bodyPr/>
        <a:lstStyle/>
        <a:p>
          <a:r>
            <a:rPr lang="en-CA" sz="900">
              <a:latin typeface="Dagny OT" panose="020B0504020201020104" pitchFamily="34" charset="0"/>
            </a:rPr>
            <a:t>Reference &amp; Master Data</a:t>
          </a:r>
        </a:p>
      </dgm:t>
    </dgm:pt>
    <dgm:pt modelId="{7F330247-EF31-4434-828B-3CB630F14CB1}" type="parTrans" cxnId="{A842FCDC-00DE-4101-9860-6F151CB26316}">
      <dgm:prSet custT="1"/>
      <dgm:spPr/>
      <dgm:t>
        <a:bodyPr/>
        <a:lstStyle/>
        <a:p>
          <a:endParaRPr lang="en-CA" sz="900">
            <a:latin typeface="Dagny OT" panose="020B0504020201020104" pitchFamily="34" charset="0"/>
          </a:endParaRPr>
        </a:p>
      </dgm:t>
    </dgm:pt>
    <dgm:pt modelId="{1EAF9A1F-B020-434B-86D8-49372A3BCE00}" type="sibTrans" cxnId="{A842FCDC-00DE-4101-9860-6F151CB26316}">
      <dgm:prSet/>
      <dgm:spPr/>
      <dgm:t>
        <a:bodyPr/>
        <a:lstStyle/>
        <a:p>
          <a:endParaRPr lang="en-CA" sz="900">
            <a:latin typeface="Dagny OT" panose="020B0504020201020104" pitchFamily="34" charset="0"/>
          </a:endParaRPr>
        </a:p>
      </dgm:t>
    </dgm:pt>
    <dgm:pt modelId="{6546B060-D9DF-4B4D-9950-40E7552CF892}">
      <dgm:prSet phldrT="[Text]" custT="1"/>
      <dgm:spPr/>
      <dgm:t>
        <a:bodyPr/>
        <a:lstStyle/>
        <a:p>
          <a:r>
            <a:rPr lang="en-CA" sz="900">
              <a:latin typeface="Dagny OT" panose="020B0504020201020104" pitchFamily="34" charset="0"/>
            </a:rPr>
            <a:t>Data Warehousing &amp; BI</a:t>
          </a:r>
        </a:p>
      </dgm:t>
    </dgm:pt>
    <dgm:pt modelId="{5646112B-10F5-43A9-8FE1-93E5C97971D0}" type="parTrans" cxnId="{BE7639E7-9910-4954-BB63-FCD80D6F7BA6}">
      <dgm:prSet custT="1"/>
      <dgm:spPr/>
      <dgm:t>
        <a:bodyPr/>
        <a:lstStyle/>
        <a:p>
          <a:endParaRPr lang="en-CA" sz="900">
            <a:latin typeface="Dagny OT" panose="020B0504020201020104" pitchFamily="34" charset="0"/>
          </a:endParaRPr>
        </a:p>
      </dgm:t>
    </dgm:pt>
    <dgm:pt modelId="{DAB4E04B-7450-4699-9D3D-45B80AC3F1D0}" type="sibTrans" cxnId="{BE7639E7-9910-4954-BB63-FCD80D6F7BA6}">
      <dgm:prSet/>
      <dgm:spPr/>
      <dgm:t>
        <a:bodyPr/>
        <a:lstStyle/>
        <a:p>
          <a:endParaRPr lang="en-CA" sz="900">
            <a:latin typeface="Dagny OT" panose="020B0504020201020104" pitchFamily="34" charset="0"/>
          </a:endParaRPr>
        </a:p>
      </dgm:t>
    </dgm:pt>
    <dgm:pt modelId="{9A1FF2E9-7E5B-4F3F-AD89-138DE23D6578}">
      <dgm:prSet phldrT="[Text]" custT="1"/>
      <dgm:spPr/>
      <dgm:t>
        <a:bodyPr/>
        <a:lstStyle/>
        <a:p>
          <a:r>
            <a:rPr lang="en-CA" sz="900">
              <a:latin typeface="Dagny OT" panose="020B0504020201020104" pitchFamily="34" charset="0"/>
            </a:rPr>
            <a:t>Metadata</a:t>
          </a:r>
        </a:p>
      </dgm:t>
    </dgm:pt>
    <dgm:pt modelId="{65C44036-1E74-4CED-AF97-CC988725961F}" type="parTrans" cxnId="{902A188C-5DF7-4CD1-A8FB-B45BC7F3DAEE}">
      <dgm:prSet custT="1"/>
      <dgm:spPr/>
      <dgm:t>
        <a:bodyPr/>
        <a:lstStyle/>
        <a:p>
          <a:endParaRPr lang="en-CA" sz="900">
            <a:latin typeface="Dagny OT" panose="020B0504020201020104" pitchFamily="34" charset="0"/>
          </a:endParaRPr>
        </a:p>
      </dgm:t>
    </dgm:pt>
    <dgm:pt modelId="{0177FDF8-7DAA-472A-9F3E-64E0C2C8CDE1}" type="sibTrans" cxnId="{902A188C-5DF7-4CD1-A8FB-B45BC7F3DAEE}">
      <dgm:prSet/>
      <dgm:spPr/>
      <dgm:t>
        <a:bodyPr/>
        <a:lstStyle/>
        <a:p>
          <a:endParaRPr lang="en-CA" sz="900">
            <a:latin typeface="Dagny OT" panose="020B0504020201020104" pitchFamily="34" charset="0"/>
          </a:endParaRPr>
        </a:p>
      </dgm:t>
    </dgm:pt>
    <dgm:pt modelId="{281518D9-EB03-4D74-ADA6-C76979CD868D}">
      <dgm:prSet phldrT="[Text]" custT="1"/>
      <dgm:spPr/>
      <dgm:t>
        <a:bodyPr/>
        <a:lstStyle/>
        <a:p>
          <a:r>
            <a:rPr lang="en-CA" sz="900">
              <a:latin typeface="Dagny OT" panose="020B0504020201020104" pitchFamily="34" charset="0"/>
            </a:rPr>
            <a:t>Data Quality</a:t>
          </a:r>
        </a:p>
      </dgm:t>
    </dgm:pt>
    <dgm:pt modelId="{E1A3A1A4-A6D5-447D-9C61-C8B2CD6A0613}" type="parTrans" cxnId="{F8E158F4-FA5B-48D3-9461-43612911500B}">
      <dgm:prSet custT="1"/>
      <dgm:spPr/>
      <dgm:t>
        <a:bodyPr/>
        <a:lstStyle/>
        <a:p>
          <a:endParaRPr lang="en-CA" sz="900">
            <a:latin typeface="Dagny OT" panose="020B0504020201020104" pitchFamily="34" charset="0"/>
          </a:endParaRPr>
        </a:p>
      </dgm:t>
    </dgm:pt>
    <dgm:pt modelId="{6147F92F-2A33-4744-BB5B-EAF490E72033}" type="sibTrans" cxnId="{F8E158F4-FA5B-48D3-9461-43612911500B}">
      <dgm:prSet/>
      <dgm:spPr/>
      <dgm:t>
        <a:bodyPr/>
        <a:lstStyle/>
        <a:p>
          <a:endParaRPr lang="en-CA" sz="900">
            <a:latin typeface="Dagny OT" panose="020B0504020201020104" pitchFamily="34" charset="0"/>
          </a:endParaRPr>
        </a:p>
      </dgm:t>
    </dgm:pt>
    <dgm:pt modelId="{0BA66B70-0B80-437C-AFF2-E604D1F9CDCB}" type="pres">
      <dgm:prSet presAssocID="{7903B643-9782-491E-A125-ADA666C8874A}" presName="cycle" presStyleCnt="0">
        <dgm:presLayoutVars>
          <dgm:chMax val="1"/>
          <dgm:dir/>
          <dgm:animLvl val="ctr"/>
          <dgm:resizeHandles val="exact"/>
        </dgm:presLayoutVars>
      </dgm:prSet>
      <dgm:spPr/>
    </dgm:pt>
    <dgm:pt modelId="{31C162AA-ABF9-4B92-B089-33A417F2B3B2}" type="pres">
      <dgm:prSet presAssocID="{1573D20B-96AB-4A61-B067-523D3C9DB62B}" presName="centerShape" presStyleLbl="node0" presStyleIdx="0" presStyleCnt="1"/>
      <dgm:spPr/>
    </dgm:pt>
    <dgm:pt modelId="{062A064B-3920-42C8-908A-4FD2F3AFFEE7}" type="pres">
      <dgm:prSet presAssocID="{20D690A5-0823-4201-B37F-7AB8E2B664D6}" presName="Name9" presStyleLbl="parChTrans1D2" presStyleIdx="0" presStyleCnt="10"/>
      <dgm:spPr/>
    </dgm:pt>
    <dgm:pt modelId="{8F405AC9-AE04-44DF-B675-C8B4F33F7447}" type="pres">
      <dgm:prSet presAssocID="{20D690A5-0823-4201-B37F-7AB8E2B664D6}" presName="connTx" presStyleLbl="parChTrans1D2" presStyleIdx="0" presStyleCnt="10"/>
      <dgm:spPr/>
    </dgm:pt>
    <dgm:pt modelId="{50D4B5E2-0610-4B80-BD64-7992D881639E}" type="pres">
      <dgm:prSet presAssocID="{D88351A1-C788-4490-9287-7E746AC9966E}" presName="node" presStyleLbl="node1" presStyleIdx="0" presStyleCnt="10">
        <dgm:presLayoutVars>
          <dgm:bulletEnabled val="1"/>
        </dgm:presLayoutVars>
      </dgm:prSet>
      <dgm:spPr/>
    </dgm:pt>
    <dgm:pt modelId="{1E8F3605-B8F0-48A4-B1A1-EC47AC3F4911}" type="pres">
      <dgm:prSet presAssocID="{A2005EAC-BFE8-4012-B9E2-3E9F56608C73}" presName="Name9" presStyleLbl="parChTrans1D2" presStyleIdx="1" presStyleCnt="10"/>
      <dgm:spPr/>
    </dgm:pt>
    <dgm:pt modelId="{B785BC51-7976-4A27-876C-260A983E1958}" type="pres">
      <dgm:prSet presAssocID="{A2005EAC-BFE8-4012-B9E2-3E9F56608C73}" presName="connTx" presStyleLbl="parChTrans1D2" presStyleIdx="1" presStyleCnt="10"/>
      <dgm:spPr/>
    </dgm:pt>
    <dgm:pt modelId="{AFF81FF8-37B9-4EBD-8803-72176A6CF7DE}" type="pres">
      <dgm:prSet presAssocID="{F3DB7BEA-4465-4CC6-B84E-D8BBC1BB5612}" presName="node" presStyleLbl="node1" presStyleIdx="1" presStyleCnt="10">
        <dgm:presLayoutVars>
          <dgm:bulletEnabled val="1"/>
        </dgm:presLayoutVars>
      </dgm:prSet>
      <dgm:spPr/>
    </dgm:pt>
    <dgm:pt modelId="{2FD1B26B-ACAB-4A53-95A7-EC53CDDB8CF6}" type="pres">
      <dgm:prSet presAssocID="{876EA1A1-AA62-4867-A5E9-04185573D453}" presName="Name9" presStyleLbl="parChTrans1D2" presStyleIdx="2" presStyleCnt="10"/>
      <dgm:spPr/>
    </dgm:pt>
    <dgm:pt modelId="{62713D94-8EF1-46F1-AF66-277DEA1ED8A8}" type="pres">
      <dgm:prSet presAssocID="{876EA1A1-AA62-4867-A5E9-04185573D453}" presName="connTx" presStyleLbl="parChTrans1D2" presStyleIdx="2" presStyleCnt="10"/>
      <dgm:spPr/>
    </dgm:pt>
    <dgm:pt modelId="{647A86D8-7575-4C8C-B8BF-16EA71C6ADF4}" type="pres">
      <dgm:prSet presAssocID="{AA53F761-7CD0-4A65-93A0-2D2607558338}" presName="node" presStyleLbl="node1" presStyleIdx="2" presStyleCnt="10">
        <dgm:presLayoutVars>
          <dgm:bulletEnabled val="1"/>
        </dgm:presLayoutVars>
      </dgm:prSet>
      <dgm:spPr/>
    </dgm:pt>
    <dgm:pt modelId="{7AE38A5A-0D2C-4E27-91FA-A0DD1132E5C9}" type="pres">
      <dgm:prSet presAssocID="{9F8F17F4-AD7E-4006-8AAE-7B4D03F715B8}" presName="Name9" presStyleLbl="parChTrans1D2" presStyleIdx="3" presStyleCnt="10"/>
      <dgm:spPr/>
    </dgm:pt>
    <dgm:pt modelId="{14DCF54E-2443-49AB-A2E1-7E32082A9AE7}" type="pres">
      <dgm:prSet presAssocID="{9F8F17F4-AD7E-4006-8AAE-7B4D03F715B8}" presName="connTx" presStyleLbl="parChTrans1D2" presStyleIdx="3" presStyleCnt="10"/>
      <dgm:spPr/>
    </dgm:pt>
    <dgm:pt modelId="{48F50BFA-B52C-4EE2-8E96-70BBCE9B5B17}" type="pres">
      <dgm:prSet presAssocID="{6CDF7C01-49B1-4033-9FA0-4836CAD3931C}" presName="node" presStyleLbl="node1" presStyleIdx="3" presStyleCnt="10">
        <dgm:presLayoutVars>
          <dgm:bulletEnabled val="1"/>
        </dgm:presLayoutVars>
      </dgm:prSet>
      <dgm:spPr/>
    </dgm:pt>
    <dgm:pt modelId="{1EE5121B-5AC0-4775-BA00-CE1CA4F36A19}" type="pres">
      <dgm:prSet presAssocID="{A8100B55-A048-40EC-A0FA-FCFB5AC90D52}" presName="Name9" presStyleLbl="parChTrans1D2" presStyleIdx="4" presStyleCnt="10"/>
      <dgm:spPr/>
    </dgm:pt>
    <dgm:pt modelId="{4FD439CD-5C33-4D93-A240-79FA7C8CB503}" type="pres">
      <dgm:prSet presAssocID="{A8100B55-A048-40EC-A0FA-FCFB5AC90D52}" presName="connTx" presStyleLbl="parChTrans1D2" presStyleIdx="4" presStyleCnt="10"/>
      <dgm:spPr/>
    </dgm:pt>
    <dgm:pt modelId="{FB4B96A1-7354-4F75-BDE3-861BE47E606E}" type="pres">
      <dgm:prSet presAssocID="{A53F0D38-031F-488A-B966-8EA812D9537A}" presName="node" presStyleLbl="node1" presStyleIdx="4" presStyleCnt="10">
        <dgm:presLayoutVars>
          <dgm:bulletEnabled val="1"/>
        </dgm:presLayoutVars>
      </dgm:prSet>
      <dgm:spPr/>
    </dgm:pt>
    <dgm:pt modelId="{21A8D3D4-1528-4CDE-B5D9-4B983C565692}" type="pres">
      <dgm:prSet presAssocID="{D35D8F5D-A16E-4B1A-BCBE-2019786F1346}" presName="Name9" presStyleLbl="parChTrans1D2" presStyleIdx="5" presStyleCnt="10"/>
      <dgm:spPr/>
    </dgm:pt>
    <dgm:pt modelId="{333E8D4A-E451-48CB-A5B7-7CA972BD54FE}" type="pres">
      <dgm:prSet presAssocID="{D35D8F5D-A16E-4B1A-BCBE-2019786F1346}" presName="connTx" presStyleLbl="parChTrans1D2" presStyleIdx="5" presStyleCnt="10"/>
      <dgm:spPr/>
    </dgm:pt>
    <dgm:pt modelId="{674DF1F3-BF0C-43D6-8FB5-5D647D52F0DA}" type="pres">
      <dgm:prSet presAssocID="{D5A75F76-6BA4-407E-9E37-E03B59C6BDDB}" presName="node" presStyleLbl="node1" presStyleIdx="5" presStyleCnt="10">
        <dgm:presLayoutVars>
          <dgm:bulletEnabled val="1"/>
        </dgm:presLayoutVars>
      </dgm:prSet>
      <dgm:spPr/>
    </dgm:pt>
    <dgm:pt modelId="{C89F092F-5A51-41BB-A10E-7B341B948B0E}" type="pres">
      <dgm:prSet presAssocID="{7F330247-EF31-4434-828B-3CB630F14CB1}" presName="Name9" presStyleLbl="parChTrans1D2" presStyleIdx="6" presStyleCnt="10"/>
      <dgm:spPr/>
    </dgm:pt>
    <dgm:pt modelId="{93579363-D6AC-4D6E-8E40-5C0D55F6E5AD}" type="pres">
      <dgm:prSet presAssocID="{7F330247-EF31-4434-828B-3CB630F14CB1}" presName="connTx" presStyleLbl="parChTrans1D2" presStyleIdx="6" presStyleCnt="10"/>
      <dgm:spPr/>
    </dgm:pt>
    <dgm:pt modelId="{F7EEF95B-25D2-4610-91B3-063E9606964B}" type="pres">
      <dgm:prSet presAssocID="{F8778CF0-3719-4214-9125-A4FB4B4C1BDE}" presName="node" presStyleLbl="node1" presStyleIdx="6" presStyleCnt="10">
        <dgm:presLayoutVars>
          <dgm:bulletEnabled val="1"/>
        </dgm:presLayoutVars>
      </dgm:prSet>
      <dgm:spPr/>
    </dgm:pt>
    <dgm:pt modelId="{76FF3A89-9035-4BD1-9521-E162724FD6AD}" type="pres">
      <dgm:prSet presAssocID="{5646112B-10F5-43A9-8FE1-93E5C97971D0}" presName="Name9" presStyleLbl="parChTrans1D2" presStyleIdx="7" presStyleCnt="10"/>
      <dgm:spPr/>
    </dgm:pt>
    <dgm:pt modelId="{D732E3AC-B55D-4F7F-B8DE-8BB1CAC1B1EC}" type="pres">
      <dgm:prSet presAssocID="{5646112B-10F5-43A9-8FE1-93E5C97971D0}" presName="connTx" presStyleLbl="parChTrans1D2" presStyleIdx="7" presStyleCnt="10"/>
      <dgm:spPr/>
    </dgm:pt>
    <dgm:pt modelId="{79AB5127-BDF1-4485-8983-ABFE2F292DE4}" type="pres">
      <dgm:prSet presAssocID="{6546B060-D9DF-4B4D-9950-40E7552CF892}" presName="node" presStyleLbl="node1" presStyleIdx="7" presStyleCnt="10">
        <dgm:presLayoutVars>
          <dgm:bulletEnabled val="1"/>
        </dgm:presLayoutVars>
      </dgm:prSet>
      <dgm:spPr/>
    </dgm:pt>
    <dgm:pt modelId="{541E514C-245C-45B6-A7D4-8D3DC9A17B03}" type="pres">
      <dgm:prSet presAssocID="{65C44036-1E74-4CED-AF97-CC988725961F}" presName="Name9" presStyleLbl="parChTrans1D2" presStyleIdx="8" presStyleCnt="10"/>
      <dgm:spPr/>
    </dgm:pt>
    <dgm:pt modelId="{BF92258B-6707-4FD8-8250-60DAB566EF93}" type="pres">
      <dgm:prSet presAssocID="{65C44036-1E74-4CED-AF97-CC988725961F}" presName="connTx" presStyleLbl="parChTrans1D2" presStyleIdx="8" presStyleCnt="10"/>
      <dgm:spPr/>
    </dgm:pt>
    <dgm:pt modelId="{D7D21AAA-DE9F-4A1F-9672-810DECFB9C79}" type="pres">
      <dgm:prSet presAssocID="{9A1FF2E9-7E5B-4F3F-AD89-138DE23D6578}" presName="node" presStyleLbl="node1" presStyleIdx="8" presStyleCnt="10">
        <dgm:presLayoutVars>
          <dgm:bulletEnabled val="1"/>
        </dgm:presLayoutVars>
      </dgm:prSet>
      <dgm:spPr/>
    </dgm:pt>
    <dgm:pt modelId="{42B69DEC-5E84-4EBD-9CDF-6F9813C77E05}" type="pres">
      <dgm:prSet presAssocID="{E1A3A1A4-A6D5-447D-9C61-C8B2CD6A0613}" presName="Name9" presStyleLbl="parChTrans1D2" presStyleIdx="9" presStyleCnt="10"/>
      <dgm:spPr/>
    </dgm:pt>
    <dgm:pt modelId="{B8EC58C8-A3C7-48DF-852F-66F39F3B0BFD}" type="pres">
      <dgm:prSet presAssocID="{E1A3A1A4-A6D5-447D-9C61-C8B2CD6A0613}" presName="connTx" presStyleLbl="parChTrans1D2" presStyleIdx="9" presStyleCnt="10"/>
      <dgm:spPr/>
    </dgm:pt>
    <dgm:pt modelId="{5FE87780-03CA-424F-9959-0DBB0238410B}" type="pres">
      <dgm:prSet presAssocID="{281518D9-EB03-4D74-ADA6-C76979CD868D}" presName="node" presStyleLbl="node1" presStyleIdx="9" presStyleCnt="10">
        <dgm:presLayoutVars>
          <dgm:bulletEnabled val="1"/>
        </dgm:presLayoutVars>
      </dgm:prSet>
      <dgm:spPr/>
    </dgm:pt>
  </dgm:ptLst>
  <dgm:cxnLst>
    <dgm:cxn modelId="{F96BD110-A84B-4C3D-9B53-016737E122E7}" srcId="{1573D20B-96AB-4A61-B067-523D3C9DB62B}" destId="{6CDF7C01-49B1-4033-9FA0-4836CAD3931C}" srcOrd="3" destOrd="0" parTransId="{9F8F17F4-AD7E-4006-8AAE-7B4D03F715B8}" sibTransId="{20F9E690-A344-45A0-ABD7-83841AEB64F6}"/>
    <dgm:cxn modelId="{75689515-91E9-493C-8869-2F0C0818DAD2}" type="presOf" srcId="{A8100B55-A048-40EC-A0FA-FCFB5AC90D52}" destId="{4FD439CD-5C33-4D93-A240-79FA7C8CB503}" srcOrd="1" destOrd="0" presId="urn:microsoft.com/office/officeart/2005/8/layout/radial1"/>
    <dgm:cxn modelId="{4909861B-7F18-489D-8E41-214192539A2D}" type="presOf" srcId="{65C44036-1E74-4CED-AF97-CC988725961F}" destId="{BF92258B-6707-4FD8-8250-60DAB566EF93}" srcOrd="1" destOrd="0" presId="urn:microsoft.com/office/officeart/2005/8/layout/radial1"/>
    <dgm:cxn modelId="{1C66DD1E-2970-4334-8B21-845AA1227776}" type="presOf" srcId="{A2005EAC-BFE8-4012-B9E2-3E9F56608C73}" destId="{1E8F3605-B8F0-48A4-B1A1-EC47AC3F4911}" srcOrd="0" destOrd="0" presId="urn:microsoft.com/office/officeart/2005/8/layout/radial1"/>
    <dgm:cxn modelId="{3EC4F922-4A1C-4FD8-B8BA-DD296106505A}" type="presOf" srcId="{876EA1A1-AA62-4867-A5E9-04185573D453}" destId="{62713D94-8EF1-46F1-AF66-277DEA1ED8A8}" srcOrd="1" destOrd="0" presId="urn:microsoft.com/office/officeart/2005/8/layout/radial1"/>
    <dgm:cxn modelId="{FD47BE26-8186-4340-9DF3-BF504AB642A1}" type="presOf" srcId="{20D690A5-0823-4201-B37F-7AB8E2B664D6}" destId="{062A064B-3920-42C8-908A-4FD2F3AFFEE7}" srcOrd="0" destOrd="0" presId="urn:microsoft.com/office/officeart/2005/8/layout/radial1"/>
    <dgm:cxn modelId="{31C04B2C-E04F-4199-AB63-8A2023B4C35E}" type="presOf" srcId="{7F330247-EF31-4434-828B-3CB630F14CB1}" destId="{93579363-D6AC-4D6E-8E40-5C0D55F6E5AD}" srcOrd="1" destOrd="0" presId="urn:microsoft.com/office/officeart/2005/8/layout/radial1"/>
    <dgm:cxn modelId="{D8A1ED2C-EA2A-4CB2-9062-952A843F1CAB}" type="presOf" srcId="{5646112B-10F5-43A9-8FE1-93E5C97971D0}" destId="{76FF3A89-9035-4BD1-9521-E162724FD6AD}" srcOrd="0" destOrd="0" presId="urn:microsoft.com/office/officeart/2005/8/layout/radial1"/>
    <dgm:cxn modelId="{15BD6B2F-767F-48DC-B649-365882A386D4}" type="presOf" srcId="{7903B643-9782-491E-A125-ADA666C8874A}" destId="{0BA66B70-0B80-437C-AFF2-E604D1F9CDCB}" srcOrd="0" destOrd="0" presId="urn:microsoft.com/office/officeart/2005/8/layout/radial1"/>
    <dgm:cxn modelId="{DC18C832-EC19-4F34-A404-710D42B65673}" type="presOf" srcId="{D35D8F5D-A16E-4B1A-BCBE-2019786F1346}" destId="{333E8D4A-E451-48CB-A5B7-7CA972BD54FE}" srcOrd="1" destOrd="0" presId="urn:microsoft.com/office/officeart/2005/8/layout/radial1"/>
    <dgm:cxn modelId="{53C4D333-DC48-4774-8033-C9CF2115E630}" type="presOf" srcId="{AA53F761-7CD0-4A65-93A0-2D2607558338}" destId="{647A86D8-7575-4C8C-B8BF-16EA71C6ADF4}" srcOrd="0" destOrd="0" presId="urn:microsoft.com/office/officeart/2005/8/layout/radial1"/>
    <dgm:cxn modelId="{E9B5DA36-F474-4171-8AB5-006393E3FC7F}" type="presOf" srcId="{A53F0D38-031F-488A-B966-8EA812D9537A}" destId="{FB4B96A1-7354-4F75-BDE3-861BE47E606E}" srcOrd="0" destOrd="0" presId="urn:microsoft.com/office/officeart/2005/8/layout/radial1"/>
    <dgm:cxn modelId="{61C8C13E-8EBF-43F2-8A4A-FE5514226C68}" type="presOf" srcId="{E1A3A1A4-A6D5-447D-9C61-C8B2CD6A0613}" destId="{B8EC58C8-A3C7-48DF-852F-66F39F3B0BFD}" srcOrd="1" destOrd="0" presId="urn:microsoft.com/office/officeart/2005/8/layout/radial1"/>
    <dgm:cxn modelId="{9F7ECF3F-3D38-4FF1-B12C-2DBB1CFD7614}" type="presOf" srcId="{D35D8F5D-A16E-4B1A-BCBE-2019786F1346}" destId="{21A8D3D4-1528-4CDE-B5D9-4B983C565692}" srcOrd="0" destOrd="0" presId="urn:microsoft.com/office/officeart/2005/8/layout/radial1"/>
    <dgm:cxn modelId="{22926341-7241-4F4C-8493-5584DA582D4E}" type="presOf" srcId="{9A1FF2E9-7E5B-4F3F-AD89-138DE23D6578}" destId="{D7D21AAA-DE9F-4A1F-9672-810DECFB9C79}" srcOrd="0" destOrd="0" presId="urn:microsoft.com/office/officeart/2005/8/layout/radial1"/>
    <dgm:cxn modelId="{567D2B47-ADEE-4063-883A-9A1731B2BB65}" type="presOf" srcId="{1573D20B-96AB-4A61-B067-523D3C9DB62B}" destId="{31C162AA-ABF9-4B92-B089-33A417F2B3B2}" srcOrd="0" destOrd="0" presId="urn:microsoft.com/office/officeart/2005/8/layout/radial1"/>
    <dgm:cxn modelId="{4CF0EF4C-A78B-47A4-AA32-D2961F611980}" type="presOf" srcId="{9F8F17F4-AD7E-4006-8AAE-7B4D03F715B8}" destId="{14DCF54E-2443-49AB-A2E1-7E32082A9AE7}" srcOrd="1" destOrd="0" presId="urn:microsoft.com/office/officeart/2005/8/layout/radial1"/>
    <dgm:cxn modelId="{94EC5B53-A568-443B-AF5B-6B5FC94AB6E6}" type="presOf" srcId="{A2005EAC-BFE8-4012-B9E2-3E9F56608C73}" destId="{B785BC51-7976-4A27-876C-260A983E1958}" srcOrd="1" destOrd="0" presId="urn:microsoft.com/office/officeart/2005/8/layout/radial1"/>
    <dgm:cxn modelId="{3060E860-0756-49E7-A59E-A200E77AE525}" type="presOf" srcId="{D88351A1-C788-4490-9287-7E746AC9966E}" destId="{50D4B5E2-0610-4B80-BD64-7992D881639E}" srcOrd="0" destOrd="0" presId="urn:microsoft.com/office/officeart/2005/8/layout/radial1"/>
    <dgm:cxn modelId="{4F41A86C-77FA-4FF4-9B29-341615E336F6}" type="presOf" srcId="{7F330247-EF31-4434-828B-3CB630F14CB1}" destId="{C89F092F-5A51-41BB-A10E-7B341B948B0E}" srcOrd="0" destOrd="0" presId="urn:microsoft.com/office/officeart/2005/8/layout/radial1"/>
    <dgm:cxn modelId="{286B0A6D-3447-422C-B17E-7D648E644E44}" srcId="{1573D20B-96AB-4A61-B067-523D3C9DB62B}" destId="{F3DB7BEA-4465-4CC6-B84E-D8BBC1BB5612}" srcOrd="1" destOrd="0" parTransId="{A2005EAC-BFE8-4012-B9E2-3E9F56608C73}" sibTransId="{C219E07A-5694-43F5-B4C7-D1E7C1B59F5B}"/>
    <dgm:cxn modelId="{54432671-E8CB-4BB5-A7C2-6116A4C16531}" type="presOf" srcId="{20D690A5-0823-4201-B37F-7AB8E2B664D6}" destId="{8F405AC9-AE04-44DF-B675-C8B4F33F7447}" srcOrd="1" destOrd="0" presId="urn:microsoft.com/office/officeart/2005/8/layout/radial1"/>
    <dgm:cxn modelId="{5F7FD673-205E-4476-8F79-0D4F5AAF1573}" type="presOf" srcId="{6546B060-D9DF-4B4D-9950-40E7552CF892}" destId="{79AB5127-BDF1-4485-8983-ABFE2F292DE4}" srcOrd="0" destOrd="0" presId="urn:microsoft.com/office/officeart/2005/8/layout/radial1"/>
    <dgm:cxn modelId="{55E5117D-F0A1-48CB-AF8D-14F44A798DED}" type="presOf" srcId="{F3DB7BEA-4465-4CC6-B84E-D8BBC1BB5612}" destId="{AFF81FF8-37B9-4EBD-8803-72176A6CF7DE}" srcOrd="0" destOrd="0" presId="urn:microsoft.com/office/officeart/2005/8/layout/radial1"/>
    <dgm:cxn modelId="{93711587-8DFB-45D5-9BAA-39753DBBACD2}" srcId="{7903B643-9782-491E-A125-ADA666C8874A}" destId="{1573D20B-96AB-4A61-B067-523D3C9DB62B}" srcOrd="0" destOrd="0" parTransId="{020A04F1-44EF-4552-B12A-FDB43ADEF3E8}" sibTransId="{9A234309-354D-4AC8-851A-CDCC91DB01A0}"/>
    <dgm:cxn modelId="{C0C0A98B-254C-4ED6-A673-90CB1E9C9ED8}" type="presOf" srcId="{D5A75F76-6BA4-407E-9E37-E03B59C6BDDB}" destId="{674DF1F3-BF0C-43D6-8FB5-5D647D52F0DA}" srcOrd="0" destOrd="0" presId="urn:microsoft.com/office/officeart/2005/8/layout/radial1"/>
    <dgm:cxn modelId="{902A188C-5DF7-4CD1-A8FB-B45BC7F3DAEE}" srcId="{1573D20B-96AB-4A61-B067-523D3C9DB62B}" destId="{9A1FF2E9-7E5B-4F3F-AD89-138DE23D6578}" srcOrd="8" destOrd="0" parTransId="{65C44036-1E74-4CED-AF97-CC988725961F}" sibTransId="{0177FDF8-7DAA-472A-9F3E-64E0C2C8CDE1}"/>
    <dgm:cxn modelId="{8F76C88F-E9BD-4293-87F0-02092B8C5A09}" type="presOf" srcId="{A8100B55-A048-40EC-A0FA-FCFB5AC90D52}" destId="{1EE5121B-5AC0-4775-BA00-CE1CA4F36A19}" srcOrd="0" destOrd="0" presId="urn:microsoft.com/office/officeart/2005/8/layout/radial1"/>
    <dgm:cxn modelId="{F604EC94-650F-44AA-A2AD-CD4C992E2188}" type="presOf" srcId="{F8778CF0-3719-4214-9125-A4FB4B4C1BDE}" destId="{F7EEF95B-25D2-4610-91B3-063E9606964B}" srcOrd="0" destOrd="0" presId="urn:microsoft.com/office/officeart/2005/8/layout/radial1"/>
    <dgm:cxn modelId="{C5A86C95-B632-4FE3-97AA-E41A562FF93C}" type="presOf" srcId="{65C44036-1E74-4CED-AF97-CC988725961F}" destId="{541E514C-245C-45B6-A7D4-8D3DC9A17B03}" srcOrd="0" destOrd="0" presId="urn:microsoft.com/office/officeart/2005/8/layout/radial1"/>
    <dgm:cxn modelId="{A8696F9C-7874-420E-BAC8-7B44A7AC78D7}" type="presOf" srcId="{E1A3A1A4-A6D5-447D-9C61-C8B2CD6A0613}" destId="{42B69DEC-5E84-4EBD-9CDF-6F9813C77E05}" srcOrd="0" destOrd="0" presId="urn:microsoft.com/office/officeart/2005/8/layout/radial1"/>
    <dgm:cxn modelId="{30A3F5A2-C10D-4C2D-8154-05897D87F4AA}" type="presOf" srcId="{9F8F17F4-AD7E-4006-8AAE-7B4D03F715B8}" destId="{7AE38A5A-0D2C-4E27-91FA-A0DD1132E5C9}" srcOrd="0" destOrd="0" presId="urn:microsoft.com/office/officeart/2005/8/layout/radial1"/>
    <dgm:cxn modelId="{C8929EA7-55A9-4077-9C91-8AD16727FFEE}" type="presOf" srcId="{5646112B-10F5-43A9-8FE1-93E5C97971D0}" destId="{D732E3AC-B55D-4F7F-B8DE-8BB1CAC1B1EC}" srcOrd="1" destOrd="0" presId="urn:microsoft.com/office/officeart/2005/8/layout/radial1"/>
    <dgm:cxn modelId="{130FD6AA-B226-4136-AFE6-6FD4515CD4D0}" type="presOf" srcId="{281518D9-EB03-4D74-ADA6-C76979CD868D}" destId="{5FE87780-03CA-424F-9959-0DBB0238410B}" srcOrd="0" destOrd="0" presId="urn:microsoft.com/office/officeart/2005/8/layout/radial1"/>
    <dgm:cxn modelId="{F8D4E9C3-ED01-4385-B5B9-6406F288C8B8}" srcId="{1573D20B-96AB-4A61-B067-523D3C9DB62B}" destId="{D5A75F76-6BA4-407E-9E37-E03B59C6BDDB}" srcOrd="5" destOrd="0" parTransId="{D35D8F5D-A16E-4B1A-BCBE-2019786F1346}" sibTransId="{E768F8F7-5EFD-47D1-BE31-F1A51F981996}"/>
    <dgm:cxn modelId="{2FE0FAC3-813C-4C60-A5F9-2364BE85BEC8}" type="presOf" srcId="{876EA1A1-AA62-4867-A5E9-04185573D453}" destId="{2FD1B26B-ACAB-4A53-95A7-EC53CDDB8CF6}" srcOrd="0" destOrd="0" presId="urn:microsoft.com/office/officeart/2005/8/layout/radial1"/>
    <dgm:cxn modelId="{532041C6-EB20-4EAE-8507-94961A2433B6}" srcId="{1573D20B-96AB-4A61-B067-523D3C9DB62B}" destId="{AA53F761-7CD0-4A65-93A0-2D2607558338}" srcOrd="2" destOrd="0" parTransId="{876EA1A1-AA62-4867-A5E9-04185573D453}" sibTransId="{8A618883-161F-4293-ACF2-8D2716A7B348}"/>
    <dgm:cxn modelId="{E69BAED5-4A5F-49A1-969F-E47BB9438631}" srcId="{1573D20B-96AB-4A61-B067-523D3C9DB62B}" destId="{D88351A1-C788-4490-9287-7E746AC9966E}" srcOrd="0" destOrd="0" parTransId="{20D690A5-0823-4201-B37F-7AB8E2B664D6}" sibTransId="{C53AAF7A-0524-40AF-B8F7-F6AB3AB0B191}"/>
    <dgm:cxn modelId="{A842FCDC-00DE-4101-9860-6F151CB26316}" srcId="{1573D20B-96AB-4A61-B067-523D3C9DB62B}" destId="{F8778CF0-3719-4214-9125-A4FB4B4C1BDE}" srcOrd="6" destOrd="0" parTransId="{7F330247-EF31-4434-828B-3CB630F14CB1}" sibTransId="{1EAF9A1F-B020-434B-86D8-49372A3BCE00}"/>
    <dgm:cxn modelId="{BE7639E7-9910-4954-BB63-FCD80D6F7BA6}" srcId="{1573D20B-96AB-4A61-B067-523D3C9DB62B}" destId="{6546B060-D9DF-4B4D-9950-40E7552CF892}" srcOrd="7" destOrd="0" parTransId="{5646112B-10F5-43A9-8FE1-93E5C97971D0}" sibTransId="{DAB4E04B-7450-4699-9D3D-45B80AC3F1D0}"/>
    <dgm:cxn modelId="{143822E8-163B-49C6-A7AC-338A2B5CE28B}" type="presOf" srcId="{6CDF7C01-49B1-4033-9FA0-4836CAD3931C}" destId="{48F50BFA-B52C-4EE2-8E96-70BBCE9B5B17}" srcOrd="0" destOrd="0" presId="urn:microsoft.com/office/officeart/2005/8/layout/radial1"/>
    <dgm:cxn modelId="{F8E158F4-FA5B-48D3-9461-43612911500B}" srcId="{1573D20B-96AB-4A61-B067-523D3C9DB62B}" destId="{281518D9-EB03-4D74-ADA6-C76979CD868D}" srcOrd="9" destOrd="0" parTransId="{E1A3A1A4-A6D5-447D-9C61-C8B2CD6A0613}" sibTransId="{6147F92F-2A33-4744-BB5B-EAF490E72033}"/>
    <dgm:cxn modelId="{21A898F8-54EE-4DFB-8B37-06D2ED8FF8A6}" srcId="{1573D20B-96AB-4A61-B067-523D3C9DB62B}" destId="{A53F0D38-031F-488A-B966-8EA812D9537A}" srcOrd="4" destOrd="0" parTransId="{A8100B55-A048-40EC-A0FA-FCFB5AC90D52}" sibTransId="{30E7DC6C-1BC8-4C47-9ACE-DC451941DF6D}"/>
    <dgm:cxn modelId="{25E560B4-6FF7-4ADD-9685-9D5E006562B4}" type="presParOf" srcId="{0BA66B70-0B80-437C-AFF2-E604D1F9CDCB}" destId="{31C162AA-ABF9-4B92-B089-33A417F2B3B2}" srcOrd="0" destOrd="0" presId="urn:microsoft.com/office/officeart/2005/8/layout/radial1"/>
    <dgm:cxn modelId="{8810ABB0-A352-439E-8363-5CDD5D38BEC6}" type="presParOf" srcId="{0BA66B70-0B80-437C-AFF2-E604D1F9CDCB}" destId="{062A064B-3920-42C8-908A-4FD2F3AFFEE7}" srcOrd="1" destOrd="0" presId="urn:microsoft.com/office/officeart/2005/8/layout/radial1"/>
    <dgm:cxn modelId="{399F1A00-AADB-411E-B09C-A463569FD9A9}" type="presParOf" srcId="{062A064B-3920-42C8-908A-4FD2F3AFFEE7}" destId="{8F405AC9-AE04-44DF-B675-C8B4F33F7447}" srcOrd="0" destOrd="0" presId="urn:microsoft.com/office/officeart/2005/8/layout/radial1"/>
    <dgm:cxn modelId="{BF401D30-EC14-4041-B5DF-184E0D0A002E}" type="presParOf" srcId="{0BA66B70-0B80-437C-AFF2-E604D1F9CDCB}" destId="{50D4B5E2-0610-4B80-BD64-7992D881639E}" srcOrd="2" destOrd="0" presId="urn:microsoft.com/office/officeart/2005/8/layout/radial1"/>
    <dgm:cxn modelId="{8F01464F-E440-4D6C-AEC7-C9310FC7CA46}" type="presParOf" srcId="{0BA66B70-0B80-437C-AFF2-E604D1F9CDCB}" destId="{1E8F3605-B8F0-48A4-B1A1-EC47AC3F4911}" srcOrd="3" destOrd="0" presId="urn:microsoft.com/office/officeart/2005/8/layout/radial1"/>
    <dgm:cxn modelId="{D867FEBB-8EB3-4CCF-A4F6-FA3937DA97BF}" type="presParOf" srcId="{1E8F3605-B8F0-48A4-B1A1-EC47AC3F4911}" destId="{B785BC51-7976-4A27-876C-260A983E1958}" srcOrd="0" destOrd="0" presId="urn:microsoft.com/office/officeart/2005/8/layout/radial1"/>
    <dgm:cxn modelId="{CC79F73A-54BD-41E8-BDC3-09B30767FF7D}" type="presParOf" srcId="{0BA66B70-0B80-437C-AFF2-E604D1F9CDCB}" destId="{AFF81FF8-37B9-4EBD-8803-72176A6CF7DE}" srcOrd="4" destOrd="0" presId="urn:microsoft.com/office/officeart/2005/8/layout/radial1"/>
    <dgm:cxn modelId="{10272D96-1CFF-4E2C-B759-063F24DA5D79}" type="presParOf" srcId="{0BA66B70-0B80-437C-AFF2-E604D1F9CDCB}" destId="{2FD1B26B-ACAB-4A53-95A7-EC53CDDB8CF6}" srcOrd="5" destOrd="0" presId="urn:microsoft.com/office/officeart/2005/8/layout/radial1"/>
    <dgm:cxn modelId="{9C03C583-F5D6-42D2-923C-269827754588}" type="presParOf" srcId="{2FD1B26B-ACAB-4A53-95A7-EC53CDDB8CF6}" destId="{62713D94-8EF1-46F1-AF66-277DEA1ED8A8}" srcOrd="0" destOrd="0" presId="urn:microsoft.com/office/officeart/2005/8/layout/radial1"/>
    <dgm:cxn modelId="{35F3D2A2-6A8F-433A-9BCF-CB29B22360F8}" type="presParOf" srcId="{0BA66B70-0B80-437C-AFF2-E604D1F9CDCB}" destId="{647A86D8-7575-4C8C-B8BF-16EA71C6ADF4}" srcOrd="6" destOrd="0" presId="urn:microsoft.com/office/officeart/2005/8/layout/radial1"/>
    <dgm:cxn modelId="{3329265D-2796-4EE3-B5D0-656D3F4DBAF2}" type="presParOf" srcId="{0BA66B70-0B80-437C-AFF2-E604D1F9CDCB}" destId="{7AE38A5A-0D2C-4E27-91FA-A0DD1132E5C9}" srcOrd="7" destOrd="0" presId="urn:microsoft.com/office/officeart/2005/8/layout/radial1"/>
    <dgm:cxn modelId="{0F907DF3-2395-421C-A5F2-FB51D2C534D0}" type="presParOf" srcId="{7AE38A5A-0D2C-4E27-91FA-A0DD1132E5C9}" destId="{14DCF54E-2443-49AB-A2E1-7E32082A9AE7}" srcOrd="0" destOrd="0" presId="urn:microsoft.com/office/officeart/2005/8/layout/radial1"/>
    <dgm:cxn modelId="{943D0249-2A58-4F1D-B894-CCE4B995B6BF}" type="presParOf" srcId="{0BA66B70-0B80-437C-AFF2-E604D1F9CDCB}" destId="{48F50BFA-B52C-4EE2-8E96-70BBCE9B5B17}" srcOrd="8" destOrd="0" presId="urn:microsoft.com/office/officeart/2005/8/layout/radial1"/>
    <dgm:cxn modelId="{2C27704B-0E16-4801-A26B-48026797576A}" type="presParOf" srcId="{0BA66B70-0B80-437C-AFF2-E604D1F9CDCB}" destId="{1EE5121B-5AC0-4775-BA00-CE1CA4F36A19}" srcOrd="9" destOrd="0" presId="urn:microsoft.com/office/officeart/2005/8/layout/radial1"/>
    <dgm:cxn modelId="{2BFEE224-FFE9-47CE-8C16-26B59A29C6B4}" type="presParOf" srcId="{1EE5121B-5AC0-4775-BA00-CE1CA4F36A19}" destId="{4FD439CD-5C33-4D93-A240-79FA7C8CB503}" srcOrd="0" destOrd="0" presId="urn:microsoft.com/office/officeart/2005/8/layout/radial1"/>
    <dgm:cxn modelId="{3387C108-D56C-46F6-95D9-712835DDB425}" type="presParOf" srcId="{0BA66B70-0B80-437C-AFF2-E604D1F9CDCB}" destId="{FB4B96A1-7354-4F75-BDE3-861BE47E606E}" srcOrd="10" destOrd="0" presId="urn:microsoft.com/office/officeart/2005/8/layout/radial1"/>
    <dgm:cxn modelId="{7B6B3A82-20D0-4AC4-8D2B-12CA047B4DA7}" type="presParOf" srcId="{0BA66B70-0B80-437C-AFF2-E604D1F9CDCB}" destId="{21A8D3D4-1528-4CDE-B5D9-4B983C565692}" srcOrd="11" destOrd="0" presId="urn:microsoft.com/office/officeart/2005/8/layout/radial1"/>
    <dgm:cxn modelId="{96B7D755-AD71-4659-810E-B9E7B9420817}" type="presParOf" srcId="{21A8D3D4-1528-4CDE-B5D9-4B983C565692}" destId="{333E8D4A-E451-48CB-A5B7-7CA972BD54FE}" srcOrd="0" destOrd="0" presId="urn:microsoft.com/office/officeart/2005/8/layout/radial1"/>
    <dgm:cxn modelId="{6EEADB49-FDB7-4104-A443-CCD579B9C94B}" type="presParOf" srcId="{0BA66B70-0B80-437C-AFF2-E604D1F9CDCB}" destId="{674DF1F3-BF0C-43D6-8FB5-5D647D52F0DA}" srcOrd="12" destOrd="0" presId="urn:microsoft.com/office/officeart/2005/8/layout/radial1"/>
    <dgm:cxn modelId="{D869FAAD-3A39-426D-A927-04AEADEE2F64}" type="presParOf" srcId="{0BA66B70-0B80-437C-AFF2-E604D1F9CDCB}" destId="{C89F092F-5A51-41BB-A10E-7B341B948B0E}" srcOrd="13" destOrd="0" presId="urn:microsoft.com/office/officeart/2005/8/layout/radial1"/>
    <dgm:cxn modelId="{032ED571-F028-4435-B4A3-1E9CDDF91796}" type="presParOf" srcId="{C89F092F-5A51-41BB-A10E-7B341B948B0E}" destId="{93579363-D6AC-4D6E-8E40-5C0D55F6E5AD}" srcOrd="0" destOrd="0" presId="urn:microsoft.com/office/officeart/2005/8/layout/radial1"/>
    <dgm:cxn modelId="{FEB5F0EB-4453-49E2-A1A0-FDD7266CFDE3}" type="presParOf" srcId="{0BA66B70-0B80-437C-AFF2-E604D1F9CDCB}" destId="{F7EEF95B-25D2-4610-91B3-063E9606964B}" srcOrd="14" destOrd="0" presId="urn:microsoft.com/office/officeart/2005/8/layout/radial1"/>
    <dgm:cxn modelId="{0978CAB0-B75E-4845-9449-16385248D046}" type="presParOf" srcId="{0BA66B70-0B80-437C-AFF2-E604D1F9CDCB}" destId="{76FF3A89-9035-4BD1-9521-E162724FD6AD}" srcOrd="15" destOrd="0" presId="urn:microsoft.com/office/officeart/2005/8/layout/radial1"/>
    <dgm:cxn modelId="{03119316-C8A4-479E-B024-E75BDE71AF49}" type="presParOf" srcId="{76FF3A89-9035-4BD1-9521-E162724FD6AD}" destId="{D732E3AC-B55D-4F7F-B8DE-8BB1CAC1B1EC}" srcOrd="0" destOrd="0" presId="urn:microsoft.com/office/officeart/2005/8/layout/radial1"/>
    <dgm:cxn modelId="{59DC4CA7-64BD-44C0-B3C5-82E6F99D41F1}" type="presParOf" srcId="{0BA66B70-0B80-437C-AFF2-E604D1F9CDCB}" destId="{79AB5127-BDF1-4485-8983-ABFE2F292DE4}" srcOrd="16" destOrd="0" presId="urn:microsoft.com/office/officeart/2005/8/layout/radial1"/>
    <dgm:cxn modelId="{09F8DF15-6CE8-43B9-88D4-468096CE9F29}" type="presParOf" srcId="{0BA66B70-0B80-437C-AFF2-E604D1F9CDCB}" destId="{541E514C-245C-45B6-A7D4-8D3DC9A17B03}" srcOrd="17" destOrd="0" presId="urn:microsoft.com/office/officeart/2005/8/layout/radial1"/>
    <dgm:cxn modelId="{A2AF3175-BFF8-4D3D-904A-AD7B4BF41C6D}" type="presParOf" srcId="{541E514C-245C-45B6-A7D4-8D3DC9A17B03}" destId="{BF92258B-6707-4FD8-8250-60DAB566EF93}" srcOrd="0" destOrd="0" presId="urn:microsoft.com/office/officeart/2005/8/layout/radial1"/>
    <dgm:cxn modelId="{09EEEDEB-01BF-4189-855C-7079A4AFC4EB}" type="presParOf" srcId="{0BA66B70-0B80-437C-AFF2-E604D1F9CDCB}" destId="{D7D21AAA-DE9F-4A1F-9672-810DECFB9C79}" srcOrd="18" destOrd="0" presId="urn:microsoft.com/office/officeart/2005/8/layout/radial1"/>
    <dgm:cxn modelId="{03514AE1-BE99-471E-A8F9-F68DA2E23B7F}" type="presParOf" srcId="{0BA66B70-0B80-437C-AFF2-E604D1F9CDCB}" destId="{42B69DEC-5E84-4EBD-9CDF-6F9813C77E05}" srcOrd="19" destOrd="0" presId="urn:microsoft.com/office/officeart/2005/8/layout/radial1"/>
    <dgm:cxn modelId="{3B1BFD54-15BB-4CBD-8F16-8B52AC1AA5D2}" type="presParOf" srcId="{42B69DEC-5E84-4EBD-9CDF-6F9813C77E05}" destId="{B8EC58C8-A3C7-48DF-852F-66F39F3B0BFD}" srcOrd="0" destOrd="0" presId="urn:microsoft.com/office/officeart/2005/8/layout/radial1"/>
    <dgm:cxn modelId="{3B62CFD3-C9DF-4183-AC9B-537AEEA25EE5}" type="presParOf" srcId="{0BA66B70-0B80-437C-AFF2-E604D1F9CDCB}" destId="{5FE87780-03CA-424F-9959-0DBB0238410B}" srcOrd="2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C162AA-ABF9-4B92-B089-33A417F2B3B2}">
      <dsp:nvSpPr>
        <dsp:cNvPr id="0" name=""/>
        <dsp:cNvSpPr/>
      </dsp:nvSpPr>
      <dsp:spPr>
        <a:xfrm>
          <a:off x="2610287" y="2214861"/>
          <a:ext cx="1050238" cy="105023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latin typeface="Dagny OT" panose="020B0504020201020104" pitchFamily="34" charset="0"/>
            </a:rPr>
            <a:t>Data Governance</a:t>
          </a:r>
        </a:p>
      </dsp:txBody>
      <dsp:txXfrm>
        <a:off x="2764091" y="2368665"/>
        <a:ext cx="742630" cy="742630"/>
      </dsp:txXfrm>
    </dsp:sp>
    <dsp:sp modelId="{062A064B-3920-42C8-908A-4FD2F3AFFEE7}">
      <dsp:nvSpPr>
        <dsp:cNvPr id="0" name=""/>
        <dsp:cNvSpPr/>
      </dsp:nvSpPr>
      <dsp:spPr>
        <a:xfrm rot="16200000">
          <a:off x="2555052" y="1619433"/>
          <a:ext cx="1160708" cy="30146"/>
        </a:xfrm>
        <a:custGeom>
          <a:avLst/>
          <a:gdLst/>
          <a:ahLst/>
          <a:cxnLst/>
          <a:rect l="0" t="0" r="0" b="0"/>
          <a:pathLst>
            <a:path>
              <a:moveTo>
                <a:pt x="0" y="15073"/>
              </a:moveTo>
              <a:lnTo>
                <a:pt x="1160708" y="1507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CA" sz="900" kern="1200">
            <a:latin typeface="Dagny OT" panose="020B0504020201020104" pitchFamily="34" charset="0"/>
          </a:endParaRPr>
        </a:p>
      </dsp:txBody>
      <dsp:txXfrm>
        <a:off x="3106389" y="1605488"/>
        <a:ext cx="58035" cy="58035"/>
      </dsp:txXfrm>
    </dsp:sp>
    <dsp:sp modelId="{50D4B5E2-0610-4B80-BD64-7992D881639E}">
      <dsp:nvSpPr>
        <dsp:cNvPr id="0" name=""/>
        <dsp:cNvSpPr/>
      </dsp:nvSpPr>
      <dsp:spPr>
        <a:xfrm>
          <a:off x="2610287" y="3913"/>
          <a:ext cx="1050238" cy="105023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latin typeface="Dagny OT" panose="020B0504020201020104" pitchFamily="34" charset="0"/>
            </a:rPr>
            <a:t>Data Architecture</a:t>
          </a:r>
        </a:p>
      </dsp:txBody>
      <dsp:txXfrm>
        <a:off x="2764091" y="157717"/>
        <a:ext cx="742630" cy="742630"/>
      </dsp:txXfrm>
    </dsp:sp>
    <dsp:sp modelId="{1E8F3605-B8F0-48A4-B1A1-EC47AC3F4911}">
      <dsp:nvSpPr>
        <dsp:cNvPr id="0" name=""/>
        <dsp:cNvSpPr/>
      </dsp:nvSpPr>
      <dsp:spPr>
        <a:xfrm rot="18360000">
          <a:off x="3204833" y="1830560"/>
          <a:ext cx="1160708" cy="30146"/>
        </a:xfrm>
        <a:custGeom>
          <a:avLst/>
          <a:gdLst/>
          <a:ahLst/>
          <a:cxnLst/>
          <a:rect l="0" t="0" r="0" b="0"/>
          <a:pathLst>
            <a:path>
              <a:moveTo>
                <a:pt x="0" y="15073"/>
              </a:moveTo>
              <a:lnTo>
                <a:pt x="1160708" y="1507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CA" sz="900" kern="1200">
            <a:latin typeface="Dagny OT" panose="020B0504020201020104" pitchFamily="34" charset="0"/>
          </a:endParaRPr>
        </a:p>
      </dsp:txBody>
      <dsp:txXfrm>
        <a:off x="3756170" y="1816615"/>
        <a:ext cx="58035" cy="58035"/>
      </dsp:txXfrm>
    </dsp:sp>
    <dsp:sp modelId="{AFF81FF8-37B9-4EBD-8803-72176A6CF7DE}">
      <dsp:nvSpPr>
        <dsp:cNvPr id="0" name=""/>
        <dsp:cNvSpPr/>
      </dsp:nvSpPr>
      <dsp:spPr>
        <a:xfrm>
          <a:off x="3909850" y="426166"/>
          <a:ext cx="1050238" cy="105023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latin typeface="Dagny OT" panose="020B0504020201020104" pitchFamily="34" charset="0"/>
            </a:rPr>
            <a:t>Data Modeling &amp; Design</a:t>
          </a:r>
        </a:p>
      </dsp:txBody>
      <dsp:txXfrm>
        <a:off x="4063654" y="579970"/>
        <a:ext cx="742630" cy="742630"/>
      </dsp:txXfrm>
    </dsp:sp>
    <dsp:sp modelId="{2FD1B26B-ACAB-4A53-95A7-EC53CDDB8CF6}">
      <dsp:nvSpPr>
        <dsp:cNvPr id="0" name=""/>
        <dsp:cNvSpPr/>
      </dsp:nvSpPr>
      <dsp:spPr>
        <a:xfrm rot="20520000">
          <a:off x="3606420" y="2383297"/>
          <a:ext cx="1160708" cy="30146"/>
        </a:xfrm>
        <a:custGeom>
          <a:avLst/>
          <a:gdLst/>
          <a:ahLst/>
          <a:cxnLst/>
          <a:rect l="0" t="0" r="0" b="0"/>
          <a:pathLst>
            <a:path>
              <a:moveTo>
                <a:pt x="0" y="15073"/>
              </a:moveTo>
              <a:lnTo>
                <a:pt x="1160708" y="1507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CA" sz="900" kern="1200">
            <a:latin typeface="Dagny OT" panose="020B0504020201020104" pitchFamily="34" charset="0"/>
          </a:endParaRPr>
        </a:p>
      </dsp:txBody>
      <dsp:txXfrm>
        <a:off x="4157757" y="2369352"/>
        <a:ext cx="58035" cy="58035"/>
      </dsp:txXfrm>
    </dsp:sp>
    <dsp:sp modelId="{647A86D8-7575-4C8C-B8BF-16EA71C6ADF4}">
      <dsp:nvSpPr>
        <dsp:cNvPr id="0" name=""/>
        <dsp:cNvSpPr/>
      </dsp:nvSpPr>
      <dsp:spPr>
        <a:xfrm>
          <a:off x="4713023" y="1531640"/>
          <a:ext cx="1050238" cy="105023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latin typeface="Dagny OT" panose="020B0504020201020104" pitchFamily="34" charset="0"/>
            </a:rPr>
            <a:t>Data Storage &amp; Operations</a:t>
          </a:r>
        </a:p>
      </dsp:txBody>
      <dsp:txXfrm>
        <a:off x="4866827" y="1685444"/>
        <a:ext cx="742630" cy="742630"/>
      </dsp:txXfrm>
    </dsp:sp>
    <dsp:sp modelId="{7AE38A5A-0D2C-4E27-91FA-A0DD1132E5C9}">
      <dsp:nvSpPr>
        <dsp:cNvPr id="0" name=""/>
        <dsp:cNvSpPr/>
      </dsp:nvSpPr>
      <dsp:spPr>
        <a:xfrm rot="1080000">
          <a:off x="3606420" y="3066517"/>
          <a:ext cx="1160708" cy="30146"/>
        </a:xfrm>
        <a:custGeom>
          <a:avLst/>
          <a:gdLst/>
          <a:ahLst/>
          <a:cxnLst/>
          <a:rect l="0" t="0" r="0" b="0"/>
          <a:pathLst>
            <a:path>
              <a:moveTo>
                <a:pt x="0" y="15073"/>
              </a:moveTo>
              <a:lnTo>
                <a:pt x="1160708" y="1507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CA" sz="900" kern="1200">
            <a:latin typeface="Dagny OT" panose="020B0504020201020104" pitchFamily="34" charset="0"/>
          </a:endParaRPr>
        </a:p>
      </dsp:txBody>
      <dsp:txXfrm>
        <a:off x="4157757" y="3052572"/>
        <a:ext cx="58035" cy="58035"/>
      </dsp:txXfrm>
    </dsp:sp>
    <dsp:sp modelId="{48F50BFA-B52C-4EE2-8E96-70BBCE9B5B17}">
      <dsp:nvSpPr>
        <dsp:cNvPr id="0" name=""/>
        <dsp:cNvSpPr/>
      </dsp:nvSpPr>
      <dsp:spPr>
        <a:xfrm>
          <a:off x="4713023" y="2898081"/>
          <a:ext cx="1050238" cy="105023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latin typeface="Dagny OT" panose="020B0504020201020104" pitchFamily="34" charset="0"/>
            </a:rPr>
            <a:t>Data Security</a:t>
          </a:r>
        </a:p>
      </dsp:txBody>
      <dsp:txXfrm>
        <a:off x="4866827" y="3051885"/>
        <a:ext cx="742630" cy="742630"/>
      </dsp:txXfrm>
    </dsp:sp>
    <dsp:sp modelId="{1EE5121B-5AC0-4775-BA00-CE1CA4F36A19}">
      <dsp:nvSpPr>
        <dsp:cNvPr id="0" name=""/>
        <dsp:cNvSpPr/>
      </dsp:nvSpPr>
      <dsp:spPr>
        <a:xfrm rot="3240000">
          <a:off x="3204833" y="3619254"/>
          <a:ext cx="1160708" cy="30146"/>
        </a:xfrm>
        <a:custGeom>
          <a:avLst/>
          <a:gdLst/>
          <a:ahLst/>
          <a:cxnLst/>
          <a:rect l="0" t="0" r="0" b="0"/>
          <a:pathLst>
            <a:path>
              <a:moveTo>
                <a:pt x="0" y="15073"/>
              </a:moveTo>
              <a:lnTo>
                <a:pt x="1160708" y="1507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CA" sz="900" kern="1200">
            <a:latin typeface="Dagny OT" panose="020B0504020201020104" pitchFamily="34" charset="0"/>
          </a:endParaRPr>
        </a:p>
      </dsp:txBody>
      <dsp:txXfrm>
        <a:off x="3756170" y="3605309"/>
        <a:ext cx="58035" cy="58035"/>
      </dsp:txXfrm>
    </dsp:sp>
    <dsp:sp modelId="{FB4B96A1-7354-4F75-BDE3-861BE47E606E}">
      <dsp:nvSpPr>
        <dsp:cNvPr id="0" name=""/>
        <dsp:cNvSpPr/>
      </dsp:nvSpPr>
      <dsp:spPr>
        <a:xfrm>
          <a:off x="3909850" y="4003555"/>
          <a:ext cx="1050238" cy="105023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latin typeface="Dagny OT" panose="020B0504020201020104" pitchFamily="34" charset="0"/>
            </a:rPr>
            <a:t>Data Integration &amp; Interoperability</a:t>
          </a:r>
        </a:p>
      </dsp:txBody>
      <dsp:txXfrm>
        <a:off x="4063654" y="4157359"/>
        <a:ext cx="742630" cy="742630"/>
      </dsp:txXfrm>
    </dsp:sp>
    <dsp:sp modelId="{21A8D3D4-1528-4CDE-B5D9-4B983C565692}">
      <dsp:nvSpPr>
        <dsp:cNvPr id="0" name=""/>
        <dsp:cNvSpPr/>
      </dsp:nvSpPr>
      <dsp:spPr>
        <a:xfrm rot="5400000">
          <a:off x="2555052" y="3830381"/>
          <a:ext cx="1160708" cy="30146"/>
        </a:xfrm>
        <a:custGeom>
          <a:avLst/>
          <a:gdLst/>
          <a:ahLst/>
          <a:cxnLst/>
          <a:rect l="0" t="0" r="0" b="0"/>
          <a:pathLst>
            <a:path>
              <a:moveTo>
                <a:pt x="0" y="15073"/>
              </a:moveTo>
              <a:lnTo>
                <a:pt x="1160708" y="1507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CA" sz="900" kern="1200">
            <a:latin typeface="Dagny OT" panose="020B0504020201020104" pitchFamily="34" charset="0"/>
          </a:endParaRPr>
        </a:p>
      </dsp:txBody>
      <dsp:txXfrm>
        <a:off x="3106389" y="3816436"/>
        <a:ext cx="58035" cy="58035"/>
      </dsp:txXfrm>
    </dsp:sp>
    <dsp:sp modelId="{674DF1F3-BF0C-43D6-8FB5-5D647D52F0DA}">
      <dsp:nvSpPr>
        <dsp:cNvPr id="0" name=""/>
        <dsp:cNvSpPr/>
      </dsp:nvSpPr>
      <dsp:spPr>
        <a:xfrm>
          <a:off x="2610287" y="4425808"/>
          <a:ext cx="1050238" cy="105023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latin typeface="Dagny OT" panose="020B0504020201020104" pitchFamily="34" charset="0"/>
            </a:rPr>
            <a:t>Document &amp; Content Management</a:t>
          </a:r>
        </a:p>
      </dsp:txBody>
      <dsp:txXfrm>
        <a:off x="2764091" y="4579612"/>
        <a:ext cx="742630" cy="742630"/>
      </dsp:txXfrm>
    </dsp:sp>
    <dsp:sp modelId="{C89F092F-5A51-41BB-A10E-7B341B948B0E}">
      <dsp:nvSpPr>
        <dsp:cNvPr id="0" name=""/>
        <dsp:cNvSpPr/>
      </dsp:nvSpPr>
      <dsp:spPr>
        <a:xfrm rot="7560000">
          <a:off x="1905271" y="3619254"/>
          <a:ext cx="1160708" cy="30146"/>
        </a:xfrm>
        <a:custGeom>
          <a:avLst/>
          <a:gdLst/>
          <a:ahLst/>
          <a:cxnLst/>
          <a:rect l="0" t="0" r="0" b="0"/>
          <a:pathLst>
            <a:path>
              <a:moveTo>
                <a:pt x="0" y="15073"/>
              </a:moveTo>
              <a:lnTo>
                <a:pt x="1160708" y="1507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CA" sz="900" kern="1200">
            <a:latin typeface="Dagny OT" panose="020B0504020201020104" pitchFamily="34" charset="0"/>
          </a:endParaRPr>
        </a:p>
      </dsp:txBody>
      <dsp:txXfrm rot="10800000">
        <a:off x="2456608" y="3605309"/>
        <a:ext cx="58035" cy="58035"/>
      </dsp:txXfrm>
    </dsp:sp>
    <dsp:sp modelId="{F7EEF95B-25D2-4610-91B3-063E9606964B}">
      <dsp:nvSpPr>
        <dsp:cNvPr id="0" name=""/>
        <dsp:cNvSpPr/>
      </dsp:nvSpPr>
      <dsp:spPr>
        <a:xfrm>
          <a:off x="1310725" y="4003555"/>
          <a:ext cx="1050238" cy="105023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latin typeface="Dagny OT" panose="020B0504020201020104" pitchFamily="34" charset="0"/>
            </a:rPr>
            <a:t>Reference &amp; Master Data</a:t>
          </a:r>
        </a:p>
      </dsp:txBody>
      <dsp:txXfrm>
        <a:off x="1464529" y="4157359"/>
        <a:ext cx="742630" cy="742630"/>
      </dsp:txXfrm>
    </dsp:sp>
    <dsp:sp modelId="{76FF3A89-9035-4BD1-9521-E162724FD6AD}">
      <dsp:nvSpPr>
        <dsp:cNvPr id="0" name=""/>
        <dsp:cNvSpPr/>
      </dsp:nvSpPr>
      <dsp:spPr>
        <a:xfrm rot="9720000">
          <a:off x="1503684" y="3066517"/>
          <a:ext cx="1160708" cy="30146"/>
        </a:xfrm>
        <a:custGeom>
          <a:avLst/>
          <a:gdLst/>
          <a:ahLst/>
          <a:cxnLst/>
          <a:rect l="0" t="0" r="0" b="0"/>
          <a:pathLst>
            <a:path>
              <a:moveTo>
                <a:pt x="0" y="15073"/>
              </a:moveTo>
              <a:lnTo>
                <a:pt x="1160708" y="1507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CA" sz="900" kern="1200">
            <a:latin typeface="Dagny OT" panose="020B0504020201020104" pitchFamily="34" charset="0"/>
          </a:endParaRPr>
        </a:p>
      </dsp:txBody>
      <dsp:txXfrm rot="10800000">
        <a:off x="2055021" y="3052572"/>
        <a:ext cx="58035" cy="58035"/>
      </dsp:txXfrm>
    </dsp:sp>
    <dsp:sp modelId="{79AB5127-BDF1-4485-8983-ABFE2F292DE4}">
      <dsp:nvSpPr>
        <dsp:cNvPr id="0" name=""/>
        <dsp:cNvSpPr/>
      </dsp:nvSpPr>
      <dsp:spPr>
        <a:xfrm>
          <a:off x="507551" y="2898081"/>
          <a:ext cx="1050238" cy="105023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latin typeface="Dagny OT" panose="020B0504020201020104" pitchFamily="34" charset="0"/>
            </a:rPr>
            <a:t>Data Warehousing &amp; BI</a:t>
          </a:r>
        </a:p>
      </dsp:txBody>
      <dsp:txXfrm>
        <a:off x="661355" y="3051885"/>
        <a:ext cx="742630" cy="742630"/>
      </dsp:txXfrm>
    </dsp:sp>
    <dsp:sp modelId="{541E514C-245C-45B6-A7D4-8D3DC9A17B03}">
      <dsp:nvSpPr>
        <dsp:cNvPr id="0" name=""/>
        <dsp:cNvSpPr/>
      </dsp:nvSpPr>
      <dsp:spPr>
        <a:xfrm rot="11880000">
          <a:off x="1503684" y="2383297"/>
          <a:ext cx="1160708" cy="30146"/>
        </a:xfrm>
        <a:custGeom>
          <a:avLst/>
          <a:gdLst/>
          <a:ahLst/>
          <a:cxnLst/>
          <a:rect l="0" t="0" r="0" b="0"/>
          <a:pathLst>
            <a:path>
              <a:moveTo>
                <a:pt x="0" y="15073"/>
              </a:moveTo>
              <a:lnTo>
                <a:pt x="1160708" y="1507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CA" sz="900" kern="1200">
            <a:latin typeface="Dagny OT" panose="020B0504020201020104" pitchFamily="34" charset="0"/>
          </a:endParaRPr>
        </a:p>
      </dsp:txBody>
      <dsp:txXfrm rot="10800000">
        <a:off x="2055021" y="2369352"/>
        <a:ext cx="58035" cy="58035"/>
      </dsp:txXfrm>
    </dsp:sp>
    <dsp:sp modelId="{D7D21AAA-DE9F-4A1F-9672-810DECFB9C79}">
      <dsp:nvSpPr>
        <dsp:cNvPr id="0" name=""/>
        <dsp:cNvSpPr/>
      </dsp:nvSpPr>
      <dsp:spPr>
        <a:xfrm>
          <a:off x="507551" y="1531640"/>
          <a:ext cx="1050238" cy="105023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latin typeface="Dagny OT" panose="020B0504020201020104" pitchFamily="34" charset="0"/>
            </a:rPr>
            <a:t>Metadata</a:t>
          </a:r>
        </a:p>
      </dsp:txBody>
      <dsp:txXfrm>
        <a:off x="661355" y="1685444"/>
        <a:ext cx="742630" cy="742630"/>
      </dsp:txXfrm>
    </dsp:sp>
    <dsp:sp modelId="{42B69DEC-5E84-4EBD-9CDF-6F9813C77E05}">
      <dsp:nvSpPr>
        <dsp:cNvPr id="0" name=""/>
        <dsp:cNvSpPr/>
      </dsp:nvSpPr>
      <dsp:spPr>
        <a:xfrm rot="14040000">
          <a:off x="1905271" y="1830560"/>
          <a:ext cx="1160708" cy="30146"/>
        </a:xfrm>
        <a:custGeom>
          <a:avLst/>
          <a:gdLst/>
          <a:ahLst/>
          <a:cxnLst/>
          <a:rect l="0" t="0" r="0" b="0"/>
          <a:pathLst>
            <a:path>
              <a:moveTo>
                <a:pt x="0" y="15073"/>
              </a:moveTo>
              <a:lnTo>
                <a:pt x="1160708" y="15073"/>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CA" sz="900" kern="1200">
            <a:latin typeface="Dagny OT" panose="020B0504020201020104" pitchFamily="34" charset="0"/>
          </a:endParaRPr>
        </a:p>
      </dsp:txBody>
      <dsp:txXfrm rot="10800000">
        <a:off x="2456608" y="1816615"/>
        <a:ext cx="58035" cy="58035"/>
      </dsp:txXfrm>
    </dsp:sp>
    <dsp:sp modelId="{5FE87780-03CA-424F-9959-0DBB0238410B}">
      <dsp:nvSpPr>
        <dsp:cNvPr id="0" name=""/>
        <dsp:cNvSpPr/>
      </dsp:nvSpPr>
      <dsp:spPr>
        <a:xfrm>
          <a:off x="1310725" y="426166"/>
          <a:ext cx="1050238" cy="105023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CA" sz="900" kern="1200">
              <a:latin typeface="Dagny OT" panose="020B0504020201020104" pitchFamily="34" charset="0"/>
            </a:rPr>
            <a:t>Data Quality</a:t>
          </a:r>
        </a:p>
      </dsp:txBody>
      <dsp:txXfrm>
        <a:off x="1464529" y="579970"/>
        <a:ext cx="742630" cy="74263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12F93-60AB-4028-AEC2-62B26D6237CF}" type="datetimeFigureOut">
              <a:rPr lang="en-CA" smtClean="0"/>
              <a:t>2023-01-25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EC831E-E42F-4C0D-A7F6-FACED73F7BA0}" type="slidenum">
              <a:rPr lang="en-CA" smtClean="0"/>
              <a:t>‹#›</a:t>
            </a:fld>
            <a:endParaRPr lang="en-CA"/>
          </a:p>
        </p:txBody>
      </p:sp>
    </p:spTree>
    <p:extLst>
      <p:ext uri="{BB962C8B-B14F-4D97-AF65-F5344CB8AC3E}">
        <p14:creationId xmlns:p14="http://schemas.microsoft.com/office/powerpoint/2010/main" val="2698496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CEC831E-E42F-4C0D-A7F6-FACED73F7BA0}" type="slidenum">
              <a:rPr lang="en-CA" smtClean="0"/>
              <a:t>2</a:t>
            </a:fld>
            <a:endParaRPr lang="en-CA"/>
          </a:p>
        </p:txBody>
      </p:sp>
    </p:spTree>
    <p:extLst>
      <p:ext uri="{BB962C8B-B14F-4D97-AF65-F5344CB8AC3E}">
        <p14:creationId xmlns:p14="http://schemas.microsoft.com/office/powerpoint/2010/main" val="358635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EC831E-E42F-4C0D-A7F6-FACED73F7BA0}" type="slidenum">
              <a:rPr lang="en-CA" smtClean="0"/>
              <a:t>258</a:t>
            </a:fld>
            <a:endParaRPr lang="en-CA"/>
          </a:p>
        </p:txBody>
      </p:sp>
    </p:spTree>
    <p:extLst>
      <p:ext uri="{BB962C8B-B14F-4D97-AF65-F5344CB8AC3E}">
        <p14:creationId xmlns:p14="http://schemas.microsoft.com/office/powerpoint/2010/main" val="134771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EC831E-E42F-4C0D-A7F6-FACED73F7BA0}" type="slidenum">
              <a:rPr lang="en-CA" smtClean="0"/>
              <a:t>263</a:t>
            </a:fld>
            <a:endParaRPr lang="en-CA"/>
          </a:p>
        </p:txBody>
      </p:sp>
    </p:spTree>
    <p:extLst>
      <p:ext uri="{BB962C8B-B14F-4D97-AF65-F5344CB8AC3E}">
        <p14:creationId xmlns:p14="http://schemas.microsoft.com/office/powerpoint/2010/main" val="38031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CEC831E-E42F-4C0D-A7F6-FACED73F7BA0}" type="slidenum">
              <a:rPr lang="en-CA" smtClean="0"/>
              <a:t>53</a:t>
            </a:fld>
            <a:endParaRPr lang="en-CA"/>
          </a:p>
        </p:txBody>
      </p:sp>
    </p:spTree>
    <p:extLst>
      <p:ext uri="{BB962C8B-B14F-4D97-AF65-F5344CB8AC3E}">
        <p14:creationId xmlns:p14="http://schemas.microsoft.com/office/powerpoint/2010/main" val="4070897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91</a:t>
            </a:fld>
            <a:endParaRPr lang="en-US"/>
          </a:p>
        </p:txBody>
      </p:sp>
    </p:spTree>
    <p:extLst>
      <p:ext uri="{BB962C8B-B14F-4D97-AF65-F5344CB8AC3E}">
        <p14:creationId xmlns:p14="http://schemas.microsoft.com/office/powerpoint/2010/main" val="219489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92</a:t>
            </a:fld>
            <a:endParaRPr lang="en-US"/>
          </a:p>
        </p:txBody>
      </p:sp>
    </p:spTree>
    <p:extLst>
      <p:ext uri="{BB962C8B-B14F-4D97-AF65-F5344CB8AC3E}">
        <p14:creationId xmlns:p14="http://schemas.microsoft.com/office/powerpoint/2010/main" val="27494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ea typeface="Calibri" panose="020F0502020204030204" pitchFamily="34" charset="0"/>
                <a:cs typeface="Times New Roman" panose="02020603050405020304" pitchFamily="18" charset="0"/>
              </a:rPr>
              <a:t>Facebook vs day-to-day company</a:t>
            </a:r>
          </a:p>
          <a:p>
            <a:endParaRPr lang="en-CA"/>
          </a:p>
        </p:txBody>
      </p:sp>
      <p:sp>
        <p:nvSpPr>
          <p:cNvPr id="4" name="Slide Number Placeholder 3"/>
          <p:cNvSpPr>
            <a:spLocks noGrp="1"/>
          </p:cNvSpPr>
          <p:nvPr>
            <p:ph type="sldNum" sz="quarter" idx="5"/>
          </p:nvPr>
        </p:nvSpPr>
        <p:spPr/>
        <p:txBody>
          <a:bodyPr/>
          <a:lstStyle/>
          <a:p>
            <a:fld id="{C8488BF7-385B-4E63-94D0-F2FF205AC790}" type="slidenum">
              <a:rPr lang="en-CA" smtClean="0"/>
              <a:t>121</a:t>
            </a:fld>
            <a:endParaRPr lang="en-CA"/>
          </a:p>
        </p:txBody>
      </p:sp>
    </p:spTree>
    <p:extLst>
      <p:ext uri="{BB962C8B-B14F-4D97-AF65-F5344CB8AC3E}">
        <p14:creationId xmlns:p14="http://schemas.microsoft.com/office/powerpoint/2010/main" val="24776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a:effectLst/>
                <a:ea typeface="Calibri" panose="020F0502020204030204" pitchFamily="34" charset="0"/>
                <a:cs typeface="Times New Roman" panose="02020603050405020304" pitchFamily="18" charset="0"/>
              </a:rPr>
              <a:t>Facebook vs day-to-day company</a:t>
            </a:r>
          </a:p>
          <a:p>
            <a:endParaRPr lang="en-CA"/>
          </a:p>
        </p:txBody>
      </p:sp>
      <p:sp>
        <p:nvSpPr>
          <p:cNvPr id="4" name="Slide Number Placeholder 3"/>
          <p:cNvSpPr>
            <a:spLocks noGrp="1"/>
          </p:cNvSpPr>
          <p:nvPr>
            <p:ph type="sldNum" sz="quarter" idx="5"/>
          </p:nvPr>
        </p:nvSpPr>
        <p:spPr/>
        <p:txBody>
          <a:bodyPr/>
          <a:lstStyle/>
          <a:p>
            <a:fld id="{C8488BF7-385B-4E63-94D0-F2FF205AC790}" type="slidenum">
              <a:rPr lang="en-CA" smtClean="0"/>
              <a:t>122</a:t>
            </a:fld>
            <a:endParaRPr lang="en-CA"/>
          </a:p>
        </p:txBody>
      </p:sp>
    </p:spTree>
    <p:extLst>
      <p:ext uri="{BB962C8B-B14F-4D97-AF65-F5344CB8AC3E}">
        <p14:creationId xmlns:p14="http://schemas.microsoft.com/office/powerpoint/2010/main" val="3548934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5C55BB-6CAD-864E-9B58-B11C36E0B9F9}" type="slidenum">
              <a:rPr lang="en-US" smtClean="0"/>
              <a:pPr/>
              <a:t>128</a:t>
            </a:fld>
            <a:endParaRPr lang="en-US"/>
          </a:p>
        </p:txBody>
      </p:sp>
    </p:spTree>
    <p:extLst>
      <p:ext uri="{BB962C8B-B14F-4D97-AF65-F5344CB8AC3E}">
        <p14:creationId xmlns:p14="http://schemas.microsoft.com/office/powerpoint/2010/main" val="3887222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157</a:t>
            </a:fld>
            <a:endParaRPr lang="en-US"/>
          </a:p>
        </p:txBody>
      </p:sp>
    </p:spTree>
    <p:extLst>
      <p:ext uri="{BB962C8B-B14F-4D97-AF65-F5344CB8AC3E}">
        <p14:creationId xmlns:p14="http://schemas.microsoft.com/office/powerpoint/2010/main" val="1595640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5C55BB-6CAD-864E-9B58-B11C36E0B9F9}" type="slidenum">
              <a:rPr lang="en-US" smtClean="0"/>
              <a:pPr/>
              <a:t>179</a:t>
            </a:fld>
            <a:endParaRPr lang="en-US"/>
          </a:p>
        </p:txBody>
      </p:sp>
    </p:spTree>
    <p:extLst>
      <p:ext uri="{BB962C8B-B14F-4D97-AF65-F5344CB8AC3E}">
        <p14:creationId xmlns:p14="http://schemas.microsoft.com/office/powerpoint/2010/main" val="3893038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5DEF53C-4F31-9C83-C1B1-A4D6CAE1CDFF}"/>
              </a:ext>
            </a:extLst>
          </p:cNvPr>
          <p:cNvSpPr/>
          <p:nvPr userDrawn="1"/>
        </p:nvSpPr>
        <p:spPr>
          <a:xfrm>
            <a:off x="0" y="639946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886BF42-06DD-C1A1-CFCA-DB838FA0D18F}"/>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a:prstGeom prst="rect">
            <a:avLst/>
          </a:prstGeom>
        </p:spPr>
        <p:txBody>
          <a:bodyPr lIns="91440" rIns="91440" anchor="t">
            <a:normAutofit/>
          </a:bodyPr>
          <a:lstStyle>
            <a:lvl1pPr marL="0" indent="0" algn="l">
              <a:buNone/>
              <a:defRPr kumimoji="0" lang="en-US" sz="2000" b="0" i="0" u="none" strike="noStrike" kern="1200" cap="all" spc="0" normalizeH="0" baseline="0" noProof="0" dirty="0" smtClean="0">
                <a:ln>
                  <a:noFill/>
                </a:ln>
                <a:solidFill>
                  <a:schemeClr val="tx2"/>
                </a:solidFill>
                <a:effectLst/>
                <a:uLnTx/>
                <a:uFillTx/>
                <a:latin typeface="Dagny OT" panose="020B0504020201020104" pitchFamily="34" charset="77"/>
                <a:ea typeface="+mn-ea"/>
                <a:cs typeface="+mn-cs"/>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subtitle style</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F25B402A-8ED6-3826-CFB8-6DEDEB808889}"/>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1613187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en-US"/>
              <a:t>Click to edit Master text styles</a:t>
            </a:r>
          </a:p>
          <a:p>
            <a:pPr lvl="1"/>
            <a:r>
              <a:rPr lang="en-US"/>
              <a:t>Second level</a:t>
            </a:r>
          </a:p>
        </p:txBody>
      </p:sp>
      <p:sp>
        <p:nvSpPr>
          <p:cNvPr id="13" name="Slide Number Placeholder 5">
            <a:extLst>
              <a:ext uri="{FF2B5EF4-FFF2-40B4-BE49-F238E27FC236}">
                <a16:creationId xmlns:a16="http://schemas.microsoft.com/office/drawing/2014/main" id="{7AEBC84E-F7FE-49E1-85EF-E1225CA7A0DC}"/>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2277185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2FD83F-AD32-4964-59FA-02C5B36D8C75}"/>
              </a:ext>
            </a:extLst>
          </p:cNvPr>
          <p:cNvSpPr/>
          <p:nvPr userDrawn="1"/>
        </p:nvSpPr>
        <p:spPr>
          <a:xfrm>
            <a:off x="0" y="639946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5C402274-348B-8C14-313F-E4B724FCF4AA}"/>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en-US"/>
              <a:t>Click to edit Master text styles</a:t>
            </a:r>
          </a:p>
          <a:p>
            <a:pPr lvl="1"/>
            <a:r>
              <a:rPr lang="en-US"/>
              <a:t>Second level</a:t>
            </a:r>
          </a:p>
        </p:txBody>
      </p:sp>
      <p:sp>
        <p:nvSpPr>
          <p:cNvPr id="15" name="Slide Number Placeholder 5">
            <a:extLst>
              <a:ext uri="{FF2B5EF4-FFF2-40B4-BE49-F238E27FC236}">
                <a16:creationId xmlns:a16="http://schemas.microsoft.com/office/drawing/2014/main" id="{075666F0-95E3-8A45-B66C-63179EE2782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768668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275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i="0">
                <a:latin typeface="Myriad Pro Light" panose="020B04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2336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a:xfrm>
            <a:off x="1097280" y="2017690"/>
            <a:ext cx="10058400" cy="3851404"/>
          </a:xfrm>
          <a:prstGeom prst="rect">
            <a:avLst/>
          </a:prstGeom>
        </p:spPr>
        <p:txBody>
          <a:bodyPr anchor="ctr"/>
          <a:lstStyle>
            <a:lvl1pPr algn="just">
              <a:lnSpc>
                <a:spcPct val="100000"/>
              </a:lnSpc>
              <a:spcBef>
                <a:spcPts val="2000"/>
              </a:spcBef>
              <a:defRPr/>
            </a:lvl1pPr>
            <a:lvl2pPr algn="just">
              <a:lnSpc>
                <a:spcPct val="100000"/>
              </a:lnSpc>
              <a:defRPr/>
            </a:lvl2pPr>
            <a:lvl3pPr marL="384048" indent="0">
              <a:lnSpc>
                <a:spcPct val="100000"/>
              </a:lnSpc>
              <a:buNone/>
              <a:defRPr/>
            </a:lvl3pPr>
            <a:lvl4pPr>
              <a:lnSpc>
                <a:spcPct val="100000"/>
              </a:lnSpc>
              <a:defRPr/>
            </a:lvl4pPr>
            <a:lvl5pPr>
              <a:lnSpc>
                <a:spcPct val="100000"/>
              </a:lnSpc>
              <a:defRPr/>
            </a:lvl5pPr>
          </a:lstStyle>
          <a:p>
            <a:pPr lvl="0"/>
            <a:r>
              <a:rPr lang="en-US"/>
              <a:t>Click to edit Master text styles</a:t>
            </a:r>
          </a:p>
          <a:p>
            <a:pPr lvl="1"/>
            <a:r>
              <a:rPr lang="en-US"/>
              <a:t>Second level</a:t>
            </a:r>
          </a:p>
        </p:txBody>
      </p:sp>
      <p:sp>
        <p:nvSpPr>
          <p:cNvPr id="13" name="Slide Number Placeholder 5">
            <a:extLst>
              <a:ext uri="{FF2B5EF4-FFF2-40B4-BE49-F238E27FC236}">
                <a16:creationId xmlns:a16="http://schemas.microsoft.com/office/drawing/2014/main" id="{E149D3F9-9E70-92D5-2919-58027D5F7B81}"/>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308035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2CECFD-18B7-7B30-FA95-0AD5E9F937C4}"/>
              </a:ext>
            </a:extLst>
          </p:cNvPr>
          <p:cNvSpPr/>
          <p:nvPr userDrawn="1"/>
        </p:nvSpPr>
        <p:spPr>
          <a:xfrm>
            <a:off x="0" y="639946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A32D523B-F7AF-4D98-E39B-574FC8BC5EEE}"/>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1">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text styles</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A4C97006-5205-04DD-9853-401FC4D380BA}"/>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9576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2000518"/>
            <a:ext cx="4937760" cy="3868576"/>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217920" y="2000517"/>
            <a:ext cx="4937760" cy="3868577"/>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15" name="Slide Number Placeholder 5">
            <a:extLst>
              <a:ext uri="{FF2B5EF4-FFF2-40B4-BE49-F238E27FC236}">
                <a16:creationId xmlns:a16="http://schemas.microsoft.com/office/drawing/2014/main" id="{91AF77EE-9172-F502-49D5-B7732546F710}"/>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2633825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17" name="Slide Number Placeholder 5">
            <a:extLst>
              <a:ext uri="{FF2B5EF4-FFF2-40B4-BE49-F238E27FC236}">
                <a16:creationId xmlns:a16="http://schemas.microsoft.com/office/drawing/2014/main" id="{36F504BC-C63C-E020-5187-BC4E436BE815}"/>
              </a:ext>
            </a:extLst>
          </p:cNvPr>
          <p:cNvSpPr>
            <a:spLocks noGrp="1"/>
          </p:cNvSpPr>
          <p:nvPr>
            <p:ph type="sldNum" sz="quarter" idx="11"/>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27017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E1390FC5-1BD7-7E10-5911-8E4A521688E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1187267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5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1">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chor="t">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Slide Number Placeholder 5">
            <a:extLst>
              <a:ext uri="{FF2B5EF4-FFF2-40B4-BE49-F238E27FC236}">
                <a16:creationId xmlns:a16="http://schemas.microsoft.com/office/drawing/2014/main" id="{1C7822AB-9DB4-7EB5-7562-E337A4D52D37}"/>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chemeClr val="tx2"/>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40510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1">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Slide Number Placeholder 5">
            <a:extLst>
              <a:ext uri="{FF2B5EF4-FFF2-40B4-BE49-F238E27FC236}">
                <a16:creationId xmlns:a16="http://schemas.microsoft.com/office/drawing/2014/main" id="{723ED5C0-D3EB-69D9-C60F-D72B3AFAC25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268658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A44D84-4DD1-7912-FD47-9B117E92B56A}"/>
              </a:ext>
            </a:extLst>
          </p:cNvPr>
          <p:cNvSpPr/>
          <p:nvPr userDrawn="1"/>
        </p:nvSpPr>
        <p:spPr>
          <a:xfrm>
            <a:off x="0" y="639946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043966"/>
            <a:ext cx="10058400" cy="3825128"/>
          </a:xfrm>
          <a:prstGeom prst="rect">
            <a:avLst/>
          </a:prstGeom>
        </p:spPr>
        <p:txBody>
          <a:bodyPr vert="horz" lIns="0" tIns="45720" rIns="0" bIns="45720" rtlCol="0" anchor="ctr">
            <a:normAutofit/>
          </a:bodyPr>
          <a:lstStyle/>
          <a:p>
            <a:pPr lvl="0"/>
            <a:r>
              <a:rPr lang="en-US"/>
              <a:t>Click to edit Master text styles</a:t>
            </a:r>
          </a:p>
          <a:p>
            <a:pPr lvl="1"/>
            <a:r>
              <a:rPr lang="en-US"/>
              <a:t>Second level</a:t>
            </a:r>
          </a:p>
        </p:txBody>
      </p:sp>
      <p:sp>
        <p:nvSpPr>
          <p:cNvPr id="6" name="Slide Number Placeholder 5"/>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latin typeface="Dagny OT" panose="020B0504020201020104" pitchFamily="34" charset="0"/>
              </a:defRPr>
            </a:lvl1pPr>
          </a:lstStyle>
          <a:p>
            <a:fld id="{4D63F5A6-AD82-4E1E-87F7-CE90DE510401}" type="slidenum">
              <a:rPr lang="en-CA" smtClean="0"/>
              <a:pPr/>
              <a:t>‹#›</a:t>
            </a:fld>
            <a:endParaRPr lang="en-C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F094179-70B9-8D68-5CA6-DC8D911791A8}"/>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93398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Dagny OT" panose="020B0504020201020104" pitchFamily="34" charset="0"/>
          <a:ea typeface="+mj-ea"/>
          <a:cs typeface="+mj-cs"/>
        </a:defRPr>
      </a:lvl1pPr>
    </p:titleStyle>
    <p:body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19000" b="9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1" y="4855335"/>
            <a:ext cx="12192000" cy="2015543"/>
          </a:xfrm>
          <a:prstGeom prst="rect">
            <a:avLst/>
          </a:prstGeom>
          <a:gradFill flip="none" rotWithShape="1">
            <a:gsLst>
              <a:gs pos="33000">
                <a:srgbClr val="97002D"/>
              </a:gs>
              <a:gs pos="100000">
                <a:srgbClr val="6F7268"/>
              </a:gs>
              <a:gs pos="45000">
                <a:srgbClr val="97002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yriad Pro Light" panose="020B0403030403020204" pitchFamily="34" charset="0"/>
            </a:endParaRP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65795" y="5203065"/>
            <a:ext cx="1962392" cy="1321185"/>
          </a:xfrm>
          <a:prstGeom prst="rect">
            <a:avLst/>
          </a:prstGeom>
        </p:spPr>
      </p:pic>
      <p:sp>
        <p:nvSpPr>
          <p:cNvPr id="12" name="Rectangle 11"/>
          <p:cNvSpPr/>
          <p:nvPr userDrawn="1"/>
        </p:nvSpPr>
        <p:spPr>
          <a:xfrm>
            <a:off x="1043189" y="4726546"/>
            <a:ext cx="1854557" cy="257578"/>
          </a:xfrm>
          <a:prstGeom prst="rect">
            <a:avLst/>
          </a:prstGeom>
          <a:solidFill>
            <a:srgbClr val="97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yriad Pro Light" panose="020B0403030403020204" pitchFamily="34" charset="0"/>
            </a:endParaRPr>
          </a:p>
        </p:txBody>
      </p:sp>
    </p:spTree>
    <p:extLst>
      <p:ext uri="{BB962C8B-B14F-4D97-AF65-F5344CB8AC3E}">
        <p14:creationId xmlns:p14="http://schemas.microsoft.com/office/powerpoint/2010/main" val="2723198120"/>
      </p:ext>
    </p:extLst>
  </p:cSld>
  <p:clrMap bg1="lt1" tx1="dk1" bg2="lt2" tx2="dk2" accent1="accent1" accent2="accent2" accent3="accent3" accent4="accent4" accent5="accent5" accent6="accent6" hlink="hlink" folHlink="folHlink"/>
  <p:sldLayoutIdLst>
    <p:sldLayoutId id="2147483685" r:id="rId1"/>
    <p:sldLayoutId id="2147483686" r:id="rId2"/>
  </p:sldLayoutIdLst>
  <p:hf hdr="0" ftr="0" dt="0"/>
  <p:txStyles>
    <p:titleStyle>
      <a:lvl1pPr algn="l" defTabSz="914400" rtl="0" eaLnBrk="1" latinLnBrk="0" hangingPunct="1">
        <a:lnSpc>
          <a:spcPct val="90000"/>
        </a:lnSpc>
        <a:spcBef>
          <a:spcPct val="0"/>
        </a:spcBef>
        <a:buNone/>
        <a:defRPr lang="fr-FR" sz="2400" b="1" i="0" u="none" strike="noStrike" kern="1200" baseline="0" smtClean="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rchive.ics.uci.edu/ml/datasets/Mushroom"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dailycatdrawings.tumblr.com/"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hyperlink" Target="https://www.idlewyldanalytics.com/dsbfdi-aw" TargetMode="Externa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hyperlink" Target="https://www.rstudio.com/products/rstudio/"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8.xml"/><Relationship Id="rId4" Type="http://schemas.openxmlformats.org/officeDocument/2006/relationships/hyperlink" Target="https://www.idlewyldanalytics.com/pprimer" TargetMode="External"/></Relationships>
</file>

<file path=ppt/slides/_rels/slide1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xkcd.com/552"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www.idlewyldanalytics.com/proboverview" TargetMode="External"/><Relationship Id="rId2" Type="http://schemas.openxmlformats.org/officeDocument/2006/relationships/hyperlink" Target="https://www.idlewyldanalytics.com/dsbfdi-gifd" TargetMode="External"/><Relationship Id="rId1" Type="http://schemas.openxmlformats.org/officeDocument/2006/relationships/slideLayout" Target="../slideLayouts/slideLayout8.xml"/><Relationship Id="rId5" Type="http://schemas.openxmlformats.org/officeDocument/2006/relationships/hyperlink" Target="https://www.idlewyldanalytics.com/so" TargetMode="External"/><Relationship Id="rId4" Type="http://schemas.openxmlformats.org/officeDocument/2006/relationships/hyperlink" Target="https://www.idlewyldanalytics.com/sa"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www.idlewyldanalytics.com/dsbfdi-gifd#DSBFDI-GIFD-sa" TargetMode="External"/><Relationship Id="rId2" Type="http://schemas.openxmlformats.org/officeDocument/2006/relationships/hyperlink" Target="https://www.idlewyldanalytics.com/dsbfdi-gifd#DSBFDI-GIFD-arq" TargetMode="External"/><Relationship Id="rId1" Type="http://schemas.openxmlformats.org/officeDocument/2006/relationships/slideLayout" Target="../slideLayouts/slideLayout8.xml"/><Relationship Id="rId4" Type="http://schemas.openxmlformats.org/officeDocument/2006/relationships/hyperlink" Target="https://www.idlewyldanalytics.com/data/cities.txt"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en.wikipedia.org/wiki/Calvin_and_Hobbes"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idlewyldanalytics.com/dp-gp" TargetMode="External"/><Relationship Id="rId2" Type="http://schemas.openxmlformats.org/officeDocument/2006/relationships/hyperlink" Target="https://www.idlewyldanalytics.com/dp-intro" TargetMode="External"/><Relationship Id="rId1" Type="http://schemas.openxmlformats.org/officeDocument/2006/relationships/slideLayout" Target="../slideLayouts/slideLayout8.xml"/><Relationship Id="rId4" Type="http://schemas.openxmlformats.org/officeDocument/2006/relationships/hyperlink" Target="https://www.idlewyldanalytics.com/dp-dq"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https://www.idlewyldanalytics.com/data/cities.txt" TargetMode="External"/><Relationship Id="rId2" Type="http://schemas.openxmlformats.org/officeDocument/2006/relationships/hyperlink" Target="https://www.idlewyldanalytics.com/pprimer-tidy" TargetMode="Externa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hyperlink" Target="https://www.idlewyldanalytics.com/dp-mv" TargetMode="Externa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3" Type="http://schemas.openxmlformats.org/officeDocument/2006/relationships/hyperlink" Target="https://www.idlewyldanalytics.com/dp-e" TargetMode="External"/><Relationship Id="rId2" Type="http://schemas.openxmlformats.org/officeDocument/2006/relationships/hyperlink" Target="https://www.idlewyldanalytics.com/dp-mv#DP-mv-im" TargetMode="Externa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s://www.idlewyldanalytics.com/adoa" TargetMode="External"/><Relationship Id="rId2" Type="http://schemas.openxmlformats.org/officeDocument/2006/relationships/hyperlink" Target="https://www.idlewyldanalytics.com/dp-ao" TargetMode="Externa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hyperlink" Target="https://www.idlewyldanalytics.com/data/cities.txt" TargetMode="External"/><Relationship Id="rId2" Type="http://schemas.openxmlformats.org/officeDocument/2006/relationships/hyperlink" Target="https://www.idlewyldanalytics.com/dp-e" TargetMode="Externa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hyperlink" Target="http://simplystatistics.org/" TargetMode="Externa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98.png"/></Relationships>
</file>

<file path=ppt/slides/_rels/slide2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hyperlink" Target="https://www.idlewyldanalytics.com/fsdr" TargetMode="External"/><Relationship Id="rId2" Type="http://schemas.openxmlformats.org/officeDocument/2006/relationships/hyperlink" Target="https://www.idlewyldanalytics.com/dp-dt" TargetMode="External"/><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hyperlink" Target="https://www.idlewyldanalytics.com/data/cities.txt" TargetMode="External"/><Relationship Id="rId2" Type="http://schemas.openxmlformats.org/officeDocument/2006/relationships/hyperlink" Target="https://www.idlewyldanalytics.com/dp-e" TargetMode="External"/><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18" Type="http://schemas.openxmlformats.org/officeDocument/2006/relationships/image" Target="../media/image127.png"/><Relationship Id="rId3" Type="http://schemas.openxmlformats.org/officeDocument/2006/relationships/image" Target="../media/image112.svg"/><Relationship Id="rId7" Type="http://schemas.openxmlformats.org/officeDocument/2006/relationships/image" Target="../media/image116.svg"/><Relationship Id="rId12" Type="http://schemas.openxmlformats.org/officeDocument/2006/relationships/image" Target="../media/image121.png"/><Relationship Id="rId17" Type="http://schemas.openxmlformats.org/officeDocument/2006/relationships/image" Target="../media/image126.svg"/><Relationship Id="rId2" Type="http://schemas.openxmlformats.org/officeDocument/2006/relationships/image" Target="../media/image111.png"/><Relationship Id="rId16"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svg"/><Relationship Id="rId5" Type="http://schemas.openxmlformats.org/officeDocument/2006/relationships/image" Target="../media/image114.svg"/><Relationship Id="rId15" Type="http://schemas.openxmlformats.org/officeDocument/2006/relationships/image" Target="../media/image124.svg"/><Relationship Id="rId10" Type="http://schemas.openxmlformats.org/officeDocument/2006/relationships/image" Target="../media/image119.png"/><Relationship Id="rId19" Type="http://schemas.openxmlformats.org/officeDocument/2006/relationships/image" Target="../media/image128.svg"/><Relationship Id="rId4" Type="http://schemas.openxmlformats.org/officeDocument/2006/relationships/image" Target="../media/image113.png"/><Relationship Id="rId9" Type="http://schemas.openxmlformats.org/officeDocument/2006/relationships/image" Target="../media/image118.svg"/><Relationship Id="rId14" Type="http://schemas.openxmlformats.org/officeDocument/2006/relationships/image" Target="../media/image123.png"/></Relationships>
</file>

<file path=ppt/slides/_rels/slide224.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svg"/><Relationship Id="rId3" Type="http://schemas.openxmlformats.org/officeDocument/2006/relationships/image" Target="../media/image130.svg"/><Relationship Id="rId7" Type="http://schemas.openxmlformats.org/officeDocument/2006/relationships/image" Target="../media/image134.svg"/><Relationship Id="rId12" Type="http://schemas.openxmlformats.org/officeDocument/2006/relationships/image" Target="../media/image139.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132.sv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svg"/></Relationships>
</file>

<file path=ppt/slides/_rels/slide225.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svg"/><Relationship Id="rId3" Type="http://schemas.openxmlformats.org/officeDocument/2006/relationships/image" Target="../media/image142.svg"/><Relationship Id="rId7" Type="http://schemas.openxmlformats.org/officeDocument/2006/relationships/image" Target="../media/image146.svg"/><Relationship Id="rId12" Type="http://schemas.openxmlformats.org/officeDocument/2006/relationships/image" Target="../media/image151.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svg"/><Relationship Id="rId5" Type="http://schemas.openxmlformats.org/officeDocument/2006/relationships/image" Target="../media/image144.sv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svg"/></Relationships>
</file>

<file path=ppt/slides/_rels/slide226.xml.rels><?xml version="1.0" encoding="UTF-8" standalone="yes"?>
<Relationships xmlns="http://schemas.openxmlformats.org/package/2006/relationships"><Relationship Id="rId8" Type="http://schemas.openxmlformats.org/officeDocument/2006/relationships/image" Target="../media/image159.jpeg"/><Relationship Id="rId3" Type="http://schemas.openxmlformats.org/officeDocument/2006/relationships/image" Target="../media/image154.sv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22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63.sv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3.xml.rels><?xml version="1.0" encoding="UTF-8" standalone="yes"?>
<Relationships xmlns="http://schemas.openxmlformats.org/package/2006/relationships"><Relationship Id="rId3" Type="http://schemas.openxmlformats.org/officeDocument/2006/relationships/hyperlink" Target="https://www.idlewyldanalytics.com/derd-de" TargetMode="External"/><Relationship Id="rId2" Type="http://schemas.openxmlformats.org/officeDocument/2006/relationships/hyperlink" Target="https://www.idlewyldanalytics.com/derd-bc" TargetMode="External"/><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70.gif"/><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svg"/><Relationship Id="rId4" Type="http://schemas.openxmlformats.org/officeDocument/2006/relationships/image" Target="../media/image173.png"/></Relationships>
</file>

<file path=ppt/slides/_rels/slide252.xml.rels><?xml version="1.0" encoding="UTF-8" standalone="yes"?>
<Relationships xmlns="http://schemas.openxmlformats.org/package/2006/relationships"><Relationship Id="rId3" Type="http://schemas.openxmlformats.org/officeDocument/2006/relationships/hyperlink" Target="https://www.idlewyldanalytics.com/derd-dm#DERD-DM" TargetMode="External"/><Relationship Id="rId2" Type="http://schemas.openxmlformats.org/officeDocument/2006/relationships/hyperlink" Target="https://www.idlewyldanalytics.com/dsbfdi-gifd#DSBFDI-GIFD-sod" TargetMode="External"/><Relationship Id="rId1" Type="http://schemas.openxmlformats.org/officeDocument/2006/relationships/slideLayout" Target="../slideLayouts/slideLayout8.xml"/><Relationship Id="rId4" Type="http://schemas.openxmlformats.org/officeDocument/2006/relationships/hyperlink" Target="https://www.idlewyldanalytics.com/derd-rd" TargetMode="Externa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hyperlink" Target="https://cran.r-project.org/" TargetMode="External"/><Relationship Id="rId2" Type="http://schemas.openxmlformats.org/officeDocument/2006/relationships/hyperlink" Target="https://www.idlewyldanalytics.com/pprimer" TargetMode="External"/><Relationship Id="rId1" Type="http://schemas.openxmlformats.org/officeDocument/2006/relationships/slideLayout" Target="../slideLayouts/slideLayout4.xml"/><Relationship Id="rId4" Type="http://schemas.openxmlformats.org/officeDocument/2006/relationships/hyperlink" Target="https://www.rstudio.com/products/rstudio/" TargetMode="Externa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hyperlink" Target="https://www.gapminder.org/tools/"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gapminder.org/tools-offline" TargetMode="Externa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3" Type="http://schemas.openxmlformats.org/officeDocument/2006/relationships/hyperlink" Target="https://idlewyldanalytics.com/data/2016collisionsfinal.csv" TargetMode="External"/><Relationship Id="rId2" Type="http://schemas.openxmlformats.org/officeDocument/2006/relationships/hyperlink" Target="https://www.idlewyldanalytics.com/data/GlobalCitiesPBI.csv" TargetMode="External"/><Relationship Id="rId1" Type="http://schemas.openxmlformats.org/officeDocument/2006/relationships/slideLayout" Target="../slideLayouts/slideLayout4.xml"/><Relationship Id="rId5" Type="http://schemas.openxmlformats.org/officeDocument/2006/relationships/hyperlink" Target="https://www.data-action-lab.com/wp-content/uploads/2019/11/HR_2016_Census_simple.xlsx" TargetMode="External"/><Relationship Id="rId4" Type="http://schemas.openxmlformats.org/officeDocument/2006/relationships/hyperlink" Target="https://www.data-action-lab.com/wp-content/uploads/2021/08/polls_us_election_2016.csv"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8" Type="http://schemas.openxmlformats.org/officeDocument/2006/relationships/hyperlink" Target="https://www.coursera.org/lecture/introduction-to-data-engineering/rdbms-0EgFf" TargetMode="External"/><Relationship Id="rId3" Type="http://schemas.openxmlformats.org/officeDocument/2006/relationships/hyperlink" Target="https://www.idlewyldanalytics.com/www.charuaggarwal.net/classbook.pdf" TargetMode="External"/><Relationship Id="rId7" Type="http://schemas.openxmlformats.org/officeDocument/2006/relationships/hyperlink" Target="http://www.davidbrin.com/transparentsociety.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idlewyldanalytics.com/" TargetMode="External"/><Relationship Id="rId5" Type="http://schemas.openxmlformats.org/officeDocument/2006/relationships/hyperlink" Target="http://www.charuaggarwal.net/clusterbook.pdf" TargetMode="External"/><Relationship Id="rId4" Type="http://schemas.openxmlformats.org/officeDocument/2006/relationships/hyperlink" Target="https://link.springer.com/book/10.1007/978-3-319-14142-8" TargetMode="External"/></Relationships>
</file>

<file path=ppt/slides/_rels/slide264.xml.rels><?xml version="1.0" encoding="UTF-8" standalone="yes"?>
<Relationships xmlns="http://schemas.openxmlformats.org/package/2006/relationships"><Relationship Id="rId3" Type="http://schemas.openxmlformats.org/officeDocument/2006/relationships/hyperlink" Target="https://hastie.su.domains/ElemStatLearn/" TargetMode="External"/><Relationship Id="rId2" Type="http://schemas.openxmlformats.org/officeDocument/2006/relationships/hyperlink" Target="https://hbr.org/2012/10/data-scientist-the-sexiest-job-of-the-21st-century" TargetMode="External"/><Relationship Id="rId1" Type="http://schemas.openxmlformats.org/officeDocument/2006/relationships/slideLayout" Target="../slideLayouts/slideLayout2.xml"/><Relationship Id="rId4" Type="http://schemas.openxmlformats.org/officeDocument/2006/relationships/hyperlink" Target="https://www.softkraft.co/automating-data-pipelines/" TargetMode="External"/></Relationships>
</file>

<file path=ppt/slides/_rels/slide265.xml.rels><?xml version="1.0" encoding="UTF-8" standalone="yes"?>
<Relationships xmlns="http://schemas.openxmlformats.org/package/2006/relationships"><Relationship Id="rId3" Type="http://schemas.openxmlformats.org/officeDocument/2006/relationships/hyperlink" Target="http://www.gvsu.edu/cms4/asset/C36BB20B-9927-1AE9-F5689F4682486302/ethical_reasoningdc.pdf" TargetMode="External"/><Relationship Id="rId2" Type="http://schemas.openxmlformats.org/officeDocument/2006/relationships/hyperlink" Target="https://www.amazon.ca/Weapons-Math-Destruction-Increases-Inequality/dp/0553418815" TargetMode="External"/><Relationship Id="rId1" Type="http://schemas.openxmlformats.org/officeDocument/2006/relationships/slideLayout" Target="../slideLayouts/slideLayout2.xml"/><Relationship Id="rId4" Type="http://schemas.openxmlformats.org/officeDocument/2006/relationships/hyperlink" Target="https://www.phdata.io/blog/what-is-data-engineering/" TargetMode="External"/></Relationships>
</file>

<file path=ppt/slides/_rels/slide266.xml.rels><?xml version="1.0" encoding="UTF-8" standalone="yes"?>
<Relationships xmlns="http://schemas.openxmlformats.org/package/2006/relationships"><Relationship Id="rId3" Type="http://schemas.openxmlformats.org/officeDocument/2006/relationships/hyperlink" Target="https://opentextbc.ca/dbdesign01/" TargetMode="External"/><Relationship Id="rId2" Type="http://schemas.openxmlformats.org/officeDocument/2006/relationships/hyperlink" Target="https://simplystatistics.org/2014/10/24/an-interactive-visualization-to-teach-about-the-curse-of-dimensionality/"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8" Type="http://schemas.openxmlformats.org/officeDocument/2006/relationships/hyperlink" Target="https://www.ic.gc.ca/eic/site/062.nsf/eng/h_00109.html" TargetMode="External"/><Relationship Id="rId3" Type="http://schemas.openxmlformats.org/officeDocument/2006/relationships/hyperlink" Target="https://www.canada.ca/en/privy-council/corporate/clerk/publications/data-strategy.html" TargetMode="External"/><Relationship Id="rId7" Type="http://schemas.openxmlformats.org/officeDocument/2006/relationships/hyperlink" Target="https://www.canada.ca/en/government/system/digital-government/digital-government-innovations/cloud-services/government-canada-cloud-adoption-strategy.html" TargetMode="External"/><Relationship Id="rId2" Type="http://schemas.openxmlformats.org/officeDocument/2006/relationships/hyperlink" Target="https://www.canada.ca/en/government/system/digital-government/policies-standards.html" TargetMode="External"/><Relationship Id="rId1" Type="http://schemas.openxmlformats.org/officeDocument/2006/relationships/slideLayout" Target="../slideLayouts/slideLayout2.xml"/><Relationship Id="rId6" Type="http://schemas.openxmlformats.org/officeDocument/2006/relationships/hyperlink" Target="https://www.canada.ca/en/government/system/digital-government/digital-operations-strategic-plan-2018-2022.html" TargetMode="External"/><Relationship Id="rId5" Type="http://schemas.openxmlformats.org/officeDocument/2006/relationships/hyperlink" Target="https://www.canada.ca/en/treasury-board-secretariat/services/information-technology/strategic-plan-2017-2021.html" TargetMode="External"/><Relationship Id="rId4" Type="http://schemas.openxmlformats.org/officeDocument/2006/relationships/hyperlink" Target="https://www.tbs-sct.gc.ca/pol/doc-eng.aspx?id=32603" TargetMode="External"/><Relationship Id="rId9" Type="http://schemas.openxmlformats.org/officeDocument/2006/relationships/image" Target="../media/image1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idlewyldanalytics.com/ntaqw-ll" TargetMode="External"/><Relationship Id="rId2" Type="http://schemas.openxmlformats.org/officeDocument/2006/relationships/hyperlink" Target="https://www.idlewyldanalytics.com/ntaqw-b"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mailto:pboily@uottawa.ca" TargetMode="External"/><Relationship Id="rId2" Type="http://schemas.openxmlformats.org/officeDocument/2006/relationships/hyperlink" Target="https://data-action-lab.com/101-dse" TargetMode="External"/><Relationship Id="rId1" Type="http://schemas.openxmlformats.org/officeDocument/2006/relationships/slideLayout" Target="../slideLayouts/slideLayout4.xml"/><Relationship Id="rId5" Type="http://schemas.openxmlformats.org/officeDocument/2006/relationships/hyperlink" Target="https://dspdi.slack.com/" TargetMode="External"/><Relationship Id="rId4" Type="http://schemas.openxmlformats.org/officeDocument/2006/relationships/hyperlink" Target="https://idlewyldanalytics.com/"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commons.wikimedia.org/wiki/File:Entity-Relationship_Model_(diagram).pn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fivethirtyeight.com/contributors/christie-aschwanden/" TargetMode="External"/><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idlewyldanalytics.com/dsbfdi-i" TargetMode="Externa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is.theorizeit.org/wiki/File:Image.png"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hyperlink" Target="Conceptual%20Frameworks%20for%20Data%20Work" TargetMode="Externa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s://fnigc.ca/ocap-training/"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science.slashdot.org/story/18/10/12/2240241/google-ai-claims-99-percent-accuracy-in-metastatic-breast-cancer-detection" TargetMode="External"/><Relationship Id="rId2" Type="http://schemas.openxmlformats.org/officeDocument/2006/relationships/hyperlink" Target="https://doi.org/10.1371/journal.pmed.1002699" TargetMode="External"/><Relationship Id="rId1" Type="http://schemas.openxmlformats.org/officeDocument/2006/relationships/slideLayout" Target="../slideLayouts/slideLayout2.xml"/><Relationship Id="rId4" Type="http://schemas.openxmlformats.org/officeDocument/2006/relationships/hyperlink" Target="https://www.newswise.com/articles/data-scientists-find-connections-between-birth-month-and-health"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nytimes.com/2018/12/31/technology/human-resources-artificial-intelligence-humu.html?partner=IFTTT" TargetMode="External"/><Relationship Id="rId2" Type="http://schemas.openxmlformats.org/officeDocument/2006/relationships/hyperlink" Target="https://www.sciencedaily.com/releases/2015/09/150903144657.htm" TargetMode="External"/><Relationship Id="rId1" Type="http://schemas.openxmlformats.org/officeDocument/2006/relationships/slideLayout" Target="../slideLayouts/slideLayout2.xml"/><Relationship Id="rId5" Type="http://schemas.openxmlformats.org/officeDocument/2006/relationships/hyperlink" Target="https://www.nytimes.com/section/upshot" TargetMode="External"/><Relationship Id="rId4" Type="http://schemas.openxmlformats.org/officeDocument/2006/relationships/hyperlink" Target="https://www.nytimes.com/2016/10/13/upshot/how-one-19-year-old-illinois-man-is-distorting-national-polling-averages.html?imm_mid=0e9900&amp;cmp=em-data-na-na-newsltr_20161019&amp;_r=1"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www.independent.co.uk/life-style/gadgets-and-tech/news/ai-robots-artificial-intelligence-racism-sexism-prejudice-bias-language-learn-from-humans-a7683161.html" TargetMode="External"/><Relationship Id="rId2" Type="http://schemas.openxmlformats.org/officeDocument/2006/relationships/hyperlink" Target="https://www.reuters.com/article/us-amazon-com-jobs-automation-insight-idUSKCN1MK08G" TargetMode="External"/><Relationship Id="rId1" Type="http://schemas.openxmlformats.org/officeDocument/2006/relationships/slideLayout" Target="../slideLayouts/slideLayout2.xml"/><Relationship Id="rId4" Type="http://schemas.openxmlformats.org/officeDocument/2006/relationships/hyperlink" Target="http://www.theroot.com/facial-recognition-technology-affects-african-americans-1790857307" TargetMode="External"/></Relationships>
</file>

<file path=ppt/slides/_rels/slide97.xml.rels><?xml version="1.0" encoding="UTF-8" standalone="yes"?>
<Relationships xmlns="http://schemas.openxmlformats.org/package/2006/relationships"><Relationship Id="rId2" Type="http://schemas.openxmlformats.org/officeDocument/2006/relationships/hyperlink" Target="https://www.idlewyldanalytics.com/dsbfdi-edsc" TargetMode="Externa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53589" y="5094112"/>
            <a:ext cx="9244148" cy="810305"/>
          </a:xfrm>
          <a:prstGeom prst="rect">
            <a:avLst/>
          </a:prstGeom>
        </p:spPr>
        <p:txBody>
          <a:bodyPr/>
          <a:lstStyle/>
          <a:p>
            <a:pPr algn="l"/>
            <a:r>
              <a:rPr lang="fr-CA" sz="3200">
                <a:latin typeface="Myriad Pro"/>
              </a:rPr>
              <a:t>Data Science Essentials</a:t>
            </a:r>
            <a:endParaRPr lang="en-US" sz="3200">
              <a:latin typeface="Myriad Pro"/>
            </a:endParaRPr>
          </a:p>
        </p:txBody>
      </p:sp>
      <p:sp>
        <p:nvSpPr>
          <p:cNvPr id="3" name="Subtitle 2"/>
          <p:cNvSpPr>
            <a:spLocks noGrp="1"/>
          </p:cNvSpPr>
          <p:nvPr>
            <p:ph type="subTitle" idx="4294967295"/>
          </p:nvPr>
        </p:nvSpPr>
        <p:spPr>
          <a:xfrm>
            <a:off x="953589" y="6035046"/>
            <a:ext cx="8655106" cy="760957"/>
          </a:xfrm>
          <a:prstGeom prst="rect">
            <a:avLst/>
          </a:prstGeom>
        </p:spPr>
        <p:txBody>
          <a:bodyPr/>
          <a:lstStyle/>
          <a:p>
            <a:pPr marL="0" indent="0" algn="l">
              <a:buNone/>
            </a:pPr>
            <a:r>
              <a:rPr lang="fr-CA" sz="1800" b="1">
                <a:solidFill>
                  <a:schemeClr val="bg1"/>
                </a:solidFill>
                <a:latin typeface="Myriad Pro"/>
              </a:rPr>
              <a:t>Instructor:</a:t>
            </a:r>
            <a:r>
              <a:rPr lang="fr-CA" sz="1800">
                <a:solidFill>
                  <a:schemeClr val="bg1"/>
                </a:solidFill>
                <a:latin typeface="Myriad Pro"/>
              </a:rPr>
              <a:t> Patrick Boily</a:t>
            </a:r>
            <a:br>
              <a:rPr lang="fr-CA" sz="1800">
                <a:solidFill>
                  <a:schemeClr val="bg1"/>
                </a:solidFill>
                <a:latin typeface="Myriad Pro"/>
              </a:rPr>
            </a:br>
            <a:endParaRPr lang="en-US" sz="1400">
              <a:solidFill>
                <a:schemeClr val="bg1"/>
              </a:solidFill>
              <a:latin typeface="Myriad Pro"/>
            </a:endParaRPr>
          </a:p>
        </p:txBody>
      </p:sp>
    </p:spTree>
    <p:extLst>
      <p:ext uri="{BB962C8B-B14F-4D97-AF65-F5344CB8AC3E}">
        <p14:creationId xmlns:p14="http://schemas.microsoft.com/office/powerpoint/2010/main" val="2693656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2B1E-1EA3-E9F2-F28D-1B4DD4EAE634}"/>
              </a:ext>
            </a:extLst>
          </p:cNvPr>
          <p:cNvSpPr>
            <a:spLocks noGrp="1"/>
          </p:cNvSpPr>
          <p:nvPr>
            <p:ph type="title"/>
          </p:nvPr>
        </p:nvSpPr>
        <p:spPr/>
        <p:txBody>
          <a:bodyPr/>
          <a:lstStyle/>
          <a:p>
            <a:r>
              <a:rPr lang="en-US" b="1"/>
              <a:t>Poisonous Mushroom Problem</a:t>
            </a:r>
          </a:p>
        </p:txBody>
      </p:sp>
      <p:sp>
        <p:nvSpPr>
          <p:cNvPr id="3" name="Content Placeholder 2">
            <a:extLst>
              <a:ext uri="{FF2B5EF4-FFF2-40B4-BE49-F238E27FC236}">
                <a16:creationId xmlns:a16="http://schemas.microsoft.com/office/drawing/2014/main" id="{BE640464-199A-B794-3587-B398589F72A9}"/>
              </a:ext>
            </a:extLst>
          </p:cNvPr>
          <p:cNvSpPr>
            <a:spLocks noGrp="1"/>
          </p:cNvSpPr>
          <p:nvPr>
            <p:ph idx="1"/>
          </p:nvPr>
        </p:nvSpPr>
        <p:spPr/>
        <p:txBody>
          <a:bodyPr>
            <a:normAutofit lnSpcReduction="10000"/>
          </a:bodyPr>
          <a:lstStyle/>
          <a:p>
            <a:pPr>
              <a:lnSpc>
                <a:spcPct val="120000"/>
              </a:lnSpc>
            </a:pPr>
            <a:r>
              <a:rPr lang="en-US" i="1">
                <a:latin typeface="Dagny OT" panose="020B0504020201020104" pitchFamily="34" charset="77"/>
              </a:rPr>
              <a:t>Amanita muscaria</a:t>
            </a:r>
          </a:p>
          <a:p>
            <a:pPr algn="l">
              <a:lnSpc>
                <a:spcPct val="120000"/>
              </a:lnSpc>
            </a:pPr>
            <a:r>
              <a:rPr lang="en-US" b="1">
                <a:latin typeface="Dagny OT" panose="020B0504020201020104" pitchFamily="34" charset="77"/>
              </a:rPr>
              <a:t>Habitat:</a:t>
            </a:r>
            <a:r>
              <a:rPr lang="en-US">
                <a:latin typeface="Dagny OT" panose="020B0504020201020104" pitchFamily="34" charset="77"/>
              </a:rPr>
              <a:t> woods</a:t>
            </a:r>
            <a:br>
              <a:rPr lang="en-US">
                <a:latin typeface="Dagny OT" panose="020B0504020201020104" pitchFamily="34" charset="77"/>
              </a:rPr>
            </a:br>
            <a:r>
              <a:rPr lang="en-US" b="1">
                <a:latin typeface="Dagny OT" panose="020B0504020201020104" pitchFamily="34" charset="77"/>
              </a:rPr>
              <a:t>Gill Size: </a:t>
            </a:r>
            <a:r>
              <a:rPr lang="en-US">
                <a:latin typeface="Dagny OT" panose="020B0504020201020104" pitchFamily="34" charset="77"/>
              </a:rPr>
              <a:t>narrow</a:t>
            </a:r>
            <a:br>
              <a:rPr lang="en-US">
                <a:latin typeface="Dagny OT" panose="020B0504020201020104" pitchFamily="34" charset="77"/>
              </a:rPr>
            </a:br>
            <a:r>
              <a:rPr lang="en-US" b="1">
                <a:latin typeface="Dagny OT" panose="020B0504020201020104" pitchFamily="34" charset="77"/>
              </a:rPr>
              <a:t>Odor:</a:t>
            </a:r>
            <a:r>
              <a:rPr lang="en-US">
                <a:latin typeface="Dagny OT" panose="020B0504020201020104" pitchFamily="34" charset="77"/>
              </a:rPr>
              <a:t> none</a:t>
            </a:r>
            <a:br>
              <a:rPr lang="en-US">
                <a:latin typeface="Dagny OT" panose="020B0504020201020104" pitchFamily="34" charset="77"/>
              </a:rPr>
            </a:br>
            <a:r>
              <a:rPr lang="en-US" b="1">
                <a:latin typeface="Dagny OT" panose="020B0504020201020104" pitchFamily="34" charset="77"/>
              </a:rPr>
              <a:t>Spores:</a:t>
            </a:r>
            <a:r>
              <a:rPr lang="en-US">
                <a:latin typeface="Dagny OT" panose="020B0504020201020104" pitchFamily="34" charset="77"/>
              </a:rPr>
              <a:t> white</a:t>
            </a:r>
            <a:br>
              <a:rPr lang="en-US">
                <a:latin typeface="Dagny OT" panose="020B0504020201020104" pitchFamily="34" charset="77"/>
              </a:rPr>
            </a:br>
            <a:r>
              <a:rPr lang="en-US" b="1">
                <a:latin typeface="Dagny OT" panose="020B0504020201020104" pitchFamily="34" charset="77"/>
              </a:rPr>
              <a:t>Cap Colour:</a:t>
            </a:r>
            <a:r>
              <a:rPr lang="en-US">
                <a:latin typeface="Dagny OT" panose="020B0504020201020104" pitchFamily="34" charset="77"/>
              </a:rPr>
              <a:t> red</a:t>
            </a:r>
            <a:endParaRPr lang="en-US" sz="100">
              <a:latin typeface="Dagny OT" panose="020B0504020201020104" pitchFamily="34" charset="77"/>
            </a:endParaRPr>
          </a:p>
          <a:p>
            <a:pPr algn="l">
              <a:lnSpc>
                <a:spcPct val="120000"/>
              </a:lnSpc>
            </a:pPr>
            <a:r>
              <a:rPr lang="en-US" b="1">
                <a:latin typeface="Dagny OT" panose="020B0504020201020104" pitchFamily="34" charset="77"/>
                <a:ea typeface="Helvetica Light" charset="0"/>
                <a:cs typeface="Helvetica Light" charset="0"/>
              </a:rPr>
              <a:t>Classification problem: </a:t>
            </a:r>
            <a:br>
              <a:rPr lang="en-US" b="1">
                <a:latin typeface="Dagny OT" panose="020B0504020201020104" pitchFamily="34" charset="77"/>
                <a:ea typeface="Helvetica Light" charset="0"/>
                <a:cs typeface="Helvetica Light" charset="0"/>
              </a:rPr>
            </a:br>
            <a:r>
              <a:rPr lang="en-US">
                <a:latin typeface="Dagny OT" panose="020B0504020201020104" pitchFamily="34" charset="77"/>
                <a:ea typeface="Helvetica Light" charset="0"/>
                <a:cs typeface="Helvetica Light" charset="0"/>
              </a:rPr>
              <a:t>Is Amanita muscaria edible, or poisonous?</a:t>
            </a:r>
            <a:endParaRPr lang="en-US">
              <a:latin typeface="Dagny OT" panose="020B0504020201020104" pitchFamily="34" charset="77"/>
            </a:endParaRPr>
          </a:p>
        </p:txBody>
      </p:sp>
      <p:sp>
        <p:nvSpPr>
          <p:cNvPr id="4" name="Rectangle 3">
            <a:extLst>
              <a:ext uri="{FF2B5EF4-FFF2-40B4-BE49-F238E27FC236}">
                <a16:creationId xmlns:a16="http://schemas.microsoft.com/office/drawing/2014/main" id="{07A03873-10BE-4E39-A351-92372543948B}"/>
              </a:ext>
            </a:extLst>
          </p:cNvPr>
          <p:cNvSpPr/>
          <p:nvPr/>
        </p:nvSpPr>
        <p:spPr>
          <a:xfrm>
            <a:off x="6926317" y="0"/>
            <a:ext cx="5265683" cy="307777"/>
          </a:xfrm>
          <a:prstGeom prst="rect">
            <a:avLst/>
          </a:prstGeom>
        </p:spPr>
        <p:txBody>
          <a:bodyPr wrap="square">
            <a:spAutoFit/>
          </a:bodyPr>
          <a:lstStyle/>
          <a:p>
            <a:pPr algn="r"/>
            <a:r>
              <a:rPr lang="en-US" sz="1400">
                <a:latin typeface="Dagny OT" panose="020B0504020201020104" pitchFamily="34" charset="0"/>
                <a:ea typeface="Helvetica Light" charset="0"/>
                <a:cs typeface="Helvetica Light" charset="0"/>
              </a:rPr>
              <a:t>[</a:t>
            </a:r>
            <a:r>
              <a:rPr lang="en-US" sz="1400">
                <a:latin typeface="Dagny OT" panose="020B0504020201020104" pitchFamily="34" charset="0"/>
                <a:ea typeface="Helvetica Light" charset="0"/>
                <a:cs typeface="Helvetica Light" charset="0"/>
                <a:hlinkClick r:id="rId2"/>
              </a:rPr>
              <a:t>https://</a:t>
            </a:r>
            <a:r>
              <a:rPr lang="en-US" sz="1400" err="1">
                <a:latin typeface="Dagny OT" panose="020B0504020201020104" pitchFamily="34" charset="0"/>
                <a:ea typeface="Helvetica Light" charset="0"/>
                <a:cs typeface="Helvetica Light" charset="0"/>
                <a:hlinkClick r:id="rId2"/>
              </a:rPr>
              <a:t>archive.ics.uci.edu</a:t>
            </a:r>
            <a:r>
              <a:rPr lang="en-US" sz="1400">
                <a:latin typeface="Dagny OT" panose="020B0504020201020104" pitchFamily="34" charset="0"/>
                <a:ea typeface="Helvetica Light" charset="0"/>
                <a:cs typeface="Helvetica Light" charset="0"/>
                <a:hlinkClick r:id="rId2"/>
              </a:rPr>
              <a:t>/ml/datasets/Mushroom</a:t>
            </a:r>
            <a:r>
              <a:rPr lang="en-US" sz="1400">
                <a:latin typeface="Dagny OT" panose="020B0504020201020104" pitchFamily="34" charset="0"/>
                <a:ea typeface="Helvetica Light" charset="0"/>
                <a:cs typeface="Helvetica Light" charset="0"/>
              </a:rPr>
              <a:t>]</a:t>
            </a:r>
          </a:p>
        </p:txBody>
      </p:sp>
      <p:pic>
        <p:nvPicPr>
          <p:cNvPr id="5" name="Content Placeholder 7">
            <a:extLst>
              <a:ext uri="{FF2B5EF4-FFF2-40B4-BE49-F238E27FC236}">
                <a16:creationId xmlns:a16="http://schemas.microsoft.com/office/drawing/2014/main" id="{159FF612-BB05-A1F5-5B31-03917FE72A3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560069" y="1690688"/>
            <a:ext cx="2935702" cy="4351338"/>
          </a:xfrm>
          <a:prstGeom prst="rect">
            <a:avLst/>
          </a:prstGeom>
        </p:spPr>
      </p:pic>
      <p:sp>
        <p:nvSpPr>
          <p:cNvPr id="7" name="Slide Number Placeholder 5">
            <a:extLst>
              <a:ext uri="{FF2B5EF4-FFF2-40B4-BE49-F238E27FC236}">
                <a16:creationId xmlns:a16="http://schemas.microsoft.com/office/drawing/2014/main" id="{9F390E67-1577-50AE-ED78-983A9B3A7747}"/>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latin typeface="Dagny OT" panose="020B0504020201020104" pitchFamily="34" charset="0"/>
              </a:rPr>
              <a:t>10</a:t>
            </a:fld>
            <a:endParaRPr lang="en-CA">
              <a:latin typeface="Dagny OT" panose="020B0504020201020104" pitchFamily="34" charset="0"/>
            </a:endParaRPr>
          </a:p>
        </p:txBody>
      </p:sp>
      <p:sp>
        <p:nvSpPr>
          <p:cNvPr id="8" name="Date Placeholder 5">
            <a:extLst>
              <a:ext uri="{FF2B5EF4-FFF2-40B4-BE49-F238E27FC236}">
                <a16:creationId xmlns:a16="http://schemas.microsoft.com/office/drawing/2014/main" id="{E488EBFC-1036-AA15-EA15-512A6E58B0F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1325179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Analytics Workflows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You are probably sick of </a:t>
            </a:r>
            <a:r>
              <a:rPr lang="en-CA" b="1"/>
              <a:t>discussions about context</a:t>
            </a:r>
            <a:r>
              <a:rPr lang="en-CA"/>
              <a:t> and would rather move to data analysis proper. </a:t>
            </a:r>
          </a:p>
          <a:p>
            <a:r>
              <a:rPr lang="en-CA"/>
              <a:t>Very soon. One last thing, then: the </a:t>
            </a:r>
            <a:r>
              <a:rPr lang="en-CA" b="1"/>
              <a:t>project context</a:t>
            </a:r>
            <a:r>
              <a:rPr lang="en-CA"/>
              <a:t>.</a:t>
            </a:r>
          </a:p>
          <a:p>
            <a:r>
              <a:rPr lang="en-CA"/>
              <a:t>Data science is more than just the analysis of data; this is apparent when we look at the typical steps involved in a </a:t>
            </a:r>
            <a:r>
              <a:rPr lang="en-CA" b="1"/>
              <a:t>data science project.</a:t>
            </a:r>
            <a:r>
              <a:rPr lang="en-CA"/>
              <a:t> </a:t>
            </a:r>
          </a:p>
          <a:p>
            <a:r>
              <a:rPr lang="en-CA"/>
              <a:t>Data analysis pieces take place within this larger project context, as well as in the context of a larger </a:t>
            </a:r>
            <a:r>
              <a:rPr lang="en-CA" b="1"/>
              <a:t>technical infrastructure</a:t>
            </a:r>
            <a:r>
              <a:rPr lang="en-CA"/>
              <a:t> or </a:t>
            </a:r>
            <a:r>
              <a:rPr lang="en-CA" b="1"/>
              <a:t>pre-existing system</a:t>
            </a:r>
            <a:r>
              <a:rPr lang="en-CA"/>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100</a:t>
            </a:fld>
            <a:endParaRPr lang="en-CA"/>
          </a:p>
        </p:txBody>
      </p:sp>
      <p:sp>
        <p:nvSpPr>
          <p:cNvPr id="6" name="Date Placeholder 5">
            <a:extLst>
              <a:ext uri="{FF2B5EF4-FFF2-40B4-BE49-F238E27FC236}">
                <a16:creationId xmlns:a16="http://schemas.microsoft.com/office/drawing/2014/main" id="{1663BD50-08E7-5415-DE61-A7A57FDAF0A7}"/>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81D08593-F7F1-AD58-F725-FE572A83030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3317804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“Analytical” Method</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sz="half" idx="1"/>
          </p:nvPr>
        </p:nvSpPr>
        <p:spPr/>
        <p:txBody>
          <a:bodyPr/>
          <a:lstStyle/>
          <a:p>
            <a:r>
              <a:rPr lang="en-CA"/>
              <a:t>As with the </a:t>
            </a:r>
            <a:r>
              <a:rPr lang="en-CA" b="1"/>
              <a:t>scientific method</a:t>
            </a:r>
            <a:r>
              <a:rPr lang="en-CA"/>
              <a:t>, there is a “step-by-step” guide to data analysis:</a:t>
            </a:r>
          </a:p>
          <a:p>
            <a:pPr lvl="1"/>
            <a:r>
              <a:rPr lang="en-CA"/>
              <a:t>statement of objective</a:t>
            </a:r>
          </a:p>
          <a:p>
            <a:pPr lvl="1"/>
            <a:r>
              <a:rPr lang="en-CA"/>
              <a:t>data collection</a:t>
            </a:r>
          </a:p>
          <a:p>
            <a:pPr lvl="1"/>
            <a:r>
              <a:rPr lang="en-CA"/>
              <a:t>data clean-up</a:t>
            </a:r>
          </a:p>
          <a:p>
            <a:pPr lvl="1"/>
            <a:r>
              <a:rPr lang="en-CA"/>
              <a:t>data analysis/analytics</a:t>
            </a:r>
          </a:p>
          <a:p>
            <a:pPr lvl="1"/>
            <a:r>
              <a:rPr lang="en-CA"/>
              <a:t>dissemination</a:t>
            </a:r>
          </a:p>
          <a:p>
            <a:pPr lvl="1"/>
            <a:r>
              <a:rPr lang="en-CA"/>
              <a:t>documentation</a:t>
            </a:r>
          </a:p>
        </p:txBody>
      </p:sp>
      <p:sp>
        <p:nvSpPr>
          <p:cNvPr id="6" name="Content Placeholder 5">
            <a:extLst>
              <a:ext uri="{FF2B5EF4-FFF2-40B4-BE49-F238E27FC236}">
                <a16:creationId xmlns:a16="http://schemas.microsoft.com/office/drawing/2014/main" id="{5FE6BAF0-00B5-3F74-8105-F8C1E6FA4FEF}"/>
              </a:ext>
            </a:extLst>
          </p:cNvPr>
          <p:cNvSpPr>
            <a:spLocks noGrp="1"/>
          </p:cNvSpPr>
          <p:nvPr>
            <p:ph sz="half" idx="2"/>
          </p:nvPr>
        </p:nvSpPr>
        <p:spPr/>
        <p:txBody>
          <a:bodyPr/>
          <a:lstStyle/>
          <a:p>
            <a:r>
              <a:rPr lang="en-CA"/>
              <a:t>Notice that </a:t>
            </a:r>
            <a:r>
              <a:rPr lang="en-CA" b="1"/>
              <a:t>data analysis</a:t>
            </a:r>
            <a:r>
              <a:rPr lang="en-CA"/>
              <a:t> only makes up a small segment of the entire flow.</a:t>
            </a:r>
          </a:p>
          <a:p>
            <a:r>
              <a:rPr lang="en-CA"/>
              <a:t>In practice, the process is quite often </a:t>
            </a:r>
            <a:r>
              <a:rPr lang="en-CA" b="1"/>
              <a:t>messy</a:t>
            </a:r>
            <a:r>
              <a:rPr lang="en-CA"/>
              <a:t>, with steps added in and taken out of the sequence, repetitions, re-takes, etc.</a:t>
            </a:r>
          </a:p>
          <a:p>
            <a:r>
              <a:rPr lang="en-CA"/>
              <a:t>Surprisingly, it tends to work… when  </a:t>
            </a:r>
            <a:r>
              <a:rPr lang="en-CA" b="1"/>
              <a:t>conducted correctly</a:t>
            </a:r>
            <a:r>
              <a:rPr lang="en-CA"/>
              <a:t>.</a:t>
            </a:r>
            <a:endParaRPr lang="en-US"/>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101</a:t>
            </a:fld>
            <a:endParaRPr lang="en-CA"/>
          </a:p>
        </p:txBody>
      </p:sp>
      <p:sp>
        <p:nvSpPr>
          <p:cNvPr id="7" name="Date Placeholder 5">
            <a:extLst>
              <a:ext uri="{FF2B5EF4-FFF2-40B4-BE49-F238E27FC236}">
                <a16:creationId xmlns:a16="http://schemas.microsoft.com/office/drawing/2014/main" id="{65B9E960-F66A-ACC0-773D-488A0BFD465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C91505FD-08E0-6FA0-F954-27E7D245269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1709076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“Analytical” Methods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102</a:t>
            </a:fld>
            <a:endParaRPr lang="en-CA"/>
          </a:p>
        </p:txBody>
      </p:sp>
      <p:pic>
        <p:nvPicPr>
          <p:cNvPr id="1026" name="Picture 2" descr="The messy reality of the analytic workflow.">
            <a:extLst>
              <a:ext uri="{FF2B5EF4-FFF2-40B4-BE49-F238E27FC236}">
                <a16:creationId xmlns:a16="http://schemas.microsoft.com/office/drawing/2014/main" id="{E4004E73-436D-7998-352B-19E0F7ECA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2" y="908262"/>
            <a:ext cx="11458575" cy="5041475"/>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5">
            <a:extLst>
              <a:ext uri="{FF2B5EF4-FFF2-40B4-BE49-F238E27FC236}">
                <a16:creationId xmlns:a16="http://schemas.microsoft.com/office/drawing/2014/main" id="{67ACFB09-40E3-463A-A5D5-9620F1F20B3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67D9A3A8-D430-B36D-F776-664A31B5392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934309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“Analytical” Methods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103</a:t>
            </a:fld>
            <a:endParaRPr lang="en-CA"/>
          </a:p>
        </p:txBody>
      </p:sp>
      <p:pic>
        <p:nvPicPr>
          <p:cNvPr id="2050" name="Picture 2" descr="Blitzstein and Pfister's data science workflow.">
            <a:extLst>
              <a:ext uri="{FF2B5EF4-FFF2-40B4-BE49-F238E27FC236}">
                <a16:creationId xmlns:a16="http://schemas.microsoft.com/office/drawing/2014/main" id="{4C9F63D9-51AF-DA1C-60A5-6135619B7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2714" y="1888499"/>
            <a:ext cx="3747209" cy="43656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oretical and corrupted CRISP-DM processes.">
            <a:extLst>
              <a:ext uri="{FF2B5EF4-FFF2-40B4-BE49-F238E27FC236}">
                <a16:creationId xmlns:a16="http://schemas.microsoft.com/office/drawing/2014/main" id="{C7A5FDED-D608-945A-21E5-DA74FF2F0E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187"/>
          <a:stretch/>
        </p:blipFill>
        <p:spPr bwMode="auto">
          <a:xfrm>
            <a:off x="1097279" y="2019809"/>
            <a:ext cx="4072009" cy="41030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B721650-89B6-0DE8-9B7C-7244F15A85EA}"/>
              </a:ext>
            </a:extLst>
          </p:cNvPr>
          <p:cNvSpPr txBox="1"/>
          <p:nvPr/>
        </p:nvSpPr>
        <p:spPr>
          <a:xfrm>
            <a:off x="5878286" y="0"/>
            <a:ext cx="6313714" cy="307777"/>
          </a:xfrm>
          <a:prstGeom prst="rect">
            <a:avLst/>
          </a:prstGeom>
          <a:noFill/>
        </p:spPr>
        <p:txBody>
          <a:bodyPr wrap="square">
            <a:spAutoFit/>
          </a:bodyPr>
          <a:lstStyle/>
          <a:p>
            <a:pPr algn="ctr"/>
            <a:r>
              <a:rPr lang="en-CA" sz="1400">
                <a:solidFill>
                  <a:schemeClr val="tx2"/>
                </a:solidFill>
                <a:latin typeface="Dagny OT" panose="020B0504020201020104" pitchFamily="34" charset="77"/>
              </a:rPr>
              <a:t>[CRISP-DM framework (left); Blitzstein and Pfister’s data science workflow (right)]</a:t>
            </a:r>
            <a:endParaRPr lang="en-US" sz="1400">
              <a:solidFill>
                <a:schemeClr val="tx2"/>
              </a:solidFill>
              <a:latin typeface="Dagny OT" panose="020B0504020201020104" pitchFamily="34" charset="77"/>
            </a:endParaRPr>
          </a:p>
        </p:txBody>
      </p:sp>
      <p:sp>
        <p:nvSpPr>
          <p:cNvPr id="3" name="Date Placeholder 5">
            <a:extLst>
              <a:ext uri="{FF2B5EF4-FFF2-40B4-BE49-F238E27FC236}">
                <a16:creationId xmlns:a16="http://schemas.microsoft.com/office/drawing/2014/main" id="{F38B9AB6-3A17-9327-6D09-4BB8754164A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4B90DA0B-6DD1-D850-0117-060A63DD5014}"/>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2124764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“Analytical” Methods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sz="half" idx="1"/>
          </p:nvPr>
        </p:nvSpPr>
        <p:spPr/>
        <p:txBody>
          <a:bodyPr/>
          <a:lstStyle/>
          <a:p>
            <a:pPr algn="l"/>
            <a:r>
              <a:rPr lang="en-CA"/>
              <a:t>In practice, data analysis is often corrupted by:</a:t>
            </a:r>
          </a:p>
          <a:p>
            <a:pPr lvl="1"/>
            <a:r>
              <a:rPr lang="en-CA"/>
              <a:t>lack of clarity</a:t>
            </a:r>
          </a:p>
          <a:p>
            <a:pPr lvl="1"/>
            <a:r>
              <a:rPr lang="en-CA"/>
              <a:t>mindless rework</a:t>
            </a:r>
          </a:p>
          <a:p>
            <a:pPr lvl="1"/>
            <a:r>
              <a:rPr lang="en-CA"/>
              <a:t>blind hand-off to IT</a:t>
            </a:r>
          </a:p>
          <a:p>
            <a:pPr lvl="1"/>
            <a:r>
              <a:rPr lang="en-CA"/>
              <a:t>failure to iterate</a:t>
            </a:r>
          </a:p>
          <a:p>
            <a:r>
              <a:rPr lang="en-CA"/>
              <a:t>All approaches have a common core</a:t>
            </a:r>
          </a:p>
          <a:p>
            <a:pPr lvl="1"/>
            <a:r>
              <a:rPr lang="en-CA"/>
              <a:t>data science projects are </a:t>
            </a:r>
            <a:r>
              <a:rPr lang="en-CA" b="1"/>
              <a:t>iterative</a:t>
            </a:r>
            <a:r>
              <a:rPr lang="en-CA"/>
              <a:t> </a:t>
            </a:r>
          </a:p>
          <a:p>
            <a:pPr lvl="1"/>
            <a:r>
              <a:rPr lang="en-CA"/>
              <a:t>(often) </a:t>
            </a:r>
            <a:r>
              <a:rPr lang="en-CA" b="1"/>
              <a:t>non-sequential</a:t>
            </a:r>
            <a:r>
              <a:rPr lang="en-CA"/>
              <a:t>.</a:t>
            </a:r>
          </a:p>
        </p:txBody>
      </p:sp>
      <p:sp>
        <p:nvSpPr>
          <p:cNvPr id="6" name="Content Placeholder 5">
            <a:extLst>
              <a:ext uri="{FF2B5EF4-FFF2-40B4-BE49-F238E27FC236}">
                <a16:creationId xmlns:a16="http://schemas.microsoft.com/office/drawing/2014/main" id="{FBD67466-E2FA-8BA1-9EC3-589E48B1D4C6}"/>
              </a:ext>
            </a:extLst>
          </p:cNvPr>
          <p:cNvSpPr>
            <a:spLocks noGrp="1"/>
          </p:cNvSpPr>
          <p:nvPr>
            <p:ph sz="half" idx="2"/>
          </p:nvPr>
        </p:nvSpPr>
        <p:spPr/>
        <p:txBody>
          <a:bodyPr/>
          <a:lstStyle/>
          <a:p>
            <a:r>
              <a:rPr lang="en-CA"/>
              <a:t>Helping stakeholders recognize this </a:t>
            </a:r>
            <a:r>
              <a:rPr lang="en-CA" b="1"/>
              <a:t>central truth</a:t>
            </a:r>
            <a:r>
              <a:rPr lang="en-CA"/>
              <a:t> makes it easier for data scientists to:</a:t>
            </a:r>
          </a:p>
          <a:p>
            <a:pPr lvl="1"/>
            <a:r>
              <a:rPr lang="en-CA"/>
              <a:t>plan the </a:t>
            </a:r>
            <a:r>
              <a:rPr lang="en-CA" b="1"/>
              <a:t>data science process</a:t>
            </a:r>
          </a:p>
          <a:p>
            <a:pPr lvl="1"/>
            <a:r>
              <a:rPr lang="en-CA"/>
              <a:t>obtain </a:t>
            </a:r>
            <a:r>
              <a:rPr lang="en-CA" b="1"/>
              <a:t>actionable insights</a:t>
            </a:r>
            <a:endParaRPr lang="en-CA"/>
          </a:p>
          <a:p>
            <a:r>
              <a:rPr lang="en-CA" b="1"/>
              <a:t>Take-away:</a:t>
            </a:r>
            <a:r>
              <a:rPr lang="en-CA"/>
              <a:t> there is a lot to consider in advance of modeling and analysis</a:t>
            </a:r>
          </a:p>
          <a:p>
            <a:pPr lvl="1" algn="l"/>
            <a:r>
              <a:rPr lang="en-CA" b="1"/>
              <a:t>data analysis is not just about data analysis</a:t>
            </a:r>
            <a:r>
              <a:rPr lang="en-CA"/>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104</a:t>
            </a:fld>
            <a:endParaRPr lang="en-CA"/>
          </a:p>
        </p:txBody>
      </p:sp>
      <p:sp>
        <p:nvSpPr>
          <p:cNvPr id="7" name="Date Placeholder 5">
            <a:extLst>
              <a:ext uri="{FF2B5EF4-FFF2-40B4-BE49-F238E27FC236}">
                <a16:creationId xmlns:a16="http://schemas.microsoft.com/office/drawing/2014/main" id="{142D3974-8B96-C57E-4F32-3369FCADE5C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990070FD-9975-CC7A-A654-A89CAA8357B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5167631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Data enters the </a:t>
            </a:r>
            <a:r>
              <a:rPr lang="en-CA" b="1"/>
              <a:t>data science pipeline</a:t>
            </a:r>
            <a:r>
              <a:rPr lang="en-CA"/>
              <a:t> by being </a:t>
            </a:r>
            <a:r>
              <a:rPr lang="en-CA" b="1"/>
              <a:t>collected</a:t>
            </a:r>
            <a:r>
              <a:rPr lang="en-CA"/>
              <a:t>. </a:t>
            </a:r>
          </a:p>
          <a:p>
            <a:r>
              <a:rPr lang="en-CA"/>
              <a:t>There are various ways to do this:</a:t>
            </a:r>
          </a:p>
          <a:p>
            <a:pPr lvl="1"/>
            <a:r>
              <a:rPr lang="en-CA"/>
              <a:t>data may be collected in a </a:t>
            </a:r>
            <a:r>
              <a:rPr lang="en-CA" b="1"/>
              <a:t>single pass</a:t>
            </a:r>
            <a:endParaRPr lang="en-CA"/>
          </a:p>
          <a:p>
            <a:pPr lvl="1"/>
            <a:r>
              <a:rPr lang="en-CA"/>
              <a:t>it may be collected in </a:t>
            </a:r>
            <a:r>
              <a:rPr lang="en-CA" b="1"/>
              <a:t>batches</a:t>
            </a:r>
            <a:endParaRPr lang="en-CA"/>
          </a:p>
          <a:p>
            <a:pPr lvl="1"/>
            <a:r>
              <a:rPr lang="en-CA"/>
              <a:t>it may be collected </a:t>
            </a:r>
            <a:r>
              <a:rPr lang="en-CA" b="1"/>
              <a:t>continuously</a:t>
            </a:r>
            <a:endParaRPr lang="en-CA"/>
          </a:p>
          <a:p>
            <a:r>
              <a:rPr lang="en-CA"/>
              <a:t>The </a:t>
            </a:r>
            <a:r>
              <a:rPr lang="en-CA" b="1"/>
              <a:t>mode of entry</a:t>
            </a:r>
            <a:r>
              <a:rPr lang="en-CA"/>
              <a:t> may have an impact on the subsequent steps, including how frequently models, metrics, and other outputs are </a:t>
            </a:r>
            <a:r>
              <a:rPr lang="en-CA" b="1"/>
              <a:t>updated</a:t>
            </a:r>
            <a:r>
              <a:rPr lang="en-CA"/>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105</a:t>
            </a:fld>
            <a:endParaRPr lang="en-CA"/>
          </a:p>
        </p:txBody>
      </p:sp>
      <p:sp>
        <p:nvSpPr>
          <p:cNvPr id="8" name="Title 1">
            <a:extLst>
              <a:ext uri="{FF2B5EF4-FFF2-40B4-BE49-F238E27FC236}">
                <a16:creationId xmlns:a16="http://schemas.microsoft.com/office/drawing/2014/main" id="{A6826D1E-9B33-E37E-4DF1-F53203358E9F}"/>
              </a:ext>
            </a:extLst>
          </p:cNvPr>
          <p:cNvSpPr>
            <a:spLocks noGrp="1"/>
          </p:cNvSpPr>
          <p:nvPr>
            <p:ph type="title"/>
          </p:nvPr>
        </p:nvSpPr>
        <p:spPr/>
        <p:txBody>
          <a:bodyPr>
            <a:normAutofit/>
          </a:bodyPr>
          <a:lstStyle/>
          <a:p>
            <a:r>
              <a:rPr lang="en-GB" b="1"/>
              <a:t>Data Collection</a:t>
            </a:r>
            <a:endParaRPr lang="en-CA"/>
          </a:p>
        </p:txBody>
      </p:sp>
      <p:sp>
        <p:nvSpPr>
          <p:cNvPr id="2" name="Date Placeholder 5">
            <a:extLst>
              <a:ext uri="{FF2B5EF4-FFF2-40B4-BE49-F238E27FC236}">
                <a16:creationId xmlns:a16="http://schemas.microsoft.com/office/drawing/2014/main" id="{FB5D96BC-3C3A-9DBE-52F1-E35AA4F2D18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260679D7-6361-3AF8-B5FA-9897455ECBBC}"/>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1514630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normAutofit/>
          </a:bodyPr>
          <a:lstStyle/>
          <a:p>
            <a:r>
              <a:rPr lang="en-GB" b="1"/>
              <a:t>Data Storage</a:t>
            </a:r>
            <a:endParaRPr lang="en-CA"/>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Once it is collected, data must be </a:t>
            </a:r>
            <a:r>
              <a:rPr lang="en-CA" b="1"/>
              <a:t>stored</a:t>
            </a:r>
            <a:r>
              <a:rPr lang="en-CA"/>
              <a:t>. </a:t>
            </a:r>
          </a:p>
          <a:p>
            <a:r>
              <a:rPr lang="en-CA"/>
              <a:t>Choices related to storage (and </a:t>
            </a:r>
            <a:r>
              <a:rPr lang="en-CA" b="1"/>
              <a:t>processing</a:t>
            </a:r>
            <a:r>
              <a:rPr lang="en-CA"/>
              <a:t>) must reflect:</a:t>
            </a:r>
          </a:p>
          <a:p>
            <a:pPr lvl="1"/>
            <a:r>
              <a:rPr lang="en-CA"/>
              <a:t>how the data is collected (</a:t>
            </a:r>
            <a:r>
              <a:rPr lang="en-CA" b="1"/>
              <a:t>mode of entry</a:t>
            </a:r>
            <a:r>
              <a:rPr lang="en-CA"/>
              <a:t>)</a:t>
            </a:r>
          </a:p>
          <a:p>
            <a:pPr lvl="1"/>
            <a:r>
              <a:rPr lang="en-CA"/>
              <a:t>how much data there is to store and process (</a:t>
            </a:r>
            <a:r>
              <a:rPr lang="en-CA" b="1"/>
              <a:t>small vs. big</a:t>
            </a:r>
            <a:r>
              <a:rPr lang="en-CA"/>
              <a:t>)</a:t>
            </a:r>
          </a:p>
          <a:p>
            <a:pPr lvl="1"/>
            <a:r>
              <a:rPr lang="en-CA"/>
              <a:t>the type of access and processing that will be required (</a:t>
            </a:r>
            <a:r>
              <a:rPr lang="en-CA" b="1"/>
              <a:t>how fast</a:t>
            </a:r>
            <a:r>
              <a:rPr lang="en-CA"/>
              <a:t>, </a:t>
            </a:r>
            <a:r>
              <a:rPr lang="en-CA" b="1"/>
              <a:t>how much</a:t>
            </a:r>
            <a:r>
              <a:rPr lang="en-CA"/>
              <a:t>, </a:t>
            </a:r>
            <a:r>
              <a:rPr lang="en-CA" b="1"/>
              <a:t>by whom</a:t>
            </a:r>
            <a:r>
              <a:rPr lang="en-CA"/>
              <a:t>)</a:t>
            </a:r>
          </a:p>
          <a:p>
            <a:r>
              <a:rPr lang="en-CA"/>
              <a:t>Stored data may go </a:t>
            </a:r>
            <a:r>
              <a:rPr lang="en-CA" b="1"/>
              <a:t>stale</a:t>
            </a:r>
            <a:r>
              <a:rPr lang="en-CA"/>
              <a:t> (</a:t>
            </a:r>
            <a:r>
              <a:rPr lang="en-CA" i="1"/>
              <a:t>figuratively </a:t>
            </a:r>
            <a:r>
              <a:rPr lang="en-CA"/>
              <a:t>and </a:t>
            </a:r>
            <a:r>
              <a:rPr lang="en-CA" i="1"/>
              <a:t>literally</a:t>
            </a:r>
            <a:r>
              <a:rPr lang="en-CA"/>
              <a:t>); regular data audits are recommended.</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106</a:t>
            </a:fld>
            <a:endParaRPr lang="en-CA"/>
          </a:p>
        </p:txBody>
      </p:sp>
      <p:sp>
        <p:nvSpPr>
          <p:cNvPr id="6" name="Date Placeholder 5">
            <a:extLst>
              <a:ext uri="{FF2B5EF4-FFF2-40B4-BE49-F238E27FC236}">
                <a16:creationId xmlns:a16="http://schemas.microsoft.com/office/drawing/2014/main" id="{97EF7CEB-5C0C-F869-6C57-B4CB7D06674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5635FE63-4376-2B8F-7A95-45EE2CAF850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9556579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normAutofit/>
          </a:bodyPr>
          <a:lstStyle/>
          <a:p>
            <a:r>
              <a:rPr lang="en-GB" b="1"/>
              <a:t>Data Processing</a:t>
            </a:r>
            <a:endParaRPr lang="en-CA"/>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The data must be </a:t>
            </a:r>
            <a:r>
              <a:rPr lang="en-CA" b="1"/>
              <a:t>processed</a:t>
            </a:r>
            <a:r>
              <a:rPr lang="en-CA"/>
              <a:t> before it can be analyzed. </a:t>
            </a:r>
          </a:p>
          <a:p>
            <a:r>
              <a:rPr lang="en-CA"/>
              <a:t>The key point is that </a:t>
            </a:r>
            <a:r>
              <a:rPr lang="en-CA" b="1"/>
              <a:t>raw data</a:t>
            </a:r>
            <a:r>
              <a:rPr lang="en-CA"/>
              <a:t> has to be converted into a format that is </a:t>
            </a:r>
            <a:r>
              <a:rPr lang="en-CA" b="1"/>
              <a:t>amenable to analysis</a:t>
            </a:r>
            <a:r>
              <a:rPr lang="en-CA"/>
              <a:t>, by:</a:t>
            </a:r>
          </a:p>
          <a:p>
            <a:pPr lvl="1"/>
            <a:r>
              <a:rPr lang="en-CA"/>
              <a:t>identifying </a:t>
            </a:r>
            <a:r>
              <a:rPr lang="en-CA" b="1"/>
              <a:t>invalid</a:t>
            </a:r>
            <a:r>
              <a:rPr lang="en-CA"/>
              <a:t>, </a:t>
            </a:r>
            <a:r>
              <a:rPr lang="en-CA" b="1"/>
              <a:t>unsound</a:t>
            </a:r>
            <a:r>
              <a:rPr lang="en-CA"/>
              <a:t>, and </a:t>
            </a:r>
            <a:r>
              <a:rPr lang="en-CA" b="1"/>
              <a:t>anomalous</a:t>
            </a:r>
            <a:r>
              <a:rPr lang="en-CA"/>
              <a:t> entries</a:t>
            </a:r>
          </a:p>
          <a:p>
            <a:pPr lvl="1"/>
            <a:r>
              <a:rPr lang="en-CA"/>
              <a:t>dealing with </a:t>
            </a:r>
            <a:r>
              <a:rPr lang="en-CA" b="1"/>
              <a:t>missing values</a:t>
            </a:r>
            <a:endParaRPr lang="en-CA"/>
          </a:p>
          <a:p>
            <a:pPr lvl="1"/>
            <a:r>
              <a:rPr lang="en-CA" b="1"/>
              <a:t>transforming</a:t>
            </a:r>
            <a:r>
              <a:rPr lang="en-CA"/>
              <a:t> the variables so that they meet the requirements of the selected algorithms</a:t>
            </a:r>
          </a:p>
          <a:p>
            <a:r>
              <a:rPr lang="en-CA"/>
              <a:t>The </a:t>
            </a:r>
            <a:r>
              <a:rPr lang="en-CA" b="1"/>
              <a:t>analysis</a:t>
            </a:r>
            <a:r>
              <a:rPr lang="en-CA"/>
              <a:t> itself is almost anti-climactic: simply run the selected methods or algorithms on the processed data. </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107</a:t>
            </a:fld>
            <a:endParaRPr lang="en-CA"/>
          </a:p>
        </p:txBody>
      </p:sp>
      <p:sp>
        <p:nvSpPr>
          <p:cNvPr id="6" name="Date Placeholder 5">
            <a:extLst>
              <a:ext uri="{FF2B5EF4-FFF2-40B4-BE49-F238E27FC236}">
                <a16:creationId xmlns:a16="http://schemas.microsoft.com/office/drawing/2014/main" id="{9B69C004-E823-60A0-E079-F221CDF18D0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37A867A7-6F17-C578-F858-298FFABD648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0651932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normAutofit/>
          </a:bodyPr>
          <a:lstStyle/>
          <a:p>
            <a:r>
              <a:rPr lang="en-GB" b="1" err="1"/>
              <a:t>Modeling</a:t>
            </a:r>
            <a:endParaRPr lang="en-CA"/>
          </a:p>
        </p:txBody>
      </p:sp>
      <p:sp>
        <p:nvSpPr>
          <p:cNvPr id="6" name="Content Placeholder 5">
            <a:extLst>
              <a:ext uri="{FF2B5EF4-FFF2-40B4-BE49-F238E27FC236}">
                <a16:creationId xmlns:a16="http://schemas.microsoft.com/office/drawing/2014/main" id="{743D9469-C4AD-BE29-4B24-063800310219}"/>
              </a:ext>
            </a:extLst>
          </p:cNvPr>
          <p:cNvSpPr>
            <a:spLocks noGrp="1"/>
          </p:cNvSpPr>
          <p:nvPr>
            <p:ph sz="half" idx="1"/>
          </p:nvPr>
        </p:nvSpPr>
        <p:spPr/>
        <p:txBody>
          <a:bodyPr/>
          <a:lstStyle/>
          <a:p>
            <a:r>
              <a:rPr lang="en-CA"/>
              <a:t>Data science teams should know:</a:t>
            </a:r>
          </a:p>
          <a:p>
            <a:pPr lvl="1"/>
            <a:r>
              <a:rPr lang="en-CA"/>
              <a:t>data cleaning</a:t>
            </a:r>
          </a:p>
          <a:p>
            <a:pPr lvl="1"/>
            <a:r>
              <a:rPr lang="en-CA"/>
              <a:t>descriptive statistics and correlation</a:t>
            </a:r>
          </a:p>
          <a:p>
            <a:pPr lvl="1"/>
            <a:r>
              <a:rPr lang="en-CA"/>
              <a:t>probability and inferential statistics</a:t>
            </a:r>
          </a:p>
          <a:p>
            <a:pPr lvl="1"/>
            <a:r>
              <a:rPr lang="en-CA"/>
              <a:t>regression analysis</a:t>
            </a:r>
          </a:p>
          <a:p>
            <a:pPr lvl="1"/>
            <a:r>
              <a:rPr lang="en-CA"/>
              <a:t>classification and supervised learning</a:t>
            </a:r>
          </a:p>
          <a:p>
            <a:pPr lvl="1"/>
            <a:r>
              <a:rPr lang="en-CA"/>
              <a:t>clustering and unsupervised learning</a:t>
            </a:r>
          </a:p>
          <a:p>
            <a:pPr lvl="1"/>
            <a:r>
              <a:rPr lang="en-CA"/>
              <a:t>anomaly detection and outlier analysis</a:t>
            </a:r>
          </a:p>
          <a:p>
            <a:pPr lvl="1"/>
            <a:r>
              <a:rPr lang="en-CA"/>
              <a:t>big data/high-dimensional data analysis</a:t>
            </a:r>
          </a:p>
          <a:p>
            <a:pPr lvl="1"/>
            <a:r>
              <a:rPr lang="en-CA"/>
              <a:t>stochastic modeling, etc.</a:t>
            </a:r>
          </a:p>
        </p:txBody>
      </p:sp>
      <p:sp>
        <p:nvSpPr>
          <p:cNvPr id="7" name="Content Placeholder 6">
            <a:extLst>
              <a:ext uri="{FF2B5EF4-FFF2-40B4-BE49-F238E27FC236}">
                <a16:creationId xmlns:a16="http://schemas.microsoft.com/office/drawing/2014/main" id="{B858E344-35F2-9556-6E7E-BD48932DCB97}"/>
              </a:ext>
            </a:extLst>
          </p:cNvPr>
          <p:cNvSpPr>
            <a:spLocks noGrp="1"/>
          </p:cNvSpPr>
          <p:nvPr>
            <p:ph sz="half" idx="2"/>
          </p:nvPr>
        </p:nvSpPr>
        <p:spPr/>
        <p:txBody>
          <a:bodyPr/>
          <a:lstStyle/>
          <a:p>
            <a:r>
              <a:rPr lang="en-CA"/>
              <a:t>These only represent a </a:t>
            </a:r>
            <a:r>
              <a:rPr lang="en-CA" b="1"/>
              <a:t>small slice</a:t>
            </a:r>
            <a:r>
              <a:rPr lang="en-CA"/>
              <a:t> of the analysis pie (see earlier slide). </a:t>
            </a:r>
          </a:p>
          <a:p>
            <a:r>
              <a:rPr lang="en-CA"/>
              <a:t>No one analyst/data scientist could master all (or even a majority of them) at any moment, but that is one of the reasons why data science is a </a:t>
            </a:r>
            <a:r>
              <a:rPr lang="en-CA" b="1"/>
              <a:t>team activity</a:t>
            </a:r>
            <a:r>
              <a:rPr lang="en-CA"/>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108</a:t>
            </a:fld>
            <a:endParaRPr lang="en-CA"/>
          </a:p>
        </p:txBody>
      </p:sp>
      <p:sp>
        <p:nvSpPr>
          <p:cNvPr id="3" name="Date Placeholder 5">
            <a:extLst>
              <a:ext uri="{FF2B5EF4-FFF2-40B4-BE49-F238E27FC236}">
                <a16:creationId xmlns:a16="http://schemas.microsoft.com/office/drawing/2014/main" id="{D1115DF0-9ED5-65B9-DFC2-EDDFCADED27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37552FE6-3F51-8207-9DD1-AE186B7753A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8431921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normAutofit/>
          </a:bodyPr>
          <a:lstStyle/>
          <a:p>
            <a:r>
              <a:rPr lang="en-GB" sz="4200" b="1"/>
              <a:t>Model Assessment and Life After Analysis</a:t>
            </a:r>
            <a:endParaRPr lang="en-CA" sz="4200"/>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Before applying findings, we must first confirm that the model is reaching valid conclusions about the system of interest.</a:t>
            </a:r>
          </a:p>
          <a:p>
            <a:r>
              <a:rPr lang="en-CA"/>
              <a:t>Analytical processes are </a:t>
            </a:r>
            <a:r>
              <a:rPr lang="en-CA" b="1"/>
              <a:t>reductive:</a:t>
            </a:r>
            <a:r>
              <a:rPr lang="en-CA"/>
              <a:t> raw data is transformed into a small(er) </a:t>
            </a:r>
            <a:r>
              <a:rPr lang="en-CA" b="1"/>
              <a:t>numerical summaries</a:t>
            </a:r>
            <a:r>
              <a:rPr lang="en-CA"/>
              <a:t>, which we hope is </a:t>
            </a:r>
            <a:r>
              <a:rPr lang="en-CA" b="1"/>
              <a:t>related</a:t>
            </a:r>
            <a:r>
              <a:rPr lang="en-CA"/>
              <a:t> to the system of interest.</a:t>
            </a:r>
          </a:p>
          <a:p>
            <a:r>
              <a:rPr lang="en-CA"/>
              <a:t>Data science methodologies include an </a:t>
            </a:r>
            <a:r>
              <a:rPr lang="en-CA" b="1"/>
              <a:t>assessment phase</a:t>
            </a:r>
          </a:p>
          <a:p>
            <a:pPr lvl="1"/>
            <a:r>
              <a:rPr lang="en-CA"/>
              <a:t>analytical sanity check: is anything </a:t>
            </a:r>
            <a:r>
              <a:rPr lang="en-CA" b="1"/>
              <a:t>out of alignment?</a:t>
            </a:r>
            <a:endParaRPr lang="en-CA"/>
          </a:p>
          <a:p>
            <a:r>
              <a:rPr lang="en-CA"/>
              <a:t>Beware the </a:t>
            </a:r>
            <a:r>
              <a:rPr lang="en-CA" b="1"/>
              <a:t>tyranny of past success:</a:t>
            </a:r>
            <a:r>
              <a:rPr lang="en-CA"/>
              <a:t> even if the analytical approach has been vetted and has given useful answers in the past, it may not always do so.</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109</a:t>
            </a:fld>
            <a:endParaRPr lang="en-CA"/>
          </a:p>
        </p:txBody>
      </p:sp>
      <p:sp>
        <p:nvSpPr>
          <p:cNvPr id="6" name="Date Placeholder 5">
            <a:extLst>
              <a:ext uri="{FF2B5EF4-FFF2-40B4-BE49-F238E27FC236}">
                <a16:creationId xmlns:a16="http://schemas.microsoft.com/office/drawing/2014/main" id="{C1BB90A1-C5A7-873B-FD54-AB496FA5A1F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CCA6F2F1-A869-1479-DB09-4BFC293051D9}"/>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02966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75FA2C-B431-F512-2D53-C7DD29A34DDB}"/>
              </a:ext>
            </a:extLst>
          </p:cNvPr>
          <p:cNvSpPr/>
          <p:nvPr/>
        </p:nvSpPr>
        <p:spPr>
          <a:xfrm>
            <a:off x="1072411" y="649407"/>
            <a:ext cx="10482693" cy="1562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 name="Rectangle 1">
            <a:extLst>
              <a:ext uri="{FF2B5EF4-FFF2-40B4-BE49-F238E27FC236}">
                <a16:creationId xmlns:a16="http://schemas.microsoft.com/office/drawing/2014/main" id="{D0B71E6A-F9B2-DB91-4D4B-F3A7B906FDD0}"/>
              </a:ext>
            </a:extLst>
          </p:cNvPr>
          <p:cNvSpPr/>
          <p:nvPr/>
        </p:nvSpPr>
        <p:spPr>
          <a:xfrm>
            <a:off x="0" y="6168788"/>
            <a:ext cx="12192000" cy="689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pic>
        <p:nvPicPr>
          <p:cNvPr id="10" name="Picture 9"/>
          <p:cNvPicPr>
            <a:picLocks noChangeAspect="1"/>
          </p:cNvPicPr>
          <p:nvPr/>
        </p:nvPicPr>
        <p:blipFill>
          <a:blip r:embed="rId2"/>
          <a:srcRect/>
          <a:stretch/>
        </p:blipFill>
        <p:spPr>
          <a:xfrm>
            <a:off x="1072411" y="3383"/>
            <a:ext cx="11030857" cy="6854617"/>
          </a:xfrm>
          <a:prstGeom prst="rect">
            <a:avLst/>
          </a:prstGeom>
        </p:spPr>
      </p:pic>
      <p:sp>
        <p:nvSpPr>
          <p:cNvPr id="7" name="Content Placeholder 6">
            <a:extLst>
              <a:ext uri="{FF2B5EF4-FFF2-40B4-BE49-F238E27FC236}">
                <a16:creationId xmlns:a16="http://schemas.microsoft.com/office/drawing/2014/main" id="{62F33944-271D-18F3-B68B-E7DD6749E6BE}"/>
              </a:ext>
            </a:extLst>
          </p:cNvPr>
          <p:cNvSpPr txBox="1">
            <a:spLocks/>
          </p:cNvSpPr>
          <p:nvPr/>
        </p:nvSpPr>
        <p:spPr>
          <a:xfrm>
            <a:off x="80010" y="3831677"/>
            <a:ext cx="3053316" cy="2929372"/>
          </a:xfrm>
          <a:prstGeom prst="rect">
            <a:avLst/>
          </a:prstGeom>
          <a:solidFill>
            <a:srgbClr val="D2DEEF">
              <a:alpha val="50196"/>
            </a:srgbClr>
          </a:solidFill>
          <a:ln>
            <a:solidFill>
              <a:schemeClr val="tx2"/>
            </a:solidFill>
          </a:ln>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 b="1">
              <a:latin typeface="Dagny OT" panose="020B0504020201020104" pitchFamily="34" charset="0"/>
            </a:endParaRPr>
          </a:p>
          <a:p>
            <a:r>
              <a:rPr lang="en-US" sz="2200" b="1">
                <a:solidFill>
                  <a:schemeClr val="tx2"/>
                </a:solidFill>
                <a:latin typeface="Dagny OT" panose="020B0504020201020104" pitchFamily="34" charset="0"/>
              </a:rPr>
              <a:t>Habitat:</a:t>
            </a:r>
            <a:r>
              <a:rPr lang="en-US" sz="2200">
                <a:solidFill>
                  <a:schemeClr val="tx2"/>
                </a:solidFill>
                <a:latin typeface="Dagny OT" panose="020B0504020201020104" pitchFamily="34" charset="0"/>
              </a:rPr>
              <a:t> woods</a:t>
            </a:r>
            <a:endParaRPr lang="en-US" sz="2200">
              <a:solidFill>
                <a:schemeClr val="accent6"/>
              </a:solidFill>
              <a:latin typeface="Dagny OT" panose="020B0504020201020104" pitchFamily="34" charset="0"/>
            </a:endParaRPr>
          </a:p>
          <a:p>
            <a:r>
              <a:rPr lang="en-US" sz="2200" b="1">
                <a:solidFill>
                  <a:schemeClr val="tx2"/>
                </a:solidFill>
                <a:latin typeface="Dagny OT" panose="020B0504020201020104" pitchFamily="34" charset="0"/>
              </a:rPr>
              <a:t>Gill Size: </a:t>
            </a:r>
            <a:r>
              <a:rPr lang="en-US" sz="2200">
                <a:solidFill>
                  <a:schemeClr val="tx2"/>
                </a:solidFill>
                <a:latin typeface="Dagny OT" panose="020B0504020201020104" pitchFamily="34" charset="0"/>
              </a:rPr>
              <a:t>narrow</a:t>
            </a:r>
          </a:p>
          <a:p>
            <a:r>
              <a:rPr lang="en-US" sz="2200" b="1">
                <a:solidFill>
                  <a:schemeClr val="tx2"/>
                </a:solidFill>
                <a:latin typeface="Dagny OT" panose="020B0504020201020104" pitchFamily="34" charset="0"/>
              </a:rPr>
              <a:t>Odor:</a:t>
            </a:r>
            <a:r>
              <a:rPr lang="en-US" sz="2200">
                <a:solidFill>
                  <a:schemeClr val="tx2"/>
                </a:solidFill>
                <a:latin typeface="Dagny OT" panose="020B0504020201020104" pitchFamily="34" charset="0"/>
              </a:rPr>
              <a:t> none</a:t>
            </a:r>
          </a:p>
          <a:p>
            <a:r>
              <a:rPr lang="en-US" sz="2200" b="1">
                <a:solidFill>
                  <a:schemeClr val="tx2"/>
                </a:solidFill>
                <a:latin typeface="Dagny OT" panose="020B0504020201020104" pitchFamily="34" charset="0"/>
              </a:rPr>
              <a:t>Spores:</a:t>
            </a:r>
            <a:r>
              <a:rPr lang="en-US" sz="2200">
                <a:solidFill>
                  <a:schemeClr val="tx2"/>
                </a:solidFill>
                <a:latin typeface="Dagny OT" panose="020B0504020201020104" pitchFamily="34" charset="0"/>
              </a:rPr>
              <a:t> white</a:t>
            </a:r>
          </a:p>
          <a:p>
            <a:r>
              <a:rPr lang="en-US" sz="2200" b="1">
                <a:solidFill>
                  <a:schemeClr val="tx2"/>
                </a:solidFill>
                <a:latin typeface="Dagny OT" panose="020B0504020201020104" pitchFamily="34" charset="0"/>
              </a:rPr>
              <a:t>Cap Colour:</a:t>
            </a:r>
            <a:r>
              <a:rPr lang="en-US" sz="2200">
                <a:solidFill>
                  <a:schemeClr val="tx2"/>
                </a:solidFill>
                <a:latin typeface="Dagny OT" panose="020B0504020201020104" pitchFamily="34" charset="0"/>
              </a:rPr>
              <a:t> red</a:t>
            </a:r>
          </a:p>
          <a:p>
            <a:endParaRPr lang="en-US" sz="500" b="1">
              <a:solidFill>
                <a:schemeClr val="tx2"/>
              </a:solidFill>
              <a:latin typeface="Dagny OT" panose="020B0504020201020104" pitchFamily="34" charset="0"/>
              <a:ea typeface="Helvetica Light" charset="0"/>
              <a:cs typeface="Helvetica Light" charset="0"/>
            </a:endParaRPr>
          </a:p>
          <a:p>
            <a:r>
              <a:rPr lang="en-US" sz="2200" b="1">
                <a:solidFill>
                  <a:schemeClr val="tx2"/>
                </a:solidFill>
                <a:latin typeface="Dagny OT" panose="020B0504020201020104" pitchFamily="34" charset="0"/>
                <a:ea typeface="Helvetica Light" charset="0"/>
                <a:cs typeface="Helvetica Light" charset="0"/>
              </a:rPr>
              <a:t>Classification problem: </a:t>
            </a:r>
            <a:r>
              <a:rPr lang="en-US" sz="2200" b="1">
                <a:solidFill>
                  <a:schemeClr val="accent2"/>
                </a:solidFill>
                <a:latin typeface="Dagny OT" panose="020B0504020201020104" pitchFamily="34" charset="0"/>
              </a:rPr>
              <a:t>edible</a:t>
            </a:r>
            <a:r>
              <a:rPr lang="en-US" sz="2200">
                <a:solidFill>
                  <a:schemeClr val="tx2"/>
                </a:solidFill>
                <a:latin typeface="Dagny OT" panose="020B0504020201020104" pitchFamily="34" charset="0"/>
              </a:rPr>
              <a:t> or </a:t>
            </a:r>
            <a:r>
              <a:rPr lang="en-US" sz="2200" b="1">
                <a:solidFill>
                  <a:srgbClr val="CC0000"/>
                </a:solidFill>
                <a:latin typeface="Dagny OT" panose="020B0504020201020104" pitchFamily="34" charset="0"/>
              </a:rPr>
              <a:t>poisonous</a:t>
            </a:r>
          </a:p>
          <a:p>
            <a:endParaRPr lang="en-US" sz="2200" b="1">
              <a:solidFill>
                <a:srgbClr val="FF0000"/>
              </a:solidFill>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p:txBody>
      </p:sp>
    </p:spTree>
    <p:extLst>
      <p:ext uri="{BB962C8B-B14F-4D97-AF65-F5344CB8AC3E}">
        <p14:creationId xmlns:p14="http://schemas.microsoft.com/office/powerpoint/2010/main" val="389628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420271" y="3640234"/>
            <a:ext cx="3512565" cy="2677656"/>
          </a:xfrm>
          <a:prstGeom prst="rect">
            <a:avLst/>
          </a:prstGeom>
          <a:solidFill>
            <a:schemeClr val="bg1"/>
          </a:solidFill>
        </p:spPr>
        <p:txBody>
          <a:bodyPr wrap="square" rtlCol="0">
            <a:spAutoFit/>
          </a:bodyPr>
          <a:lstStyle/>
          <a:p>
            <a:pPr algn="ctr"/>
            <a:r>
              <a:rPr lang="en-US" sz="2800">
                <a:solidFill>
                  <a:srgbClr val="323232"/>
                </a:solidFill>
                <a:latin typeface="Dagny OT" panose="020B0504020201020104" pitchFamily="34" charset="0"/>
                <a:ea typeface="Helvetica Light" charset="0"/>
                <a:cs typeface="Helvetica Light" charset="0"/>
              </a:rPr>
              <a:t>Identification of details relevant to </a:t>
            </a:r>
            <a:r>
              <a:rPr lang="en-US" sz="2800" b="1">
                <a:solidFill>
                  <a:srgbClr val="323232"/>
                </a:solidFill>
                <a:latin typeface="Dagny OT" panose="020B0504020201020104" pitchFamily="34" charset="0"/>
                <a:ea typeface="Helvetica Light" charset="0"/>
                <a:cs typeface="Helvetica Light" charset="0"/>
              </a:rPr>
              <a:t>description</a:t>
            </a:r>
            <a:r>
              <a:rPr lang="en-US" sz="2800">
                <a:solidFill>
                  <a:srgbClr val="323232"/>
                </a:solidFill>
                <a:latin typeface="Dagny OT" panose="020B0504020201020104" pitchFamily="34" charset="0"/>
                <a:ea typeface="Helvetica Light" charset="0"/>
                <a:cs typeface="Helvetica Light" charset="0"/>
              </a:rPr>
              <a:t> and </a:t>
            </a:r>
            <a:r>
              <a:rPr lang="en-US" sz="2800" b="1">
                <a:solidFill>
                  <a:srgbClr val="323232"/>
                </a:solidFill>
                <a:latin typeface="Dagny OT" panose="020B0504020201020104" pitchFamily="34" charset="0"/>
                <a:ea typeface="Helvetica Light" charset="0"/>
                <a:cs typeface="Helvetica Light" charset="0"/>
              </a:rPr>
              <a:t>translation</a:t>
            </a:r>
            <a:r>
              <a:rPr lang="en-US" sz="2800">
                <a:solidFill>
                  <a:srgbClr val="323232"/>
                </a:solidFill>
                <a:latin typeface="Dagny OT" panose="020B0504020201020104" pitchFamily="34" charset="0"/>
                <a:ea typeface="Helvetica Light" charset="0"/>
                <a:cs typeface="Helvetica Light" charset="0"/>
              </a:rPr>
              <a:t> of real-world objects into model variables</a:t>
            </a:r>
          </a:p>
        </p:txBody>
      </p:sp>
      <p:pic>
        <p:nvPicPr>
          <p:cNvPr id="1026" name="Picture 2">
            <a:extLst>
              <a:ext uri="{FF2B5EF4-FFF2-40B4-BE49-F238E27FC236}">
                <a16:creationId xmlns:a16="http://schemas.microsoft.com/office/drawing/2014/main" id="{EA15832F-BFF0-4E1C-91E2-308ABB05217F}"/>
              </a:ext>
            </a:extLst>
          </p:cNvPr>
          <p:cNvPicPr>
            <a:picLocks noGrp="1" noChangeAspect="1" noChangeArrowheads="1"/>
          </p:cNvPicPr>
          <p:nvPr>
            <p:ph idx="4294967295"/>
          </p:nvPr>
        </p:nvPicPr>
        <p:blipFill>
          <a:blip r:embed="rId2"/>
          <a:srcRect/>
          <a:stretch/>
        </p:blipFill>
        <p:spPr bwMode="auto">
          <a:xfrm>
            <a:off x="1169376" y="947594"/>
            <a:ext cx="9559924" cy="47799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05247" y="912949"/>
            <a:ext cx="3349069" cy="523220"/>
          </a:xfrm>
          <a:prstGeom prst="rect">
            <a:avLst/>
          </a:prstGeom>
          <a:solidFill>
            <a:schemeClr val="bg1"/>
          </a:solidFill>
        </p:spPr>
        <p:txBody>
          <a:bodyPr wrap="square" rtlCol="0">
            <a:spAutoFit/>
          </a:bodyPr>
          <a:lstStyle/>
          <a:p>
            <a:pPr algn="ctr"/>
            <a:r>
              <a:rPr lang="en-US" sz="2800" b="1">
                <a:solidFill>
                  <a:srgbClr val="323232"/>
                </a:solidFill>
                <a:latin typeface="Dagny OT" panose="020B0504020201020104" pitchFamily="34" charset="0"/>
                <a:ea typeface="Helvetica Light" charset="0"/>
                <a:cs typeface="Helvetica Light" charset="0"/>
              </a:rPr>
              <a:t>Real World</a:t>
            </a:r>
          </a:p>
        </p:txBody>
      </p:sp>
      <p:sp>
        <p:nvSpPr>
          <p:cNvPr id="8" name="TextBox 7"/>
          <p:cNvSpPr txBox="1"/>
          <p:nvPr/>
        </p:nvSpPr>
        <p:spPr>
          <a:xfrm>
            <a:off x="7381152" y="912949"/>
            <a:ext cx="2166886" cy="523220"/>
          </a:xfrm>
          <a:prstGeom prst="rect">
            <a:avLst/>
          </a:prstGeom>
          <a:solidFill>
            <a:schemeClr val="bg1"/>
          </a:solidFill>
        </p:spPr>
        <p:txBody>
          <a:bodyPr wrap="square" rtlCol="0">
            <a:spAutoFit/>
          </a:bodyPr>
          <a:lstStyle/>
          <a:p>
            <a:pPr algn="ctr"/>
            <a:r>
              <a:rPr lang="en-US" sz="2800" b="1">
                <a:solidFill>
                  <a:srgbClr val="323232"/>
                </a:solidFill>
                <a:latin typeface="Dagny OT" panose="020B0504020201020104" pitchFamily="34" charset="0"/>
                <a:ea typeface="Helvetica Light" charset="0"/>
                <a:cs typeface="Helvetica Light" charset="0"/>
              </a:rPr>
              <a:t>Model</a:t>
            </a:r>
          </a:p>
        </p:txBody>
      </p:sp>
      <p:sp>
        <p:nvSpPr>
          <p:cNvPr id="9" name="TextBox 8"/>
          <p:cNvSpPr txBox="1"/>
          <p:nvPr/>
        </p:nvSpPr>
        <p:spPr>
          <a:xfrm>
            <a:off x="5050143" y="2760922"/>
            <a:ext cx="2091713" cy="523220"/>
          </a:xfrm>
          <a:prstGeom prst="rect">
            <a:avLst/>
          </a:prstGeom>
          <a:solidFill>
            <a:schemeClr val="bg1"/>
          </a:solidFill>
        </p:spPr>
        <p:txBody>
          <a:bodyPr wrap="square" rtlCol="0">
            <a:spAutoFit/>
          </a:bodyPr>
          <a:lstStyle/>
          <a:p>
            <a:pPr algn="ctr"/>
            <a:r>
              <a:rPr lang="en-US" sz="2800" b="1">
                <a:solidFill>
                  <a:srgbClr val="323232"/>
                </a:solidFill>
                <a:latin typeface="Dagny OT" panose="020B0504020201020104" pitchFamily="34" charset="0"/>
              </a:rPr>
              <a:t>Theory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8367" y="1546150"/>
            <a:ext cx="3755366" cy="4206518"/>
          </a:xfrm>
          <a:prstGeom prst="rect">
            <a:avLst/>
          </a:prstGeom>
        </p:spPr>
      </p:pic>
      <p:sp>
        <p:nvSpPr>
          <p:cNvPr id="6" name="TextBox 5"/>
          <p:cNvSpPr txBox="1"/>
          <p:nvPr/>
        </p:nvSpPr>
        <p:spPr>
          <a:xfrm>
            <a:off x="6318861" y="2968"/>
            <a:ext cx="5873139" cy="307777"/>
          </a:xfrm>
          <a:prstGeom prst="rect">
            <a:avLst/>
          </a:prstGeom>
          <a:noFill/>
        </p:spPr>
        <p:txBody>
          <a:bodyPr wrap="square" rtlCol="0">
            <a:spAutoFit/>
          </a:bodyPr>
          <a:lstStyle/>
          <a:p>
            <a:pPr algn="r"/>
            <a:r>
              <a:rPr lang="en-US" sz="1400">
                <a:solidFill>
                  <a:schemeClr val="tx2"/>
                </a:solidFill>
                <a:latin typeface="Dagny OT" panose="020B0504020201020104" pitchFamily="34" charset="0"/>
              </a:rPr>
              <a:t>[</a:t>
            </a:r>
            <a:r>
              <a:rPr lang="en-US" sz="1400">
                <a:latin typeface="Dagny OT" panose="020B0504020201020104" pitchFamily="34" charset="0"/>
                <a:hlinkClick r:id="rId4"/>
              </a:rPr>
              <a:t>http://dailycatdrawings.tumblr.com</a:t>
            </a:r>
            <a:r>
              <a:rPr lang="en-US" sz="1400">
                <a:solidFill>
                  <a:schemeClr val="tx2"/>
                </a:solidFill>
                <a:latin typeface="Dagny OT" panose="020B0504020201020104" pitchFamily="34" charset="0"/>
              </a:rPr>
              <a:t>; #309]</a:t>
            </a:r>
          </a:p>
        </p:txBody>
      </p:sp>
      <p:sp>
        <p:nvSpPr>
          <p:cNvPr id="7" name="TextBox 6">
            <a:extLst>
              <a:ext uri="{FF2B5EF4-FFF2-40B4-BE49-F238E27FC236}">
                <a16:creationId xmlns:a16="http://schemas.microsoft.com/office/drawing/2014/main" id="{E8468190-8B25-EC82-00EF-D856CCF796AC}"/>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74463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normAutofit/>
          </a:bodyPr>
          <a:lstStyle/>
          <a:p>
            <a:r>
              <a:rPr lang="en-GB" sz="4200" b="1"/>
              <a:t>Model Assessment and Life After Analysis</a:t>
            </a:r>
            <a:endParaRPr lang="en-CA" sz="4200"/>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When an analysis or model is ‘released into the wild’, it often takes on a life of its own. When it inevitably ceases to be </a:t>
            </a:r>
            <a:r>
              <a:rPr lang="en-CA" b="1"/>
              <a:t>current</a:t>
            </a:r>
            <a:r>
              <a:rPr lang="en-CA"/>
              <a:t>, there may be little that data scientists can do to remedy the situation.</a:t>
            </a:r>
          </a:p>
          <a:p>
            <a:r>
              <a:rPr lang="en-CA"/>
              <a:t>How do we determine if the current data model is:</a:t>
            </a:r>
          </a:p>
          <a:p>
            <a:pPr lvl="1"/>
            <a:r>
              <a:rPr lang="en-CA" b="1"/>
              <a:t>out-of-date</a:t>
            </a:r>
            <a:r>
              <a:rPr lang="en-CA"/>
              <a:t>? </a:t>
            </a:r>
          </a:p>
          <a:p>
            <a:pPr lvl="1"/>
            <a:r>
              <a:rPr lang="en-CA"/>
              <a:t>no longer </a:t>
            </a:r>
            <a:r>
              <a:rPr lang="en-CA" b="1"/>
              <a:t>useful</a:t>
            </a:r>
            <a:r>
              <a:rPr lang="en-CA"/>
              <a:t>? </a:t>
            </a:r>
          </a:p>
          <a:p>
            <a:pPr lvl="1"/>
            <a:r>
              <a:rPr lang="en-CA"/>
              <a:t>how long does it take a model to react to a </a:t>
            </a:r>
            <a:r>
              <a:rPr lang="en-CA" b="1"/>
              <a:t>conceptual shift</a:t>
            </a:r>
            <a:r>
              <a:rPr lang="en-CA"/>
              <a:t>? </a:t>
            </a:r>
          </a:p>
          <a:p>
            <a:r>
              <a:rPr lang="en-CA"/>
              <a:t>Regular audits can be used to answer these questions. </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111</a:t>
            </a:fld>
            <a:endParaRPr lang="en-CA"/>
          </a:p>
        </p:txBody>
      </p:sp>
      <p:sp>
        <p:nvSpPr>
          <p:cNvPr id="6" name="Date Placeholder 5">
            <a:extLst>
              <a:ext uri="{FF2B5EF4-FFF2-40B4-BE49-F238E27FC236}">
                <a16:creationId xmlns:a16="http://schemas.microsoft.com/office/drawing/2014/main" id="{EE445AD8-1CE8-55EA-492A-D5074B52CED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61CD1856-E4E4-C8F9-018D-E81069963F39}"/>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6433979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normAutofit/>
          </a:bodyPr>
          <a:lstStyle/>
          <a:p>
            <a:r>
              <a:rPr lang="en-GB" sz="4200" b="1"/>
              <a:t>Model Assessment and Life After Analysis</a:t>
            </a:r>
            <a:endParaRPr lang="en-CA" sz="4200"/>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Data scientists rarely have full control over </a:t>
            </a:r>
            <a:r>
              <a:rPr lang="en-CA" b="1"/>
              <a:t>model dissemination</a:t>
            </a:r>
            <a:r>
              <a:rPr lang="en-CA"/>
              <a:t>. </a:t>
            </a:r>
          </a:p>
          <a:p>
            <a:pPr lvl="1"/>
            <a:r>
              <a:rPr lang="en-CA"/>
              <a:t>results may be misappropriated, misunderstood, shelved, or failed to be updated</a:t>
            </a:r>
          </a:p>
          <a:p>
            <a:pPr lvl="1"/>
            <a:r>
              <a:rPr lang="en-CA"/>
              <a:t>can conscientious analysts do anything to prevent this?</a:t>
            </a:r>
          </a:p>
          <a:p>
            <a:r>
              <a:rPr lang="en-CA"/>
              <a:t>There is no easy answer: analysts should not only focus on the analysis, but also recognize opportunities that arises to </a:t>
            </a:r>
            <a:r>
              <a:rPr lang="en-CA" b="1"/>
              <a:t>educate stakeholders</a:t>
            </a:r>
            <a:r>
              <a:rPr lang="en-CA"/>
              <a:t> on the importance of these auxiliary concepts.</a:t>
            </a:r>
          </a:p>
          <a:p>
            <a:r>
              <a:rPr lang="en-CA"/>
              <a:t>Due to </a:t>
            </a:r>
            <a:r>
              <a:rPr lang="en-CA" b="1"/>
              <a:t>analytic decay</a:t>
            </a:r>
            <a:r>
              <a:rPr lang="en-CA"/>
              <a:t>, the last step in the analytical process is not a </a:t>
            </a:r>
            <a:r>
              <a:rPr lang="en-CA" b="1"/>
              <a:t>static dead end</a:t>
            </a:r>
            <a:r>
              <a:rPr lang="en-CA"/>
              <a:t>, but an invitation to re-iterate to the beginning of the process.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112</a:t>
            </a:fld>
            <a:endParaRPr lang="en-CA"/>
          </a:p>
        </p:txBody>
      </p:sp>
      <p:sp>
        <p:nvSpPr>
          <p:cNvPr id="6" name="Date Placeholder 5">
            <a:extLst>
              <a:ext uri="{FF2B5EF4-FFF2-40B4-BE49-F238E27FC236}">
                <a16:creationId xmlns:a16="http://schemas.microsoft.com/office/drawing/2014/main" id="{065C6612-2CE2-9C79-5495-C459211CA60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F10851DE-D16B-B223-D959-A4798CB76FC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8576861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Pipelines (First Pass)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In the </a:t>
            </a:r>
            <a:r>
              <a:rPr lang="en-CA" b="1"/>
              <a:t>service delivery context</a:t>
            </a:r>
            <a:r>
              <a:rPr lang="en-CA"/>
              <a:t>, the data analysis process is implemented as an </a:t>
            </a:r>
            <a:r>
              <a:rPr lang="en-CA" b="1"/>
              <a:t>automated data pipeline</a:t>
            </a:r>
            <a:r>
              <a:rPr lang="en-CA"/>
              <a:t> to enable automatic runs.</a:t>
            </a:r>
          </a:p>
          <a:p>
            <a:r>
              <a:rPr lang="en-CA"/>
              <a:t>Data pipelines usually consist of 9 components (5 </a:t>
            </a:r>
            <a:r>
              <a:rPr lang="en-CA" b="1"/>
              <a:t>stages</a:t>
            </a:r>
            <a:r>
              <a:rPr lang="en-CA"/>
              <a:t> and 4 </a:t>
            </a:r>
            <a:r>
              <a:rPr lang="en-CA" b="1"/>
              <a:t>transitions</a:t>
            </a:r>
            <a:r>
              <a:rPr lang="en-CA"/>
              <a:t>):</a:t>
            </a:r>
          </a:p>
          <a:p>
            <a:pPr lvl="1"/>
            <a:r>
              <a:rPr lang="en-CA"/>
              <a:t>data collection</a:t>
            </a:r>
          </a:p>
          <a:p>
            <a:pPr lvl="1"/>
            <a:r>
              <a:rPr lang="en-CA"/>
              <a:t>data storage</a:t>
            </a:r>
          </a:p>
          <a:p>
            <a:pPr lvl="1"/>
            <a:r>
              <a:rPr lang="en-CA"/>
              <a:t>data preparation</a:t>
            </a:r>
          </a:p>
          <a:p>
            <a:pPr lvl="1"/>
            <a:r>
              <a:rPr lang="en-CA"/>
              <a:t>data analysis</a:t>
            </a:r>
          </a:p>
          <a:p>
            <a:pPr lvl="1"/>
            <a:r>
              <a:rPr lang="en-CA"/>
              <a:t>data presentation</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113</a:t>
            </a:fld>
            <a:endParaRPr lang="en-CA"/>
          </a:p>
        </p:txBody>
      </p:sp>
      <p:sp>
        <p:nvSpPr>
          <p:cNvPr id="6" name="Date Placeholder 5">
            <a:extLst>
              <a:ext uri="{FF2B5EF4-FFF2-40B4-BE49-F238E27FC236}">
                <a16:creationId xmlns:a16="http://schemas.microsoft.com/office/drawing/2014/main" id="{8299DBF7-227F-109F-6E57-05CD9DC5B9B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9A95439D-A581-B0CA-54BC-2FACA5771F66}"/>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7416431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Pipelines (First Pass)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a:xfrm>
            <a:off x="1097280" y="2017690"/>
            <a:ext cx="9140734" cy="3851404"/>
          </a:xfrm>
        </p:spPr>
        <p:txBody>
          <a:bodyPr/>
          <a:lstStyle/>
          <a:p>
            <a:r>
              <a:rPr lang="en-CA"/>
              <a:t>Each components must be </a:t>
            </a:r>
            <a:r>
              <a:rPr lang="en-CA" b="1"/>
              <a:t>designed</a:t>
            </a:r>
            <a:r>
              <a:rPr lang="en-CA"/>
              <a:t> and then </a:t>
            </a:r>
            <a:r>
              <a:rPr lang="en-CA" b="1"/>
              <a:t>implemented</a:t>
            </a:r>
            <a:r>
              <a:rPr lang="en-CA"/>
              <a:t>. </a:t>
            </a:r>
          </a:p>
          <a:p>
            <a:pPr algn="l"/>
            <a:r>
              <a:rPr lang="en-CA"/>
              <a:t>Typically, at least one </a:t>
            </a:r>
            <a:br>
              <a:rPr lang="en-CA"/>
            </a:br>
            <a:r>
              <a:rPr lang="en-CA"/>
              <a:t>data analysis pass </a:t>
            </a:r>
            <a:br>
              <a:rPr lang="en-CA"/>
            </a:br>
            <a:r>
              <a:rPr lang="en-CA"/>
              <a:t>process has to be </a:t>
            </a:r>
            <a:br>
              <a:rPr lang="en-CA"/>
            </a:br>
            <a:r>
              <a:rPr lang="en-CA"/>
              <a:t>done </a:t>
            </a:r>
            <a:r>
              <a:rPr lang="en-CA" b="1"/>
              <a:t>manually</a:t>
            </a:r>
            <a:r>
              <a:rPr lang="en-CA"/>
              <a:t> before</a:t>
            </a:r>
            <a:br>
              <a:rPr lang="en-CA"/>
            </a:br>
            <a:r>
              <a:rPr lang="en-CA"/>
              <a:t>the implementation is </a:t>
            </a:r>
            <a:br>
              <a:rPr lang="en-CA"/>
            </a:br>
            <a:r>
              <a:rPr lang="en-CA"/>
              <a:t>completed.</a:t>
            </a:r>
          </a:p>
          <a:p>
            <a:endParaRPr lang="en-CA"/>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114</a:t>
            </a:fld>
            <a:endParaRPr lang="en-CA"/>
          </a:p>
        </p:txBody>
      </p:sp>
      <p:pic>
        <p:nvPicPr>
          <p:cNvPr id="3074" name="Picture 2" descr="An implemented automated pipeline, with stages and transitions.">
            <a:extLst>
              <a:ext uri="{FF2B5EF4-FFF2-40B4-BE49-F238E27FC236}">
                <a16:creationId xmlns:a16="http://schemas.microsoft.com/office/drawing/2014/main" id="{0A2578A5-85A1-D8C4-300F-75FB83794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729" y="2768971"/>
            <a:ext cx="7949271" cy="2646845"/>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027A17A9-783C-153B-000F-31B73775227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6267BFF3-E7F6-41D7-76BB-17A6040E2D8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4455000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Analytics Workflows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115</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Data Science Basics</a:t>
            </a:r>
            <a:r>
              <a:rPr lang="en-CA" sz="2200"/>
              <a:t> </a:t>
            </a:r>
            <a:br>
              <a:rPr lang="en-CA" sz="2000"/>
            </a:br>
            <a:br>
              <a:rPr lang="en-CA" sz="2000"/>
            </a:br>
            <a:r>
              <a:rPr lang="en-CA" sz="2000">
                <a:hlinkClick r:id="rId2"/>
              </a:rPr>
              <a:t>Analytics Workflows</a:t>
            </a:r>
            <a:endParaRPr lang="en-CA" sz="2000"/>
          </a:p>
          <a:p>
            <a:pPr lvl="1"/>
            <a:r>
              <a:rPr lang="en-CA" sz="1600"/>
              <a:t>The "Analytical" Methods</a:t>
            </a:r>
          </a:p>
          <a:p>
            <a:pPr lvl="1"/>
            <a:r>
              <a:rPr lang="en-CA" sz="1600"/>
              <a:t>Data Collection, Storage, Processing, and Modeling</a:t>
            </a:r>
          </a:p>
          <a:p>
            <a:pPr lvl="1"/>
            <a:r>
              <a:rPr lang="en-CA" sz="1600"/>
              <a:t>Model Assessment and Life After Analysis</a:t>
            </a:r>
          </a:p>
          <a:p>
            <a:pPr lvl="1"/>
            <a:r>
              <a:rPr lang="en-CA" sz="1600"/>
              <a:t>Automated Data Pipelines</a:t>
            </a:r>
          </a:p>
        </p:txBody>
      </p:sp>
      <p:sp>
        <p:nvSpPr>
          <p:cNvPr id="7" name="Date Placeholder 5">
            <a:extLst>
              <a:ext uri="{FF2B5EF4-FFF2-40B4-BE49-F238E27FC236}">
                <a16:creationId xmlns:a16="http://schemas.microsoft.com/office/drawing/2014/main" id="{99A8A0A5-6F50-24A3-F921-FCE970509ED5}"/>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25852DF7-251D-D424-3510-50B5CB4DB19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614826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Analytics Workflows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116</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lgn="l">
              <a:buFont typeface="+mj-lt"/>
              <a:buAutoNum type="arabicPeriod"/>
            </a:pPr>
            <a:r>
              <a:rPr lang="en-CA"/>
              <a:t>Install </a:t>
            </a:r>
            <a:r>
              <a:rPr lang="en-CA">
                <a:hlinkClick r:id="rId2"/>
              </a:rPr>
              <a:t>R</a:t>
            </a:r>
            <a:r>
              <a:rPr lang="en-CA"/>
              <a:t> / </a:t>
            </a:r>
            <a:r>
              <a:rPr lang="en-CA">
                <a:hlinkClick r:id="rId3"/>
              </a:rPr>
              <a:t>RStudio</a:t>
            </a:r>
            <a:r>
              <a:rPr lang="en-CA"/>
              <a:t> (Posit), and packages from the list the instructor will provide. </a:t>
            </a:r>
          </a:p>
          <a:p>
            <a:pPr marL="457200" indent="-457200" algn="l">
              <a:buFont typeface="+mj-lt"/>
              <a:buAutoNum type="arabicPeriod"/>
            </a:pPr>
            <a:r>
              <a:rPr lang="en-CA"/>
              <a:t>Test the installation with examples from the </a:t>
            </a:r>
            <a:r>
              <a:rPr lang="en-CA">
                <a:hlinkClick r:id="rId4"/>
              </a:rPr>
              <a:t>Programming Primer</a:t>
            </a:r>
            <a:r>
              <a:rPr lang="en-CA"/>
              <a:t> (sections 2 – 4) to make sure that the software performs as expected. </a:t>
            </a:r>
          </a:p>
        </p:txBody>
      </p:sp>
      <p:sp>
        <p:nvSpPr>
          <p:cNvPr id="3" name="Date Placeholder 5">
            <a:extLst>
              <a:ext uri="{FF2B5EF4-FFF2-40B4-BE49-F238E27FC236}">
                <a16:creationId xmlns:a16="http://schemas.microsoft.com/office/drawing/2014/main" id="{B6EB2056-B42A-A426-BF5E-19CAEA52B92B}"/>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7" name="TextBox 6">
            <a:extLst>
              <a:ext uri="{FF2B5EF4-FFF2-40B4-BE49-F238E27FC236}">
                <a16:creationId xmlns:a16="http://schemas.microsoft.com/office/drawing/2014/main" id="{4A14E538-0B90-FDBD-A412-268EBED1E087}"/>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0922199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4D34-6665-70B2-C050-1B5C965FB3A3}"/>
              </a:ext>
            </a:extLst>
          </p:cNvPr>
          <p:cNvSpPr>
            <a:spLocks noGrp="1"/>
          </p:cNvSpPr>
          <p:nvPr>
            <p:ph type="title"/>
          </p:nvPr>
        </p:nvSpPr>
        <p:spPr/>
        <p:txBody>
          <a:bodyPr/>
          <a:lstStyle/>
          <a:p>
            <a:r>
              <a:rPr lang="en-CA"/>
              <a:t>6. Getting Insight From Data</a:t>
            </a:r>
          </a:p>
        </p:txBody>
      </p:sp>
      <p:sp>
        <p:nvSpPr>
          <p:cNvPr id="7" name="Text Placeholder 6">
            <a:extLst>
              <a:ext uri="{FF2B5EF4-FFF2-40B4-BE49-F238E27FC236}">
                <a16:creationId xmlns:a16="http://schemas.microsoft.com/office/drawing/2014/main" id="{013C2F87-4959-9482-3E69-6D774E20968E}"/>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5E397188-380D-2271-59B3-48FD0FF54485}"/>
              </a:ext>
            </a:extLst>
          </p:cNvPr>
          <p:cNvSpPr>
            <a:spLocks noGrp="1"/>
          </p:cNvSpPr>
          <p:nvPr>
            <p:ph type="sldNum" sz="quarter" idx="4"/>
          </p:nvPr>
        </p:nvSpPr>
        <p:spPr/>
        <p:txBody>
          <a:bodyPr/>
          <a:lstStyle/>
          <a:p>
            <a:fld id="{4D63F5A6-AD82-4E1E-87F7-CE90DE510401}" type="slidenum">
              <a:rPr lang="en-CA" smtClean="0"/>
              <a:pPr/>
              <a:t>117</a:t>
            </a:fld>
            <a:endParaRPr lang="en-CA"/>
          </a:p>
        </p:txBody>
      </p:sp>
      <p:pic>
        <p:nvPicPr>
          <p:cNvPr id="17" name="Picture Placeholder 16" descr="Chart&#10;&#10;Description automatically generated">
            <a:extLst>
              <a:ext uri="{FF2B5EF4-FFF2-40B4-BE49-F238E27FC236}">
                <a16:creationId xmlns:a16="http://schemas.microsoft.com/office/drawing/2014/main" id="{BC8511ED-308C-904E-A06A-FB4650EF1902}"/>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2757" b="2757"/>
          <a:stretch>
            <a:fillRect/>
          </a:stretch>
        </p:blipFill>
        <p:spPr/>
      </p:pic>
      <p:sp>
        <p:nvSpPr>
          <p:cNvPr id="3" name="Date Placeholder 5">
            <a:extLst>
              <a:ext uri="{FF2B5EF4-FFF2-40B4-BE49-F238E27FC236}">
                <a16:creationId xmlns:a16="http://schemas.microsoft.com/office/drawing/2014/main" id="{1A72AD6A-79C2-ED23-C24E-1C75913B7B5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DD65F70E-63EC-6855-79AD-13EF07BD109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8193028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3714-3F08-F762-D2BE-668240BC12DB}"/>
              </a:ext>
            </a:extLst>
          </p:cNvPr>
          <p:cNvSpPr>
            <a:spLocks noGrp="1"/>
          </p:cNvSpPr>
          <p:nvPr>
            <p:ph type="title"/>
          </p:nvPr>
        </p:nvSpPr>
        <p:spPr/>
        <p:txBody>
          <a:bodyPr/>
          <a:lstStyle/>
          <a:p>
            <a:r>
              <a:rPr lang="en-US"/>
              <a:t>Analytics Modes</a:t>
            </a:r>
          </a:p>
        </p:txBody>
      </p:sp>
      <p:sp>
        <p:nvSpPr>
          <p:cNvPr id="6" name="Slide Number Placeholder 5">
            <a:extLst>
              <a:ext uri="{FF2B5EF4-FFF2-40B4-BE49-F238E27FC236}">
                <a16:creationId xmlns:a16="http://schemas.microsoft.com/office/drawing/2014/main" id="{04F48F15-E08F-2D21-1DD2-1931AE11F8BB}"/>
              </a:ext>
            </a:extLst>
          </p:cNvPr>
          <p:cNvSpPr>
            <a:spLocks noGrp="1"/>
          </p:cNvSpPr>
          <p:nvPr>
            <p:ph type="sldNum" sz="quarter" idx="4"/>
          </p:nvPr>
        </p:nvSpPr>
        <p:spPr/>
        <p:txBody>
          <a:bodyPr/>
          <a:lstStyle/>
          <a:p>
            <a:fld id="{4D63F5A6-AD82-4E1E-87F7-CE90DE510401}" type="slidenum">
              <a:rPr lang="en-CA" smtClean="0"/>
              <a:pPr/>
              <a:t>118</a:t>
            </a:fld>
            <a:endParaRPr lang="en-CA"/>
          </a:p>
        </p:txBody>
      </p:sp>
      <p:cxnSp>
        <p:nvCxnSpPr>
          <p:cNvPr id="7" name="Straight Connector 6">
            <a:extLst>
              <a:ext uri="{FF2B5EF4-FFF2-40B4-BE49-F238E27FC236}">
                <a16:creationId xmlns:a16="http://schemas.microsoft.com/office/drawing/2014/main" id="{EFA8D17D-44B7-9C91-2ED8-5E7E54FB8FE3}"/>
              </a:ext>
            </a:extLst>
          </p:cNvPr>
          <p:cNvCxnSpPr>
            <a:cxnSpLocks/>
          </p:cNvCxnSpPr>
          <p:nvPr/>
        </p:nvCxnSpPr>
        <p:spPr>
          <a:xfrm>
            <a:off x="2668718" y="2209250"/>
            <a:ext cx="0" cy="2832895"/>
          </a:xfrm>
          <a:prstGeom prst="line">
            <a:avLst/>
          </a:prstGeom>
          <a:ln w="9525">
            <a:solidFill>
              <a:srgbClr val="97002D"/>
            </a:solidFill>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48801BA2-D567-47EB-0B7F-E0222204C677}"/>
              </a:ext>
            </a:extLst>
          </p:cNvPr>
          <p:cNvGrpSpPr/>
          <p:nvPr/>
        </p:nvGrpSpPr>
        <p:grpSpPr>
          <a:xfrm>
            <a:off x="331098" y="2225554"/>
            <a:ext cx="2119491" cy="2635316"/>
            <a:chOff x="445398" y="2400187"/>
            <a:chExt cx="2119491" cy="2635316"/>
          </a:xfrm>
        </p:grpSpPr>
        <p:sp>
          <p:nvSpPr>
            <p:cNvPr id="9" name="TextBox 8">
              <a:extLst>
                <a:ext uri="{FF2B5EF4-FFF2-40B4-BE49-F238E27FC236}">
                  <a16:creationId xmlns:a16="http://schemas.microsoft.com/office/drawing/2014/main" id="{7C12621F-56C4-FAF4-FE04-BD5538E4D9CF}"/>
                </a:ext>
              </a:extLst>
            </p:cNvPr>
            <p:cNvSpPr txBox="1"/>
            <p:nvPr/>
          </p:nvSpPr>
          <p:spPr>
            <a:xfrm>
              <a:off x="742224" y="2400187"/>
              <a:ext cx="1537078" cy="400110"/>
            </a:xfrm>
            <a:prstGeom prst="rect">
              <a:avLst/>
            </a:prstGeom>
            <a:noFill/>
          </p:spPr>
          <p:txBody>
            <a:bodyPr wrap="square" rtlCol="0">
              <a:spAutoFit/>
            </a:bodyPr>
            <a:lstStyle/>
            <a:p>
              <a:pPr algn="ctr"/>
              <a:r>
                <a:rPr lang="en-US" sz="2000" b="1">
                  <a:solidFill>
                    <a:schemeClr val="tx2"/>
                  </a:solidFill>
                  <a:latin typeface="Myriad Pro" panose="020B0503030403020204"/>
                </a:rPr>
                <a:t>Descriptive</a:t>
              </a:r>
            </a:p>
          </p:txBody>
        </p:sp>
        <p:sp>
          <p:nvSpPr>
            <p:cNvPr id="10" name="TextBox 9">
              <a:extLst>
                <a:ext uri="{FF2B5EF4-FFF2-40B4-BE49-F238E27FC236}">
                  <a16:creationId xmlns:a16="http://schemas.microsoft.com/office/drawing/2014/main" id="{027FDA80-97C5-9547-6BA9-02B3464005C8}"/>
                </a:ext>
              </a:extLst>
            </p:cNvPr>
            <p:cNvSpPr txBox="1"/>
            <p:nvPr/>
          </p:nvSpPr>
          <p:spPr>
            <a:xfrm>
              <a:off x="445398" y="4696949"/>
              <a:ext cx="2119491" cy="338554"/>
            </a:xfrm>
            <a:prstGeom prst="rect">
              <a:avLst/>
            </a:prstGeom>
            <a:noFill/>
          </p:spPr>
          <p:txBody>
            <a:bodyPr wrap="none" rtlCol="0">
              <a:spAutoFit/>
            </a:bodyPr>
            <a:lstStyle/>
            <a:p>
              <a:pPr algn="ctr">
                <a:buSzPct val="125000"/>
              </a:pPr>
              <a:r>
                <a:rPr lang="en-US" sz="1600">
                  <a:solidFill>
                    <a:srgbClr val="706F67"/>
                  </a:solidFill>
                  <a:latin typeface="Dagny OT" panose="020B0504020201020104" pitchFamily="34" charset="0"/>
                </a:rPr>
                <a:t>Show </a:t>
              </a:r>
              <a:r>
                <a:rPr lang="en-US" sz="1600" b="1">
                  <a:solidFill>
                    <a:srgbClr val="706F67"/>
                  </a:solidFill>
                  <a:latin typeface="Dagny OT" panose="020B0504020201020104" pitchFamily="34" charset="0"/>
                </a:rPr>
                <a:t>what</a:t>
              </a:r>
              <a:r>
                <a:rPr lang="en-US" sz="1600">
                  <a:solidFill>
                    <a:srgbClr val="706F67"/>
                  </a:solidFill>
                  <a:latin typeface="Dagny OT" panose="020B0504020201020104" pitchFamily="34" charset="0"/>
                </a:rPr>
                <a:t> happened</a:t>
              </a:r>
            </a:p>
          </p:txBody>
        </p:sp>
        <p:sp>
          <p:nvSpPr>
            <p:cNvPr id="11" name="Rounded Rectangle 1">
              <a:extLst>
                <a:ext uri="{FF2B5EF4-FFF2-40B4-BE49-F238E27FC236}">
                  <a16:creationId xmlns:a16="http://schemas.microsoft.com/office/drawing/2014/main" id="{EC7FE358-88FF-2539-D9A5-526926432956}"/>
                </a:ext>
              </a:extLst>
            </p:cNvPr>
            <p:cNvSpPr/>
            <p:nvPr/>
          </p:nvSpPr>
          <p:spPr>
            <a:xfrm>
              <a:off x="763501" y="3753980"/>
              <a:ext cx="418289" cy="787940"/>
            </a:xfrm>
            <a:prstGeom prst="roundRect">
              <a:avLst>
                <a:gd name="adj" fmla="val 0"/>
              </a:avLst>
            </a:prstGeom>
            <a:solidFill>
              <a:srgbClr val="97002D"/>
            </a:solid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a:latin typeface="Myriad Pro Light" panose="020B0403030403020204" pitchFamily="34" charset="0"/>
                </a:rPr>
                <a:t>a</a:t>
              </a:r>
            </a:p>
          </p:txBody>
        </p:sp>
        <p:sp>
          <p:nvSpPr>
            <p:cNvPr id="12" name="Rounded Rectangle 22">
              <a:extLst>
                <a:ext uri="{FF2B5EF4-FFF2-40B4-BE49-F238E27FC236}">
                  <a16:creationId xmlns:a16="http://schemas.microsoft.com/office/drawing/2014/main" id="{56102138-DAD3-A4C3-C7AA-7035E59BF9AA}"/>
                </a:ext>
              </a:extLst>
            </p:cNvPr>
            <p:cNvSpPr/>
            <p:nvPr/>
          </p:nvSpPr>
          <p:spPr>
            <a:xfrm>
              <a:off x="1300203" y="2999709"/>
              <a:ext cx="418289" cy="1542211"/>
            </a:xfrm>
            <a:prstGeom prst="roundRect">
              <a:avLst>
                <a:gd name="adj" fmla="val 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a:latin typeface="Myriad Pro Light" panose="020B0403030403020204" pitchFamily="34" charset="0"/>
                </a:rPr>
                <a:t>b</a:t>
              </a:r>
            </a:p>
          </p:txBody>
        </p:sp>
        <p:sp>
          <p:nvSpPr>
            <p:cNvPr id="13" name="Rounded Rectangle 24">
              <a:extLst>
                <a:ext uri="{FF2B5EF4-FFF2-40B4-BE49-F238E27FC236}">
                  <a16:creationId xmlns:a16="http://schemas.microsoft.com/office/drawing/2014/main" id="{6C505945-1ADE-AEC4-CDA8-68EA53030DD0}"/>
                </a:ext>
              </a:extLst>
            </p:cNvPr>
            <p:cNvSpPr/>
            <p:nvPr/>
          </p:nvSpPr>
          <p:spPr>
            <a:xfrm>
              <a:off x="1836906" y="3377351"/>
              <a:ext cx="418289" cy="1164569"/>
            </a:xfrm>
            <a:prstGeom prst="roundRect">
              <a:avLst>
                <a:gd name="adj" fmla="val 0"/>
              </a:avLst>
            </a:prstGeom>
            <a:solidFill>
              <a:srgbClr val="CC0000"/>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a:latin typeface="Myriad Pro Light" panose="020B0403030403020204" pitchFamily="34" charset="0"/>
                </a:rPr>
                <a:t>c</a:t>
              </a:r>
            </a:p>
          </p:txBody>
        </p:sp>
      </p:grpSp>
      <p:grpSp>
        <p:nvGrpSpPr>
          <p:cNvPr id="14" name="Group 13">
            <a:extLst>
              <a:ext uri="{FF2B5EF4-FFF2-40B4-BE49-F238E27FC236}">
                <a16:creationId xmlns:a16="http://schemas.microsoft.com/office/drawing/2014/main" id="{4A8FAF77-06E4-C0D2-5C98-BCA1A14825A9}"/>
              </a:ext>
            </a:extLst>
          </p:cNvPr>
          <p:cNvGrpSpPr/>
          <p:nvPr/>
        </p:nvGrpSpPr>
        <p:grpSpPr>
          <a:xfrm>
            <a:off x="2788331" y="2225554"/>
            <a:ext cx="3125386" cy="2636384"/>
            <a:chOff x="3011618" y="2400187"/>
            <a:chExt cx="3125386" cy="2636384"/>
          </a:xfrm>
        </p:grpSpPr>
        <p:sp>
          <p:nvSpPr>
            <p:cNvPr id="15" name="TextBox 14">
              <a:extLst>
                <a:ext uri="{FF2B5EF4-FFF2-40B4-BE49-F238E27FC236}">
                  <a16:creationId xmlns:a16="http://schemas.microsoft.com/office/drawing/2014/main" id="{85CBD8CE-C4A4-265B-ACD6-5FDFBC6D08B4}"/>
                </a:ext>
              </a:extLst>
            </p:cNvPr>
            <p:cNvSpPr txBox="1"/>
            <p:nvPr/>
          </p:nvSpPr>
          <p:spPr>
            <a:xfrm>
              <a:off x="3588517" y="2400187"/>
              <a:ext cx="1971588" cy="400110"/>
            </a:xfrm>
            <a:prstGeom prst="rect">
              <a:avLst/>
            </a:prstGeom>
            <a:noFill/>
          </p:spPr>
          <p:txBody>
            <a:bodyPr wrap="square" rtlCol="0">
              <a:spAutoFit/>
            </a:bodyPr>
            <a:lstStyle/>
            <a:p>
              <a:pPr algn="ctr"/>
              <a:r>
                <a:rPr lang="en-US" sz="2000" b="1">
                  <a:solidFill>
                    <a:schemeClr val="tx2"/>
                  </a:solidFill>
                  <a:latin typeface="Myriad Pro" panose="020B0503030403020204"/>
                </a:rPr>
                <a:t>Diagnostic</a:t>
              </a:r>
            </a:p>
          </p:txBody>
        </p:sp>
        <p:sp>
          <p:nvSpPr>
            <p:cNvPr id="16" name="TextBox 15">
              <a:extLst>
                <a:ext uri="{FF2B5EF4-FFF2-40B4-BE49-F238E27FC236}">
                  <a16:creationId xmlns:a16="http://schemas.microsoft.com/office/drawing/2014/main" id="{E7B5938E-A020-59B2-7D9E-D7CF8CC30E9F}"/>
                </a:ext>
              </a:extLst>
            </p:cNvPr>
            <p:cNvSpPr txBox="1"/>
            <p:nvPr/>
          </p:nvSpPr>
          <p:spPr>
            <a:xfrm>
              <a:off x="3011618" y="4698017"/>
              <a:ext cx="3125386" cy="338554"/>
            </a:xfrm>
            <a:prstGeom prst="rect">
              <a:avLst/>
            </a:prstGeom>
            <a:noFill/>
          </p:spPr>
          <p:txBody>
            <a:bodyPr wrap="square" rtlCol="0">
              <a:spAutoFit/>
            </a:bodyPr>
            <a:lstStyle/>
            <a:p>
              <a:pPr algn="ctr">
                <a:buSzPct val="125000"/>
              </a:pPr>
              <a:r>
                <a:rPr lang="en-US" sz="1600">
                  <a:solidFill>
                    <a:srgbClr val="706F67"/>
                  </a:solidFill>
                  <a:latin typeface="Dagny OT" panose="020B0504020201020104" pitchFamily="34" charset="0"/>
                </a:rPr>
                <a:t>Explain </a:t>
              </a:r>
              <a:r>
                <a:rPr lang="en-US" sz="1600" b="1">
                  <a:solidFill>
                    <a:srgbClr val="706F67"/>
                  </a:solidFill>
                  <a:latin typeface="Dagny OT" panose="020B0504020201020104" pitchFamily="34" charset="0"/>
                </a:rPr>
                <a:t>why</a:t>
              </a:r>
              <a:r>
                <a:rPr lang="en-US" sz="1600">
                  <a:solidFill>
                    <a:srgbClr val="706F67"/>
                  </a:solidFill>
                  <a:latin typeface="Dagny OT" panose="020B0504020201020104" pitchFamily="34" charset="0"/>
                </a:rPr>
                <a:t> something happened</a:t>
              </a:r>
            </a:p>
          </p:txBody>
        </p:sp>
        <p:pic>
          <p:nvPicPr>
            <p:cNvPr id="17" name="Graphic 16" descr="Left Brain with solid fill">
              <a:extLst>
                <a:ext uri="{FF2B5EF4-FFF2-40B4-BE49-F238E27FC236}">
                  <a16:creationId xmlns:a16="http://schemas.microsoft.com/office/drawing/2014/main" id="{469D3E8D-7641-EEB0-9C82-FC0A49DA54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09362" y="3035382"/>
              <a:ext cx="1529899" cy="1529899"/>
            </a:xfrm>
            <a:prstGeom prst="rect">
              <a:avLst/>
            </a:prstGeom>
          </p:spPr>
        </p:pic>
      </p:grpSp>
      <p:cxnSp>
        <p:nvCxnSpPr>
          <p:cNvPr id="18" name="Straight Connector 17">
            <a:extLst>
              <a:ext uri="{FF2B5EF4-FFF2-40B4-BE49-F238E27FC236}">
                <a16:creationId xmlns:a16="http://schemas.microsoft.com/office/drawing/2014/main" id="{BC497EF4-8B10-F144-B318-80C404E62A21}"/>
              </a:ext>
            </a:extLst>
          </p:cNvPr>
          <p:cNvCxnSpPr>
            <a:cxnSpLocks/>
          </p:cNvCxnSpPr>
          <p:nvPr/>
        </p:nvCxnSpPr>
        <p:spPr>
          <a:xfrm>
            <a:off x="6112963" y="2209250"/>
            <a:ext cx="0" cy="2832895"/>
          </a:xfrm>
          <a:prstGeom prst="line">
            <a:avLst/>
          </a:prstGeom>
          <a:ln w="9525">
            <a:solidFill>
              <a:srgbClr val="97002D"/>
            </a:solidFill>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7419BBBF-E14C-3463-CF25-35329EF64057}"/>
              </a:ext>
            </a:extLst>
          </p:cNvPr>
          <p:cNvGrpSpPr/>
          <p:nvPr/>
        </p:nvGrpSpPr>
        <p:grpSpPr>
          <a:xfrm>
            <a:off x="6251459" y="2225554"/>
            <a:ext cx="2464576" cy="2635316"/>
            <a:chOff x="6440499" y="2400187"/>
            <a:chExt cx="2464576" cy="2635316"/>
          </a:xfrm>
        </p:grpSpPr>
        <p:sp>
          <p:nvSpPr>
            <p:cNvPr id="20" name="TextBox 19">
              <a:extLst>
                <a:ext uri="{FF2B5EF4-FFF2-40B4-BE49-F238E27FC236}">
                  <a16:creationId xmlns:a16="http://schemas.microsoft.com/office/drawing/2014/main" id="{50797F35-2FD4-7F81-B5FD-57A2E5235B98}"/>
                </a:ext>
              </a:extLst>
            </p:cNvPr>
            <p:cNvSpPr txBox="1"/>
            <p:nvPr/>
          </p:nvSpPr>
          <p:spPr>
            <a:xfrm>
              <a:off x="6869319" y="2400187"/>
              <a:ext cx="1606937" cy="400110"/>
            </a:xfrm>
            <a:prstGeom prst="rect">
              <a:avLst/>
            </a:prstGeom>
            <a:noFill/>
          </p:spPr>
          <p:txBody>
            <a:bodyPr wrap="square" rtlCol="0">
              <a:spAutoFit/>
            </a:bodyPr>
            <a:lstStyle/>
            <a:p>
              <a:pPr algn="ctr"/>
              <a:r>
                <a:rPr lang="en-US" sz="2000" b="1">
                  <a:solidFill>
                    <a:schemeClr val="tx2"/>
                  </a:solidFill>
                  <a:latin typeface="Myriad Pro" panose="020B0503030403020204"/>
                </a:rPr>
                <a:t>Predictive</a:t>
              </a:r>
            </a:p>
          </p:txBody>
        </p:sp>
        <p:sp>
          <p:nvSpPr>
            <p:cNvPr id="21" name="TextBox 20">
              <a:extLst>
                <a:ext uri="{FF2B5EF4-FFF2-40B4-BE49-F238E27FC236}">
                  <a16:creationId xmlns:a16="http://schemas.microsoft.com/office/drawing/2014/main" id="{06E07A94-505F-6DAE-3399-E96DFD96F865}"/>
                </a:ext>
              </a:extLst>
            </p:cNvPr>
            <p:cNvSpPr txBox="1"/>
            <p:nvPr/>
          </p:nvSpPr>
          <p:spPr>
            <a:xfrm>
              <a:off x="6440499" y="4696949"/>
              <a:ext cx="2464576" cy="338554"/>
            </a:xfrm>
            <a:prstGeom prst="rect">
              <a:avLst/>
            </a:prstGeom>
            <a:noFill/>
          </p:spPr>
          <p:txBody>
            <a:bodyPr wrap="square" rtlCol="0">
              <a:spAutoFit/>
            </a:bodyPr>
            <a:lstStyle/>
            <a:p>
              <a:pPr algn="ctr">
                <a:buSzPct val="125000"/>
              </a:pPr>
              <a:r>
                <a:rPr lang="en-US" sz="1600">
                  <a:solidFill>
                    <a:srgbClr val="706F67"/>
                  </a:solidFill>
                  <a:latin typeface="Dagny OT" panose="020B0504020201020104" pitchFamily="34" charset="0"/>
                </a:rPr>
                <a:t>Guess </a:t>
              </a:r>
              <a:r>
                <a:rPr lang="en-US" sz="1600" b="1">
                  <a:solidFill>
                    <a:srgbClr val="706F67"/>
                  </a:solidFill>
                  <a:latin typeface="Dagny OT" panose="020B0504020201020104" pitchFamily="34" charset="0"/>
                </a:rPr>
                <a:t>what will </a:t>
              </a:r>
              <a:r>
                <a:rPr lang="en-US" sz="1600">
                  <a:solidFill>
                    <a:srgbClr val="706F67"/>
                  </a:solidFill>
                  <a:latin typeface="Dagny OT" panose="020B0504020201020104" pitchFamily="34" charset="0"/>
                </a:rPr>
                <a:t>happen</a:t>
              </a:r>
            </a:p>
          </p:txBody>
        </p:sp>
        <p:pic>
          <p:nvPicPr>
            <p:cNvPr id="22" name="Picture 2" descr="Image result for predictive model icon">
              <a:extLst>
                <a:ext uri="{FF2B5EF4-FFF2-40B4-BE49-F238E27FC236}">
                  <a16:creationId xmlns:a16="http://schemas.microsoft.com/office/drawing/2014/main" id="{F129293F-5009-22BE-5AA7-22BFFBA6AA8A}"/>
                </a:ext>
              </a:extLst>
            </p:cNvPr>
            <p:cNvPicPr>
              <a:picLocks noChangeAspect="1" noChangeArrowheads="1"/>
            </p:cNvPicPr>
            <p:nvPr/>
          </p:nvPicPr>
          <p:blipFill>
            <a:blip r:embed="rId4" cstate="print">
              <a:clrChange>
                <a:clrFrom>
                  <a:srgbClr val="FFFFFF"/>
                </a:clrFrom>
                <a:clrTo>
                  <a:srgbClr val="FFFFFF">
                    <a:alpha val="0"/>
                  </a:srgbClr>
                </a:clrTo>
              </a:clrChange>
              <a:duotone>
                <a:prstClr val="black"/>
                <a:srgbClr val="CC0000">
                  <a:tint val="45000"/>
                  <a:satMod val="400000"/>
                </a:srgbClr>
              </a:duotone>
              <a:extLst>
                <a:ext uri="{28A0092B-C50C-407E-A947-70E740481C1C}">
                  <a14:useLocalDpi xmlns:a14="http://schemas.microsoft.com/office/drawing/2010/main" val="0"/>
                </a:ext>
              </a:extLst>
            </a:blip>
            <a:srcRect/>
            <a:stretch>
              <a:fillRect/>
            </a:stretch>
          </p:blipFill>
          <p:spPr bwMode="auto">
            <a:xfrm>
              <a:off x="6968158" y="3268129"/>
              <a:ext cx="1409258" cy="10039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3" name="Straight Connector 22">
            <a:extLst>
              <a:ext uri="{FF2B5EF4-FFF2-40B4-BE49-F238E27FC236}">
                <a16:creationId xmlns:a16="http://schemas.microsoft.com/office/drawing/2014/main" id="{57F330DF-4A96-5B45-49E0-AF27BF0E7B9F}"/>
              </a:ext>
            </a:extLst>
          </p:cNvPr>
          <p:cNvCxnSpPr>
            <a:cxnSpLocks/>
          </p:cNvCxnSpPr>
          <p:nvPr/>
        </p:nvCxnSpPr>
        <p:spPr>
          <a:xfrm>
            <a:off x="8871409" y="2209250"/>
            <a:ext cx="0" cy="2832895"/>
          </a:xfrm>
          <a:prstGeom prst="line">
            <a:avLst/>
          </a:prstGeom>
          <a:ln w="9525">
            <a:solidFill>
              <a:srgbClr val="97002D"/>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3824E865-EC50-F440-BEC3-81645472E134}"/>
              </a:ext>
            </a:extLst>
          </p:cNvPr>
          <p:cNvGrpSpPr/>
          <p:nvPr/>
        </p:nvGrpSpPr>
        <p:grpSpPr>
          <a:xfrm>
            <a:off x="9053776" y="2225554"/>
            <a:ext cx="2859553" cy="2636384"/>
            <a:chOff x="9168076" y="2400187"/>
            <a:chExt cx="2859553" cy="2636384"/>
          </a:xfrm>
        </p:grpSpPr>
        <p:sp>
          <p:nvSpPr>
            <p:cNvPr id="25" name="TextBox 24">
              <a:extLst>
                <a:ext uri="{FF2B5EF4-FFF2-40B4-BE49-F238E27FC236}">
                  <a16:creationId xmlns:a16="http://schemas.microsoft.com/office/drawing/2014/main" id="{86B2C7AF-4D26-9091-478F-67CA5023E378}"/>
                </a:ext>
              </a:extLst>
            </p:cNvPr>
            <p:cNvSpPr txBox="1"/>
            <p:nvPr/>
          </p:nvSpPr>
          <p:spPr>
            <a:xfrm>
              <a:off x="9794384" y="2400187"/>
              <a:ext cx="1606937" cy="400110"/>
            </a:xfrm>
            <a:prstGeom prst="rect">
              <a:avLst/>
            </a:prstGeom>
            <a:noFill/>
          </p:spPr>
          <p:txBody>
            <a:bodyPr wrap="square" rtlCol="0">
              <a:spAutoFit/>
            </a:bodyPr>
            <a:lstStyle/>
            <a:p>
              <a:pPr algn="ctr"/>
              <a:r>
                <a:rPr lang="en-US" sz="2000" b="1">
                  <a:solidFill>
                    <a:schemeClr val="tx2"/>
                  </a:solidFill>
                  <a:latin typeface="Myriad Pro" panose="020B0503030403020204"/>
                </a:rPr>
                <a:t>Prescriptive</a:t>
              </a:r>
            </a:p>
          </p:txBody>
        </p:sp>
        <p:pic>
          <p:nvPicPr>
            <p:cNvPr id="26" name="Graphic 25" descr="Artificial Intelligence with solid fill">
              <a:extLst>
                <a:ext uri="{FF2B5EF4-FFF2-40B4-BE49-F238E27FC236}">
                  <a16:creationId xmlns:a16="http://schemas.microsoft.com/office/drawing/2014/main" id="{ACF81A86-9FE3-9384-EE6A-1944A4CFE8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97298" y="3087802"/>
              <a:ext cx="1201108" cy="1201108"/>
            </a:xfrm>
            <a:prstGeom prst="rect">
              <a:avLst/>
            </a:prstGeom>
          </p:spPr>
        </p:pic>
        <p:sp>
          <p:nvSpPr>
            <p:cNvPr id="27" name="TextBox 26">
              <a:extLst>
                <a:ext uri="{FF2B5EF4-FFF2-40B4-BE49-F238E27FC236}">
                  <a16:creationId xmlns:a16="http://schemas.microsoft.com/office/drawing/2014/main" id="{9EED42E5-52B1-E28B-0696-84692E71623F}"/>
                </a:ext>
              </a:extLst>
            </p:cNvPr>
            <p:cNvSpPr txBox="1"/>
            <p:nvPr/>
          </p:nvSpPr>
          <p:spPr>
            <a:xfrm>
              <a:off x="9168076" y="4698017"/>
              <a:ext cx="2859553" cy="338554"/>
            </a:xfrm>
            <a:prstGeom prst="rect">
              <a:avLst/>
            </a:prstGeom>
            <a:noFill/>
          </p:spPr>
          <p:txBody>
            <a:bodyPr wrap="square" rtlCol="0">
              <a:spAutoFit/>
            </a:bodyPr>
            <a:lstStyle/>
            <a:p>
              <a:pPr algn="ctr">
                <a:buSzPct val="125000"/>
              </a:pPr>
              <a:r>
                <a:rPr lang="en-US" sz="1600">
                  <a:solidFill>
                    <a:schemeClr val="tx2"/>
                  </a:solidFill>
                  <a:latin typeface="Dagny OT" panose="020B0504020201020104" pitchFamily="34" charset="0"/>
                </a:rPr>
                <a:t>Suggest </a:t>
              </a:r>
              <a:r>
                <a:rPr lang="en-US" sz="1600" b="1">
                  <a:solidFill>
                    <a:schemeClr val="tx2"/>
                  </a:solidFill>
                  <a:latin typeface="Dagny OT" panose="020B0504020201020104" pitchFamily="34" charset="0"/>
                </a:rPr>
                <a:t>what should </a:t>
              </a:r>
              <a:r>
                <a:rPr lang="en-US" sz="1600">
                  <a:solidFill>
                    <a:schemeClr val="tx2"/>
                  </a:solidFill>
                  <a:latin typeface="Dagny OT" panose="020B0504020201020104" pitchFamily="34" charset="0"/>
                </a:rPr>
                <a:t>happen</a:t>
              </a:r>
            </a:p>
          </p:txBody>
        </p:sp>
      </p:grpSp>
      <p:sp>
        <p:nvSpPr>
          <p:cNvPr id="28" name="TextBox 27">
            <a:extLst>
              <a:ext uri="{FF2B5EF4-FFF2-40B4-BE49-F238E27FC236}">
                <a16:creationId xmlns:a16="http://schemas.microsoft.com/office/drawing/2014/main" id="{C6A354DA-4A83-3E0C-7350-22F6596CDABF}"/>
              </a:ext>
            </a:extLst>
          </p:cNvPr>
          <p:cNvSpPr txBox="1"/>
          <p:nvPr/>
        </p:nvSpPr>
        <p:spPr>
          <a:xfrm>
            <a:off x="9734242" y="5372252"/>
            <a:ext cx="1827668" cy="646331"/>
          </a:xfrm>
          <a:prstGeom prst="rect">
            <a:avLst/>
          </a:prstGeom>
          <a:noFill/>
        </p:spPr>
        <p:txBody>
          <a:bodyPr wrap="square" rtlCol="0">
            <a:spAutoFit/>
          </a:bodyPr>
          <a:lstStyle/>
          <a:p>
            <a:pPr algn="ctr"/>
            <a:r>
              <a:rPr lang="en-CA" b="1">
                <a:solidFill>
                  <a:schemeClr val="accent2"/>
                </a:solidFill>
                <a:latin typeface="Myriad Pro" panose="020B0503030403020204" pitchFamily="34" charset="0"/>
              </a:rPr>
              <a:t>High Value</a:t>
            </a:r>
          </a:p>
          <a:p>
            <a:pPr algn="ctr"/>
            <a:r>
              <a:rPr lang="en-CA" b="1">
                <a:solidFill>
                  <a:srgbClr val="B40038"/>
                </a:solidFill>
                <a:latin typeface="Myriad Pro" panose="020B0503030403020204" pitchFamily="34" charset="0"/>
              </a:rPr>
              <a:t>High Difficulty</a:t>
            </a:r>
          </a:p>
        </p:txBody>
      </p:sp>
      <p:sp>
        <p:nvSpPr>
          <p:cNvPr id="29" name="TextBox 28">
            <a:extLst>
              <a:ext uri="{FF2B5EF4-FFF2-40B4-BE49-F238E27FC236}">
                <a16:creationId xmlns:a16="http://schemas.microsoft.com/office/drawing/2014/main" id="{1BEE0E5E-D2B1-E2C7-27BE-406E5489CDE6}"/>
              </a:ext>
            </a:extLst>
          </p:cNvPr>
          <p:cNvSpPr txBox="1"/>
          <p:nvPr/>
        </p:nvSpPr>
        <p:spPr>
          <a:xfrm>
            <a:off x="418204" y="5369418"/>
            <a:ext cx="1827669" cy="646331"/>
          </a:xfrm>
          <a:prstGeom prst="rect">
            <a:avLst/>
          </a:prstGeom>
          <a:noFill/>
        </p:spPr>
        <p:txBody>
          <a:bodyPr wrap="square" rtlCol="0">
            <a:spAutoFit/>
          </a:bodyPr>
          <a:lstStyle/>
          <a:p>
            <a:pPr algn="ctr"/>
            <a:r>
              <a:rPr lang="en-CA" b="1">
                <a:solidFill>
                  <a:srgbClr val="B40038"/>
                </a:solidFill>
                <a:latin typeface="Myriad Pro" panose="020B0503030403020204" pitchFamily="34" charset="0"/>
              </a:rPr>
              <a:t>Low Value</a:t>
            </a:r>
          </a:p>
          <a:p>
            <a:pPr algn="ctr"/>
            <a:r>
              <a:rPr lang="en-CA" b="1">
                <a:solidFill>
                  <a:schemeClr val="accent2"/>
                </a:solidFill>
                <a:latin typeface="Myriad Pro" panose="020B0503030403020204" pitchFamily="34" charset="0"/>
              </a:rPr>
              <a:t>Low Difficulty</a:t>
            </a:r>
          </a:p>
        </p:txBody>
      </p:sp>
      <p:sp>
        <p:nvSpPr>
          <p:cNvPr id="30" name="Arrow: Left-Right 9">
            <a:extLst>
              <a:ext uri="{FF2B5EF4-FFF2-40B4-BE49-F238E27FC236}">
                <a16:creationId xmlns:a16="http://schemas.microsoft.com/office/drawing/2014/main" id="{368B421C-1C78-8F8D-07C1-4ED1C5D3A6F5}"/>
              </a:ext>
            </a:extLst>
          </p:cNvPr>
          <p:cNvSpPr/>
          <p:nvPr/>
        </p:nvSpPr>
        <p:spPr>
          <a:xfrm>
            <a:off x="2398171" y="5607215"/>
            <a:ext cx="7174563" cy="144607"/>
          </a:xfrm>
          <a:prstGeom prst="leftRightArrow">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3" name="Date Placeholder 5">
            <a:extLst>
              <a:ext uri="{FF2B5EF4-FFF2-40B4-BE49-F238E27FC236}">
                <a16:creationId xmlns:a16="http://schemas.microsoft.com/office/drawing/2014/main" id="{9B22C4E6-51CA-79D7-AB2C-E9684423EF7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4553E61E-DA5E-2434-0E1E-96CCA7948BC7}"/>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35122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barn(outVertical)">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a:t>Asking the Right Questions</a:t>
            </a:r>
            <a:endParaRPr lang="en-US" sz="2400" b="1"/>
          </a:p>
        </p:txBody>
      </p:sp>
      <p:sp>
        <p:nvSpPr>
          <p:cNvPr id="3" name="Content Placeholder 2"/>
          <p:cNvSpPr>
            <a:spLocks noGrp="1"/>
          </p:cNvSpPr>
          <p:nvPr>
            <p:ph idx="1"/>
          </p:nvPr>
        </p:nvSpPr>
        <p:spPr/>
        <p:txBody>
          <a:bodyPr/>
          <a:lstStyle/>
          <a:p>
            <a:pPr marL="0" indent="0" algn="just">
              <a:lnSpc>
                <a:spcPct val="100000"/>
              </a:lnSpc>
              <a:buNone/>
            </a:pPr>
            <a:r>
              <a:rPr lang="en-US" sz="2400">
                <a:cs typeface="Calibri Light" panose="020F0302020204030204" pitchFamily="34" charset="0"/>
              </a:rPr>
              <a:t>Data science is about asking and answering questions:</a:t>
            </a:r>
          </a:p>
          <a:p>
            <a:pPr lvl="1" algn="just">
              <a:lnSpc>
                <a:spcPct val="100000"/>
              </a:lnSpc>
              <a:buFont typeface="Wingdings" pitchFamily="2" charset="2"/>
              <a:buChar char="§"/>
            </a:pPr>
            <a:r>
              <a:rPr lang="en-US" sz="2000" b="1">
                <a:cs typeface="Calibri" panose="020F0502020204030204" pitchFamily="34" charset="0"/>
              </a:rPr>
              <a:t>Analytics:</a:t>
            </a:r>
            <a:r>
              <a:rPr lang="en-US" sz="2000" i="0">
                <a:latin typeface="Myriad Pro" panose="020B0503030403020204" pitchFamily="34" charset="0"/>
                <a:cs typeface="Calibri Light" panose="020F0302020204030204" pitchFamily="34" charset="0"/>
              </a:rPr>
              <a:t> </a:t>
            </a:r>
            <a:r>
              <a:rPr lang="en-US" sz="2000">
                <a:cs typeface="Calibri Light" panose="020F0302020204030204" pitchFamily="34" charset="0"/>
              </a:rPr>
              <a:t>“How many clicks did this link get?”</a:t>
            </a:r>
          </a:p>
          <a:p>
            <a:pPr lvl="1" algn="just">
              <a:lnSpc>
                <a:spcPct val="100000"/>
              </a:lnSpc>
              <a:buFont typeface="Wingdings" pitchFamily="2" charset="2"/>
              <a:buChar char="§"/>
            </a:pPr>
            <a:r>
              <a:rPr lang="en-US" sz="2000" b="1">
                <a:cs typeface="Calibri" panose="020F0502020204030204" pitchFamily="34" charset="0"/>
              </a:rPr>
              <a:t>Data Science: </a:t>
            </a:r>
            <a:r>
              <a:rPr lang="en-US" sz="2000">
                <a:cs typeface="Calibri Light" panose="020F0302020204030204" pitchFamily="34" charset="0"/>
              </a:rPr>
              <a:t>“Based on this user’s previous purchasing history, can I predict what links they will click on the next time they access the site?”</a:t>
            </a:r>
          </a:p>
          <a:p>
            <a:pPr marL="0" lvl="1" indent="-91687" algn="just">
              <a:lnSpc>
                <a:spcPct val="100000"/>
              </a:lnSpc>
              <a:buNone/>
            </a:pPr>
            <a:endParaRPr lang="en-US" sz="500">
              <a:latin typeface="Myriad Pro" panose="020B0503030403020204" pitchFamily="34" charset="0"/>
              <a:cs typeface="Calibri Light" panose="020F0302020204030204" pitchFamily="34" charset="0"/>
            </a:endParaRPr>
          </a:p>
          <a:p>
            <a:pPr marL="0" lvl="1" indent="-91687" algn="just">
              <a:lnSpc>
                <a:spcPct val="100000"/>
              </a:lnSpc>
              <a:buNone/>
            </a:pPr>
            <a:endParaRPr lang="en-US" sz="500">
              <a:latin typeface="Myriad Pro" panose="020B0503030403020204" pitchFamily="34" charset="0"/>
              <a:cs typeface="Calibri Light" panose="020F0302020204030204" pitchFamily="34" charset="0"/>
            </a:endParaRPr>
          </a:p>
          <a:p>
            <a:pPr marL="0" lvl="1" indent="-91687" algn="just">
              <a:lnSpc>
                <a:spcPct val="100000"/>
              </a:lnSpc>
              <a:buNone/>
            </a:pPr>
            <a:r>
              <a:rPr lang="en-US" sz="2400">
                <a:cs typeface="Calibri Light" panose="020F0302020204030204" pitchFamily="34" charset="0"/>
              </a:rPr>
              <a:t>Data mining/science models are usually </a:t>
            </a:r>
            <a:r>
              <a:rPr lang="en-US" sz="2400" b="1">
                <a:cs typeface="Calibri" panose="020F0502020204030204" pitchFamily="34" charset="0"/>
              </a:rPr>
              <a:t>predictive</a:t>
            </a:r>
            <a:r>
              <a:rPr lang="en-US" sz="2400" i="0">
                <a:latin typeface="Myriad Pro" panose="020B0503030403020204" pitchFamily="34" charset="0"/>
                <a:cs typeface="Calibri Light" panose="020F0302020204030204" pitchFamily="34" charset="0"/>
              </a:rPr>
              <a:t> </a:t>
            </a:r>
            <a:r>
              <a:rPr lang="en-US" sz="2400">
                <a:cs typeface="Calibri Light" panose="020F0302020204030204" pitchFamily="34" charset="0"/>
              </a:rPr>
              <a:t>(not </a:t>
            </a:r>
            <a:r>
              <a:rPr lang="en-US" sz="2400" b="1">
                <a:cs typeface="Calibri" panose="020F0502020204030204" pitchFamily="34" charset="0"/>
              </a:rPr>
              <a:t>explanatory</a:t>
            </a:r>
            <a:r>
              <a:rPr lang="en-US" sz="2400">
                <a:cs typeface="Calibri Light" panose="020F0302020204030204" pitchFamily="34" charset="0"/>
              </a:rPr>
              <a:t>): they show connections, but don't reveal why these exist.</a:t>
            </a:r>
          </a:p>
          <a:p>
            <a:pPr marL="0" lvl="1" indent="-91687" algn="just">
              <a:lnSpc>
                <a:spcPct val="100000"/>
              </a:lnSpc>
              <a:buNone/>
            </a:pPr>
            <a:endParaRPr lang="en-US" sz="1000" i="0">
              <a:latin typeface="Myriad Pro" panose="020B0503030403020204" pitchFamily="34" charset="0"/>
              <a:cs typeface="Calibri Light" panose="020F0302020204030204" pitchFamily="34" charset="0"/>
            </a:endParaRPr>
          </a:p>
          <a:p>
            <a:pPr marL="0" lvl="1" indent="-91687" algn="just">
              <a:lnSpc>
                <a:spcPct val="100000"/>
              </a:lnSpc>
              <a:buNone/>
            </a:pPr>
            <a:r>
              <a:rPr lang="en-US" sz="2400" b="1">
                <a:cs typeface="Calibri" panose="020F0502020204030204" pitchFamily="34" charset="0"/>
              </a:rPr>
              <a:t>Warning:</a:t>
            </a:r>
            <a:r>
              <a:rPr lang="en-US" sz="2400" i="0">
                <a:latin typeface="Myriad Pro" panose="020B0503030403020204" pitchFamily="34" charset="0"/>
                <a:cs typeface="Calibri Light" panose="020F0302020204030204" pitchFamily="34" charset="0"/>
              </a:rPr>
              <a:t> </a:t>
            </a:r>
            <a:r>
              <a:rPr lang="en-US" sz="2400">
                <a:cs typeface="Calibri Light" panose="020F0302020204030204" pitchFamily="34" charset="0"/>
              </a:rPr>
              <a:t>not every situation calls for data science, artificial intelligence, machine learning, statistics, or analytics.</a:t>
            </a:r>
          </a:p>
        </p:txBody>
      </p:sp>
      <p:sp>
        <p:nvSpPr>
          <p:cNvPr id="4" name="Slide Number Placeholder 5">
            <a:extLst>
              <a:ext uri="{FF2B5EF4-FFF2-40B4-BE49-F238E27FC236}">
                <a16:creationId xmlns:a16="http://schemas.microsoft.com/office/drawing/2014/main" id="{F0480725-DE81-A8AB-6475-88B3C5372895}"/>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119</a:t>
            </a:fld>
            <a:endParaRPr lang="en-CA"/>
          </a:p>
        </p:txBody>
      </p:sp>
      <p:sp>
        <p:nvSpPr>
          <p:cNvPr id="10" name="Date Placeholder 5">
            <a:extLst>
              <a:ext uri="{FF2B5EF4-FFF2-40B4-BE49-F238E27FC236}">
                <a16:creationId xmlns:a16="http://schemas.microsoft.com/office/drawing/2014/main" id="{4DCF5BB8-1D99-398D-3DE3-C2256F7C295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2" name="TextBox 1">
            <a:extLst>
              <a:ext uri="{FF2B5EF4-FFF2-40B4-BE49-F238E27FC236}">
                <a16:creationId xmlns:a16="http://schemas.microsoft.com/office/drawing/2014/main" id="{A661B63E-EFFA-849F-7014-A53E0245FC11}"/>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05179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36DCB-0D3C-28DE-B934-7F0BDC99F088}"/>
              </a:ext>
            </a:extLst>
          </p:cNvPr>
          <p:cNvSpPr/>
          <p:nvPr/>
        </p:nvSpPr>
        <p:spPr>
          <a:xfrm>
            <a:off x="1433015" y="1000836"/>
            <a:ext cx="5310659" cy="12555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6F524678-1FF3-F68C-6734-50BC3653F2D3}"/>
              </a:ext>
            </a:extLst>
          </p:cNvPr>
          <p:cNvSpPr/>
          <p:nvPr/>
        </p:nvSpPr>
        <p:spPr>
          <a:xfrm>
            <a:off x="0" y="6039866"/>
            <a:ext cx="12192000" cy="818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pic>
        <p:nvPicPr>
          <p:cNvPr id="10" name="Picture 9"/>
          <p:cNvPicPr>
            <a:picLocks noChangeAspect="1"/>
          </p:cNvPicPr>
          <p:nvPr/>
        </p:nvPicPr>
        <p:blipFill>
          <a:blip r:embed="rId2"/>
          <a:srcRect/>
          <a:stretch/>
        </p:blipFill>
        <p:spPr>
          <a:xfrm>
            <a:off x="1074993" y="3383"/>
            <a:ext cx="11030857" cy="6854617"/>
          </a:xfrm>
          <a:prstGeom prst="rect">
            <a:avLst/>
          </a:prstGeom>
        </p:spPr>
      </p:pic>
      <p:sp>
        <p:nvSpPr>
          <p:cNvPr id="6" name="Content Placeholder 6">
            <a:extLst>
              <a:ext uri="{FF2B5EF4-FFF2-40B4-BE49-F238E27FC236}">
                <a16:creationId xmlns:a16="http://schemas.microsoft.com/office/drawing/2014/main" id="{9E7B3083-7BE8-EE43-AE21-A8A903ADF13E}"/>
              </a:ext>
            </a:extLst>
          </p:cNvPr>
          <p:cNvSpPr txBox="1">
            <a:spLocks/>
          </p:cNvSpPr>
          <p:nvPr/>
        </p:nvSpPr>
        <p:spPr>
          <a:xfrm>
            <a:off x="80010" y="3831677"/>
            <a:ext cx="3053316" cy="2929372"/>
          </a:xfrm>
          <a:prstGeom prst="rect">
            <a:avLst/>
          </a:prstGeom>
          <a:solidFill>
            <a:srgbClr val="D2DEEF">
              <a:alpha val="50196"/>
            </a:srgbClr>
          </a:solidFill>
          <a:ln>
            <a:solidFill>
              <a:schemeClr val="tx2"/>
            </a:solidFill>
          </a:ln>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 b="1">
              <a:latin typeface="Dagny OT" panose="020B0504020201020104" pitchFamily="34" charset="0"/>
            </a:endParaRPr>
          </a:p>
          <a:p>
            <a:r>
              <a:rPr lang="en-US" sz="2200" b="1">
                <a:solidFill>
                  <a:schemeClr val="tx2"/>
                </a:solidFill>
                <a:latin typeface="Dagny OT" panose="020B0504020201020104" pitchFamily="34" charset="0"/>
              </a:rPr>
              <a:t>Habitat:</a:t>
            </a:r>
            <a:r>
              <a:rPr lang="en-US" sz="2200">
                <a:solidFill>
                  <a:schemeClr val="tx2"/>
                </a:solidFill>
                <a:latin typeface="Dagny OT" panose="020B0504020201020104" pitchFamily="34" charset="0"/>
              </a:rPr>
              <a:t> woods</a:t>
            </a:r>
            <a:endParaRPr lang="en-US" sz="2200">
              <a:solidFill>
                <a:schemeClr val="accent6"/>
              </a:solidFill>
              <a:latin typeface="Dagny OT" panose="020B0504020201020104" pitchFamily="34" charset="0"/>
            </a:endParaRPr>
          </a:p>
          <a:p>
            <a:r>
              <a:rPr lang="en-US" sz="2200" b="1">
                <a:solidFill>
                  <a:schemeClr val="tx2"/>
                </a:solidFill>
                <a:latin typeface="Dagny OT" panose="020B0504020201020104" pitchFamily="34" charset="0"/>
              </a:rPr>
              <a:t>Gill Size: </a:t>
            </a:r>
            <a:r>
              <a:rPr lang="en-US" sz="2200">
                <a:solidFill>
                  <a:schemeClr val="tx2"/>
                </a:solidFill>
                <a:latin typeface="Dagny OT" panose="020B0504020201020104" pitchFamily="34" charset="0"/>
              </a:rPr>
              <a:t>narrow</a:t>
            </a:r>
          </a:p>
          <a:p>
            <a:r>
              <a:rPr lang="en-US" sz="2200" b="1">
                <a:solidFill>
                  <a:schemeClr val="tx2"/>
                </a:solidFill>
                <a:latin typeface="Dagny OT" panose="020B0504020201020104" pitchFamily="34" charset="0"/>
              </a:rPr>
              <a:t>Odor:</a:t>
            </a:r>
            <a:r>
              <a:rPr lang="en-US" sz="2200">
                <a:solidFill>
                  <a:schemeClr val="tx2"/>
                </a:solidFill>
                <a:latin typeface="Dagny OT" panose="020B0504020201020104" pitchFamily="34" charset="0"/>
              </a:rPr>
              <a:t> </a:t>
            </a:r>
            <a:r>
              <a:rPr lang="en-US" sz="2200" b="1">
                <a:solidFill>
                  <a:srgbClr val="CC0000"/>
                </a:solidFill>
                <a:latin typeface="Dagny OT" panose="020B0504020201020104" pitchFamily="34" charset="0"/>
              </a:rPr>
              <a:t>none</a:t>
            </a:r>
          </a:p>
          <a:p>
            <a:r>
              <a:rPr lang="en-US" sz="2200" b="1">
                <a:solidFill>
                  <a:schemeClr val="tx2"/>
                </a:solidFill>
                <a:latin typeface="Dagny OT" panose="020B0504020201020104" pitchFamily="34" charset="0"/>
              </a:rPr>
              <a:t>Spores:</a:t>
            </a:r>
            <a:r>
              <a:rPr lang="en-US" sz="2200">
                <a:solidFill>
                  <a:schemeClr val="tx2"/>
                </a:solidFill>
                <a:latin typeface="Dagny OT" panose="020B0504020201020104" pitchFamily="34" charset="0"/>
              </a:rPr>
              <a:t> white</a:t>
            </a:r>
          </a:p>
          <a:p>
            <a:r>
              <a:rPr lang="en-US" sz="2200" b="1">
                <a:solidFill>
                  <a:schemeClr val="tx2"/>
                </a:solidFill>
                <a:latin typeface="Dagny OT" panose="020B0504020201020104" pitchFamily="34" charset="0"/>
              </a:rPr>
              <a:t>Cap Colour:</a:t>
            </a:r>
            <a:r>
              <a:rPr lang="en-US" sz="2200">
                <a:solidFill>
                  <a:schemeClr val="tx2"/>
                </a:solidFill>
                <a:latin typeface="Dagny OT" panose="020B0504020201020104" pitchFamily="34" charset="0"/>
              </a:rPr>
              <a:t> red</a:t>
            </a:r>
          </a:p>
          <a:p>
            <a:endParaRPr lang="en-US" sz="500" b="1">
              <a:solidFill>
                <a:schemeClr val="tx2"/>
              </a:solidFill>
              <a:latin typeface="Dagny OT" panose="020B0504020201020104" pitchFamily="34" charset="0"/>
              <a:ea typeface="Helvetica Light" charset="0"/>
              <a:cs typeface="Helvetica Light" charset="0"/>
            </a:endParaRPr>
          </a:p>
          <a:p>
            <a:r>
              <a:rPr lang="en-US" sz="2200" b="1">
                <a:solidFill>
                  <a:schemeClr val="tx2"/>
                </a:solidFill>
                <a:latin typeface="Dagny OT" panose="020B0504020201020104" pitchFamily="34" charset="0"/>
                <a:ea typeface="Helvetica Light" charset="0"/>
                <a:cs typeface="Helvetica Light" charset="0"/>
              </a:rPr>
              <a:t>Classification problem: </a:t>
            </a:r>
            <a:r>
              <a:rPr lang="en-US" sz="2200">
                <a:solidFill>
                  <a:schemeClr val="tx2"/>
                </a:solidFill>
                <a:latin typeface="Dagny OT" panose="020B0504020201020104" pitchFamily="34" charset="0"/>
              </a:rPr>
              <a:t>edible or poisonous</a:t>
            </a:r>
          </a:p>
          <a:p>
            <a:endParaRPr lang="en-US" sz="2200" b="1">
              <a:solidFill>
                <a:srgbClr val="FF0000"/>
              </a:solidFill>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p:txBody>
      </p:sp>
      <p:sp>
        <p:nvSpPr>
          <p:cNvPr id="4" name="Rectangle 3">
            <a:extLst>
              <a:ext uri="{FF2B5EF4-FFF2-40B4-BE49-F238E27FC236}">
                <a16:creationId xmlns:a16="http://schemas.microsoft.com/office/drawing/2014/main" id="{9C5557B3-4C4A-E34B-AA3C-09FE28DA2222}"/>
              </a:ext>
            </a:extLst>
          </p:cNvPr>
          <p:cNvSpPr/>
          <p:nvPr/>
        </p:nvSpPr>
        <p:spPr>
          <a:xfrm>
            <a:off x="1275907" y="662109"/>
            <a:ext cx="4172421" cy="1549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5" name="Rectangle 4">
            <a:extLst>
              <a:ext uri="{FF2B5EF4-FFF2-40B4-BE49-F238E27FC236}">
                <a16:creationId xmlns:a16="http://schemas.microsoft.com/office/drawing/2014/main" id="{D3D90824-9F45-D845-84EE-11254929BD1E}"/>
              </a:ext>
            </a:extLst>
          </p:cNvPr>
          <p:cNvSpPr/>
          <p:nvPr/>
        </p:nvSpPr>
        <p:spPr>
          <a:xfrm>
            <a:off x="6462515" y="649407"/>
            <a:ext cx="5092589" cy="1562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8" name="Rectangle 7">
            <a:extLst>
              <a:ext uri="{FF2B5EF4-FFF2-40B4-BE49-F238E27FC236}">
                <a16:creationId xmlns:a16="http://schemas.microsoft.com/office/drawing/2014/main" id="{109F5678-D963-B949-8C19-EDB55DF78803}"/>
              </a:ext>
            </a:extLst>
          </p:cNvPr>
          <p:cNvSpPr/>
          <p:nvPr/>
        </p:nvSpPr>
        <p:spPr>
          <a:xfrm>
            <a:off x="2030739"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9" name="Rectangle 8">
            <a:extLst>
              <a:ext uri="{FF2B5EF4-FFF2-40B4-BE49-F238E27FC236}">
                <a16:creationId xmlns:a16="http://schemas.microsoft.com/office/drawing/2014/main" id="{6D7BE831-071C-324E-AC40-CCF32A0A6507}"/>
              </a:ext>
            </a:extLst>
          </p:cNvPr>
          <p:cNvSpPr/>
          <p:nvPr/>
        </p:nvSpPr>
        <p:spPr>
          <a:xfrm>
            <a:off x="5954176"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2" name="Rectangle 11">
            <a:extLst>
              <a:ext uri="{FF2B5EF4-FFF2-40B4-BE49-F238E27FC236}">
                <a16:creationId xmlns:a16="http://schemas.microsoft.com/office/drawing/2014/main" id="{64D4F216-DBD4-A742-8FCD-C35FC5379E6A}"/>
              </a:ext>
            </a:extLst>
          </p:cNvPr>
          <p:cNvSpPr/>
          <p:nvPr/>
        </p:nvSpPr>
        <p:spPr>
          <a:xfrm>
            <a:off x="9075555" y="2209129"/>
            <a:ext cx="2755900" cy="1562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6" name="Rectangle 15">
            <a:extLst>
              <a:ext uri="{FF2B5EF4-FFF2-40B4-BE49-F238E27FC236}">
                <a16:creationId xmlns:a16="http://schemas.microsoft.com/office/drawing/2014/main" id="{18444B9D-56B5-4342-BBC9-AABE2BC91C0D}"/>
              </a:ext>
            </a:extLst>
          </p:cNvPr>
          <p:cNvSpPr/>
          <p:nvPr/>
        </p:nvSpPr>
        <p:spPr>
          <a:xfrm>
            <a:off x="8500534" y="2187180"/>
            <a:ext cx="3443374"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7" name="Rectangle 26">
            <a:extLst>
              <a:ext uri="{FF2B5EF4-FFF2-40B4-BE49-F238E27FC236}">
                <a16:creationId xmlns:a16="http://schemas.microsoft.com/office/drawing/2014/main" id="{CEB4E477-6E01-049D-E8A3-2456047BDC00}"/>
              </a:ext>
            </a:extLst>
          </p:cNvPr>
          <p:cNvSpPr/>
          <p:nvPr/>
        </p:nvSpPr>
        <p:spPr>
          <a:xfrm>
            <a:off x="5319176" y="32187"/>
            <a:ext cx="1270000" cy="1464378"/>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Tree>
    <p:extLst>
      <p:ext uri="{BB962C8B-B14F-4D97-AF65-F5344CB8AC3E}">
        <p14:creationId xmlns:p14="http://schemas.microsoft.com/office/powerpoint/2010/main" val="3926890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b="1"/>
              <a:t>The Wrong Questions</a:t>
            </a:r>
            <a:endParaRPr lang="en-US" sz="2400" b="1"/>
          </a:p>
        </p:txBody>
      </p:sp>
      <p:sp>
        <p:nvSpPr>
          <p:cNvPr id="3" name="Content Placeholder 2"/>
          <p:cNvSpPr>
            <a:spLocks noGrp="1"/>
          </p:cNvSpPr>
          <p:nvPr>
            <p:ph idx="1"/>
          </p:nvPr>
        </p:nvSpPr>
        <p:spPr/>
        <p:txBody>
          <a:bodyPr/>
          <a:lstStyle/>
          <a:p>
            <a:pPr marL="0" indent="0" algn="just">
              <a:lnSpc>
                <a:spcPct val="100000"/>
              </a:lnSpc>
              <a:buNone/>
            </a:pPr>
            <a:r>
              <a:rPr lang="en-US" sz="2400">
                <a:cs typeface="Calibri Light" panose="020F0302020204030204" pitchFamily="34" charset="0"/>
              </a:rPr>
              <a:t>Too often, analysts are asking the </a:t>
            </a:r>
            <a:r>
              <a:rPr lang="en-US" sz="2400" b="1">
                <a:cs typeface="Calibri Light" panose="020F0302020204030204" pitchFamily="34" charset="0"/>
              </a:rPr>
              <a:t>wrong questions:</a:t>
            </a:r>
          </a:p>
          <a:p>
            <a:pPr lvl="1" algn="just">
              <a:lnSpc>
                <a:spcPct val="100000"/>
              </a:lnSpc>
              <a:buFont typeface="Wingdings" pitchFamily="2" charset="2"/>
              <a:buChar char="§"/>
            </a:pPr>
            <a:r>
              <a:rPr lang="en-US" sz="2000">
                <a:cs typeface="Calibri" panose="020F0502020204030204" pitchFamily="34" charset="0"/>
              </a:rPr>
              <a:t>questions that are </a:t>
            </a:r>
            <a:r>
              <a:rPr lang="en-US" sz="2000" b="1">
                <a:latin typeface="Myriad Pro" panose="020B0503030403020204" pitchFamily="34" charset="0"/>
                <a:cs typeface="Calibri" panose="020F0502020204030204" pitchFamily="34" charset="0"/>
              </a:rPr>
              <a:t>too broad </a:t>
            </a:r>
            <a:r>
              <a:rPr lang="en-US" sz="2000">
                <a:cs typeface="Calibri" panose="020F0502020204030204" pitchFamily="34" charset="0"/>
              </a:rPr>
              <a:t>or</a:t>
            </a:r>
            <a:r>
              <a:rPr lang="en-US" sz="2000">
                <a:latin typeface="Myriad Pro" panose="020B0503030403020204" pitchFamily="34" charset="0"/>
                <a:cs typeface="Calibri" panose="020F0502020204030204" pitchFamily="34" charset="0"/>
              </a:rPr>
              <a:t> </a:t>
            </a:r>
            <a:r>
              <a:rPr lang="en-US" sz="2000" b="1">
                <a:latin typeface="Myriad Pro" panose="020B0503030403020204" pitchFamily="34" charset="0"/>
                <a:cs typeface="Calibri" panose="020F0502020204030204" pitchFamily="34" charset="0"/>
              </a:rPr>
              <a:t>too narrow</a:t>
            </a:r>
          </a:p>
          <a:p>
            <a:pPr lvl="1" algn="just">
              <a:lnSpc>
                <a:spcPct val="100000"/>
              </a:lnSpc>
              <a:buFont typeface="Wingdings" pitchFamily="2" charset="2"/>
              <a:buChar char="§"/>
            </a:pPr>
            <a:r>
              <a:rPr lang="en-US" sz="2000">
                <a:cs typeface="Calibri" panose="020F0502020204030204" pitchFamily="34" charset="0"/>
              </a:rPr>
              <a:t>questions that </a:t>
            </a:r>
            <a:r>
              <a:rPr lang="en-US" sz="2000" b="1">
                <a:latin typeface="Myriad Pro" panose="020B0503030403020204" pitchFamily="34" charset="0"/>
                <a:cs typeface="Calibri" panose="020F0502020204030204" pitchFamily="34" charset="0"/>
              </a:rPr>
              <a:t>no amount of data could ever answer</a:t>
            </a:r>
          </a:p>
          <a:p>
            <a:pPr lvl="1" algn="just">
              <a:lnSpc>
                <a:spcPct val="100000"/>
              </a:lnSpc>
              <a:buFont typeface="Wingdings" pitchFamily="2" charset="2"/>
              <a:buChar char="§"/>
            </a:pPr>
            <a:r>
              <a:rPr lang="en-US" sz="2000">
                <a:cs typeface="Calibri" panose="020F0502020204030204" pitchFamily="34" charset="0"/>
              </a:rPr>
              <a:t>questions for which </a:t>
            </a:r>
            <a:r>
              <a:rPr lang="en-US" sz="2000" b="1">
                <a:latin typeface="Myriad Pro" panose="020B0503030403020204" pitchFamily="34" charset="0"/>
                <a:cs typeface="Calibri" panose="020F0502020204030204" pitchFamily="34" charset="0"/>
              </a:rPr>
              <a:t>data cannot reasonably be obtained </a:t>
            </a:r>
            <a:endParaRPr lang="en-US" sz="2000" b="1" i="0">
              <a:latin typeface="Myriad Pro" panose="020B0503030403020204" pitchFamily="34" charset="0"/>
              <a:cs typeface="Calibri Light" panose="020F0302020204030204" pitchFamily="34" charset="0"/>
            </a:endParaRPr>
          </a:p>
          <a:p>
            <a:pPr marL="0" lvl="1" indent="-91687" algn="just">
              <a:lnSpc>
                <a:spcPct val="100000"/>
              </a:lnSpc>
              <a:buNone/>
            </a:pPr>
            <a:endParaRPr lang="en-US" sz="500">
              <a:latin typeface="Myriad Pro" panose="020B0503030403020204" pitchFamily="34" charset="0"/>
              <a:cs typeface="Calibri Light" panose="020F0302020204030204" pitchFamily="34" charset="0"/>
            </a:endParaRPr>
          </a:p>
          <a:p>
            <a:pPr marL="0" lvl="1" indent="-91687" algn="just">
              <a:lnSpc>
                <a:spcPct val="100000"/>
              </a:lnSpc>
              <a:buNone/>
            </a:pPr>
            <a:endParaRPr lang="en-US" sz="500">
              <a:latin typeface="Myriad Pro" panose="020B0503030403020204" pitchFamily="34" charset="0"/>
              <a:cs typeface="Calibri Light" panose="020F0302020204030204" pitchFamily="34" charset="0"/>
            </a:endParaRPr>
          </a:p>
          <a:p>
            <a:pPr marL="0" lvl="1" indent="-91687" algn="just">
              <a:lnSpc>
                <a:spcPct val="100000"/>
              </a:lnSpc>
              <a:buNone/>
            </a:pPr>
            <a:r>
              <a:rPr lang="en-US" sz="2400">
                <a:cs typeface="Calibri Light" panose="020F0302020204030204" pitchFamily="34" charset="0"/>
              </a:rPr>
              <a:t>The </a:t>
            </a:r>
            <a:r>
              <a:rPr lang="en-US" sz="2400" b="1">
                <a:cs typeface="Calibri Light" panose="020F0302020204030204" pitchFamily="34" charset="0"/>
              </a:rPr>
              <a:t>best-case scenario </a:t>
            </a:r>
            <a:r>
              <a:rPr lang="en-US" sz="2400">
                <a:cs typeface="Calibri Light" panose="020F0302020204030204" pitchFamily="34" charset="0"/>
              </a:rPr>
              <a:t>is that stakeholders will recognize the answers as irrelevant. </a:t>
            </a:r>
          </a:p>
          <a:p>
            <a:pPr marL="0" lvl="1" indent="-91687" algn="just">
              <a:lnSpc>
                <a:spcPct val="100000"/>
              </a:lnSpc>
              <a:buNone/>
            </a:pPr>
            <a:endParaRPr lang="en-US" sz="500" i="0">
              <a:latin typeface="Myriad Pro" panose="020B0503030403020204" pitchFamily="34" charset="0"/>
              <a:cs typeface="Calibri Light" panose="020F0302020204030204" pitchFamily="34" charset="0"/>
            </a:endParaRPr>
          </a:p>
          <a:p>
            <a:pPr marL="0" lvl="1" indent="-91687" algn="just">
              <a:lnSpc>
                <a:spcPct val="100000"/>
              </a:lnSpc>
              <a:buNone/>
            </a:pPr>
            <a:r>
              <a:rPr lang="en-US" sz="2400">
                <a:cs typeface="Calibri Light" panose="020F0302020204030204" pitchFamily="34" charset="0"/>
              </a:rPr>
              <a:t>The </a:t>
            </a:r>
            <a:r>
              <a:rPr lang="en-US" sz="2400" b="1">
                <a:cs typeface="Calibri Light" panose="020F0302020204030204" pitchFamily="34" charset="0"/>
              </a:rPr>
              <a:t>worst-case scenario </a:t>
            </a:r>
            <a:r>
              <a:rPr lang="en-US" sz="2400">
                <a:cs typeface="Calibri Light" panose="020F0302020204030204" pitchFamily="34" charset="0"/>
              </a:rPr>
              <a:t>is that they will erroneously implement policies or make decisions based on answers that have not been identified as misleading or useless.  </a:t>
            </a:r>
          </a:p>
        </p:txBody>
      </p:sp>
      <p:sp>
        <p:nvSpPr>
          <p:cNvPr id="4" name="Slide Number Placeholder 5">
            <a:extLst>
              <a:ext uri="{FF2B5EF4-FFF2-40B4-BE49-F238E27FC236}">
                <a16:creationId xmlns:a16="http://schemas.microsoft.com/office/drawing/2014/main" id="{22CC9B4A-1443-1BEA-6FFC-199668A60D2C}"/>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120</a:t>
            </a:fld>
            <a:endParaRPr lang="en-CA"/>
          </a:p>
        </p:txBody>
      </p:sp>
      <p:sp>
        <p:nvSpPr>
          <p:cNvPr id="8" name="Date Placeholder 5">
            <a:extLst>
              <a:ext uri="{FF2B5EF4-FFF2-40B4-BE49-F238E27FC236}">
                <a16:creationId xmlns:a16="http://schemas.microsoft.com/office/drawing/2014/main" id="{9C8212B1-3448-C2E4-ACBE-9723CC447307}"/>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2" name="TextBox 1">
            <a:extLst>
              <a:ext uri="{FF2B5EF4-FFF2-40B4-BE49-F238E27FC236}">
                <a16:creationId xmlns:a16="http://schemas.microsoft.com/office/drawing/2014/main" id="{AB2856F0-30A5-333F-3E39-A4B3CF01CC5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41805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solidFill>
                  <a:schemeClr val="tx1"/>
                </a:solidFill>
              </a:rPr>
              <a:t>Roadmap to Framing Questions</a:t>
            </a:r>
          </a:p>
        </p:txBody>
      </p:sp>
      <p:sp>
        <p:nvSpPr>
          <p:cNvPr id="34" name="Content Placeholder 2">
            <a:extLst>
              <a:ext uri="{FF2B5EF4-FFF2-40B4-BE49-F238E27FC236}">
                <a16:creationId xmlns:a16="http://schemas.microsoft.com/office/drawing/2014/main" id="{31678BC7-7FA7-4792-BCC1-2BCAAB3F7A44}"/>
              </a:ext>
            </a:extLst>
          </p:cNvPr>
          <p:cNvSpPr>
            <a:spLocks noGrp="1"/>
          </p:cNvSpPr>
          <p:nvPr>
            <p:ph idx="1"/>
          </p:nvPr>
        </p:nvSpPr>
        <p:spPr/>
        <p:txBody>
          <a:bodyPr>
            <a:noAutofit/>
          </a:bodyPr>
          <a:lstStyle/>
          <a:p>
            <a:r>
              <a:rPr lang="en-US" sz="2200"/>
              <a:t>Understand the problem (opportunity vs problem)</a:t>
            </a:r>
          </a:p>
          <a:p>
            <a:r>
              <a:rPr lang="en-US" sz="2200"/>
              <a:t>What initial assumptions do I have about the situation?</a:t>
            </a:r>
          </a:p>
          <a:p>
            <a:r>
              <a:rPr lang="en-US" sz="2200"/>
              <a:t>How will the results be used?</a:t>
            </a:r>
          </a:p>
          <a:p>
            <a:r>
              <a:rPr lang="en-US" sz="2200"/>
              <a:t>What are the risks and/or benefits of answering this question?</a:t>
            </a:r>
          </a:p>
          <a:p>
            <a:r>
              <a:rPr lang="en-US" sz="2200"/>
              <a:t>What stakeholder questions might arise based on the answer(s)?</a:t>
            </a:r>
          </a:p>
          <a:p>
            <a:r>
              <a:rPr lang="en-US" sz="2200"/>
              <a:t>Do I have access to the data necessary to answering this question?</a:t>
            </a:r>
          </a:p>
          <a:p>
            <a:r>
              <a:rPr lang="en-US" sz="2200"/>
              <a:t>How will I measure my ‘success’ criteria?</a:t>
            </a:r>
          </a:p>
        </p:txBody>
      </p:sp>
      <p:sp>
        <p:nvSpPr>
          <p:cNvPr id="4" name="Slide Number Placeholder 5">
            <a:extLst>
              <a:ext uri="{FF2B5EF4-FFF2-40B4-BE49-F238E27FC236}">
                <a16:creationId xmlns:a16="http://schemas.microsoft.com/office/drawing/2014/main" id="{C7BB4849-E456-F28C-358F-5EB86260565F}"/>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121</a:t>
            </a:fld>
            <a:endParaRPr lang="en-CA"/>
          </a:p>
        </p:txBody>
      </p:sp>
      <p:sp>
        <p:nvSpPr>
          <p:cNvPr id="8" name="Date Placeholder 5">
            <a:extLst>
              <a:ext uri="{FF2B5EF4-FFF2-40B4-BE49-F238E27FC236}">
                <a16:creationId xmlns:a16="http://schemas.microsoft.com/office/drawing/2014/main" id="{60E9E749-DCA6-233A-1DDE-6437CD91A6D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9CD18AFC-0DCC-5135-D1AA-DED7C0FC072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728469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solidFill>
                  <a:schemeClr val="tx1"/>
                </a:solidFill>
              </a:rPr>
              <a:t>Yes/No Trap</a:t>
            </a:r>
          </a:p>
        </p:txBody>
      </p:sp>
      <p:sp>
        <p:nvSpPr>
          <p:cNvPr id="6" name="Content Placeholder 2">
            <a:extLst>
              <a:ext uri="{FF2B5EF4-FFF2-40B4-BE49-F238E27FC236}">
                <a16:creationId xmlns:a16="http://schemas.microsoft.com/office/drawing/2014/main" id="{68855D20-5BE5-4F69-88FC-FEB0A90D30CB}"/>
              </a:ext>
            </a:extLst>
          </p:cNvPr>
          <p:cNvSpPr>
            <a:spLocks noGrp="1"/>
          </p:cNvSpPr>
          <p:nvPr>
            <p:ph sz="half" idx="1"/>
          </p:nvPr>
        </p:nvSpPr>
        <p:spPr/>
        <p:txBody>
          <a:bodyPr anchor="t">
            <a:normAutofit/>
          </a:bodyPr>
          <a:lstStyle/>
          <a:p>
            <a:r>
              <a:rPr lang="en-US" sz="2400"/>
              <a:t>Examples of </a:t>
            </a:r>
            <a:r>
              <a:rPr lang="en-US" sz="2400" b="1">
                <a:solidFill>
                  <a:srgbClr val="C00000"/>
                </a:solidFill>
              </a:rPr>
              <a:t>bad</a:t>
            </a:r>
            <a:r>
              <a:rPr lang="en-US" sz="2400"/>
              <a:t> questions:</a:t>
            </a:r>
          </a:p>
          <a:p>
            <a:pPr lvl="1"/>
            <a:r>
              <a:rPr lang="en-US" sz="2000"/>
              <a:t>Are our revenues </a:t>
            </a:r>
            <a:r>
              <a:rPr lang="en-US" sz="2000" b="1"/>
              <a:t>increasing</a:t>
            </a:r>
            <a:r>
              <a:rPr lang="en-US" sz="2000"/>
              <a:t> over time? </a:t>
            </a:r>
            <a:r>
              <a:rPr lang="en-US" sz="2000" b="1"/>
              <a:t>Has it </a:t>
            </a:r>
            <a:r>
              <a:rPr lang="en-US" sz="2000"/>
              <a:t>increased year-over-year?</a:t>
            </a:r>
          </a:p>
          <a:p>
            <a:pPr lvl="1"/>
            <a:r>
              <a:rPr lang="en-US" sz="2000"/>
              <a:t>Are most of our customers from </a:t>
            </a:r>
            <a:r>
              <a:rPr lang="en-US" sz="2000" b="1"/>
              <a:t>this demographic</a:t>
            </a:r>
            <a:r>
              <a:rPr lang="en-US" sz="2000"/>
              <a:t>?</a:t>
            </a:r>
          </a:p>
          <a:p>
            <a:pPr lvl="1"/>
            <a:r>
              <a:rPr lang="en-US" sz="2000" b="1"/>
              <a:t>Does this project have </a:t>
            </a:r>
            <a:r>
              <a:rPr lang="en-US" sz="2000"/>
              <a:t>valuable ambitions to the broader department?</a:t>
            </a:r>
          </a:p>
          <a:p>
            <a:pPr lvl="1"/>
            <a:r>
              <a:rPr lang="en-US" sz="2000" b="1"/>
              <a:t>How great </a:t>
            </a:r>
            <a:r>
              <a:rPr lang="en-US" sz="2000"/>
              <a:t>is our hard-working customer success team?</a:t>
            </a:r>
          </a:p>
          <a:p>
            <a:pPr lvl="1"/>
            <a:r>
              <a:rPr lang="en-US" sz="2000"/>
              <a:t>How often do you </a:t>
            </a:r>
            <a:r>
              <a:rPr lang="en-US" sz="2000" b="1"/>
              <a:t>triple check </a:t>
            </a:r>
            <a:r>
              <a:rPr lang="en-US" sz="2000"/>
              <a:t>your work?</a:t>
            </a:r>
          </a:p>
        </p:txBody>
      </p:sp>
      <p:sp>
        <p:nvSpPr>
          <p:cNvPr id="3" name="Content Placeholder 2">
            <a:extLst>
              <a:ext uri="{FF2B5EF4-FFF2-40B4-BE49-F238E27FC236}">
                <a16:creationId xmlns:a16="http://schemas.microsoft.com/office/drawing/2014/main" id="{25A1F546-1DE3-6E17-9BFF-471D79681E52}"/>
              </a:ext>
            </a:extLst>
          </p:cNvPr>
          <p:cNvSpPr>
            <a:spLocks noGrp="1"/>
          </p:cNvSpPr>
          <p:nvPr>
            <p:ph sz="half" idx="2"/>
          </p:nvPr>
        </p:nvSpPr>
        <p:spPr/>
        <p:txBody>
          <a:bodyPr anchor="t"/>
          <a:lstStyle/>
          <a:p>
            <a:r>
              <a:rPr lang="en-US"/>
              <a:t>Examples of</a:t>
            </a:r>
            <a:r>
              <a:rPr lang="en-US" b="1">
                <a:solidFill>
                  <a:srgbClr val="00B050"/>
                </a:solidFill>
              </a:rPr>
              <a:t> </a:t>
            </a:r>
            <a:r>
              <a:rPr lang="en-US" b="1">
                <a:solidFill>
                  <a:schemeClr val="accent2"/>
                </a:solidFill>
              </a:rPr>
              <a:t>good</a:t>
            </a:r>
            <a:r>
              <a:rPr lang="en-US" b="1">
                <a:solidFill>
                  <a:srgbClr val="00B050"/>
                </a:solidFill>
              </a:rPr>
              <a:t> </a:t>
            </a:r>
            <a:r>
              <a:rPr lang="en-US"/>
              <a:t>questions:</a:t>
            </a:r>
          </a:p>
          <a:p>
            <a:pPr lvl="1"/>
            <a:r>
              <a:rPr lang="en-US"/>
              <a:t>What’s the </a:t>
            </a:r>
            <a:r>
              <a:rPr lang="en-US" b="1"/>
              <a:t>distribution</a:t>
            </a:r>
            <a:r>
              <a:rPr lang="en-US"/>
              <a:t> of our revenues over the past three months?</a:t>
            </a:r>
          </a:p>
          <a:p>
            <a:pPr lvl="1"/>
            <a:r>
              <a:rPr lang="en-US"/>
              <a:t>Where are our </a:t>
            </a:r>
            <a:r>
              <a:rPr lang="en-US" b="1"/>
              <a:t>top 5</a:t>
            </a:r>
            <a:r>
              <a:rPr lang="en-US"/>
              <a:t> high-spending cohorts from?</a:t>
            </a:r>
          </a:p>
          <a:p>
            <a:pPr lvl="1"/>
            <a:r>
              <a:rPr lang="en-US"/>
              <a:t>What are the </a:t>
            </a:r>
            <a:r>
              <a:rPr lang="en-US" b="1"/>
              <a:t>different benefits </a:t>
            </a:r>
            <a:r>
              <a:rPr lang="en-US"/>
              <a:t>of pursuing this project?</a:t>
            </a:r>
          </a:p>
          <a:p>
            <a:pPr lvl="1"/>
            <a:r>
              <a:rPr lang="en-US"/>
              <a:t>What are </a:t>
            </a:r>
            <a:r>
              <a:rPr lang="en-US" b="1"/>
              <a:t>three good </a:t>
            </a:r>
            <a:r>
              <a:rPr lang="en-US" i="1"/>
              <a:t>and</a:t>
            </a:r>
            <a:r>
              <a:rPr lang="en-US" b="1"/>
              <a:t> bad traits </a:t>
            </a:r>
            <a:r>
              <a:rPr lang="en-US"/>
              <a:t>of our customer success team?</a:t>
            </a:r>
          </a:p>
          <a:p>
            <a:pPr lvl="1"/>
            <a:r>
              <a:rPr lang="en-US"/>
              <a:t>Do you </a:t>
            </a:r>
            <a:r>
              <a:rPr lang="en-US" b="1"/>
              <a:t>tend to </a:t>
            </a:r>
            <a:r>
              <a:rPr lang="en-US"/>
              <a:t>do quality assurance testing on your deliverables?</a:t>
            </a:r>
          </a:p>
        </p:txBody>
      </p:sp>
      <p:sp>
        <p:nvSpPr>
          <p:cNvPr id="9" name="Slide Number Placeholder 4">
            <a:extLst>
              <a:ext uri="{FF2B5EF4-FFF2-40B4-BE49-F238E27FC236}">
                <a16:creationId xmlns:a16="http://schemas.microsoft.com/office/drawing/2014/main" id="{5A205F41-6F90-E2DD-9807-7AC2E8EAA9EF}"/>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solidFill>
                  <a:schemeClr val="bg1"/>
                </a:solidFill>
              </a:rPr>
              <a:pPr/>
              <a:t>122</a:t>
            </a:fld>
            <a:endParaRPr lang="en-CA">
              <a:solidFill>
                <a:schemeClr val="bg1"/>
              </a:solidFill>
            </a:endParaRPr>
          </a:p>
        </p:txBody>
      </p:sp>
      <p:sp>
        <p:nvSpPr>
          <p:cNvPr id="10" name="Date Placeholder 5">
            <a:extLst>
              <a:ext uri="{FF2B5EF4-FFF2-40B4-BE49-F238E27FC236}">
                <a16:creationId xmlns:a16="http://schemas.microsoft.com/office/drawing/2014/main" id="{60FFF96B-2E2E-F384-663F-BF9BBBD80E59}"/>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5" name="TextBox 4">
            <a:extLst>
              <a:ext uri="{FF2B5EF4-FFF2-40B4-BE49-F238E27FC236}">
                <a16:creationId xmlns:a16="http://schemas.microsoft.com/office/drawing/2014/main" id="{4AF4E1C6-22E1-7CA0-A450-9BC2BB30F5E4}"/>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645624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Question Audit Checklist</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pPr marL="457200" indent="-457200">
              <a:buFont typeface="+mj-lt"/>
              <a:buAutoNum type="arabicPeriod"/>
            </a:pPr>
            <a:r>
              <a:rPr lang="en-CA"/>
              <a:t>Did I avoid creating any yes/no questions? </a:t>
            </a:r>
          </a:p>
          <a:p>
            <a:pPr marL="457200" indent="-457200">
              <a:buFont typeface="+mj-lt"/>
              <a:buAutoNum type="arabicPeriod"/>
            </a:pPr>
            <a:r>
              <a:rPr lang="en-CA"/>
              <a:t>Would anyone in my team/department understand the question irrespective of their backgrounds?</a:t>
            </a:r>
          </a:p>
          <a:p>
            <a:pPr marL="457200" indent="-457200">
              <a:buFont typeface="+mj-lt"/>
              <a:buAutoNum type="arabicPeriod"/>
            </a:pPr>
            <a:r>
              <a:rPr lang="en-CA"/>
              <a:t>Does the question need more than one sentence to express?</a:t>
            </a:r>
          </a:p>
          <a:p>
            <a:pPr marL="457200" indent="-457200">
              <a:buFont typeface="+mj-lt"/>
              <a:buAutoNum type="arabicPeriod"/>
            </a:pPr>
            <a:r>
              <a:rPr lang="en-CA"/>
              <a:t>Is the question ‘balanced’ - scope is not too broad that the question will never truly be answered, or too small that the resulting impact is minimal?</a:t>
            </a:r>
          </a:p>
          <a:p>
            <a:pPr marL="457200" indent="-457200">
              <a:buFont typeface="+mj-lt"/>
              <a:buAutoNum type="arabicPeriod"/>
            </a:pPr>
            <a:r>
              <a:rPr lang="en-CA"/>
              <a:t>Is the question being skewed to what may be easier to answer for my/my team’s particular skillset(s)?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123</a:t>
            </a:fld>
            <a:endParaRPr lang="en-CA"/>
          </a:p>
        </p:txBody>
      </p:sp>
      <p:sp>
        <p:nvSpPr>
          <p:cNvPr id="6" name="Date Placeholder 5">
            <a:extLst>
              <a:ext uri="{FF2B5EF4-FFF2-40B4-BE49-F238E27FC236}">
                <a16:creationId xmlns:a16="http://schemas.microsoft.com/office/drawing/2014/main" id="{A5318C17-DDE4-E85A-F07A-C35763F5375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C8B2B91A-F66A-AEA9-67A2-D6DC2343459E}"/>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4287645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Contingency/Pivot Tables</a:t>
            </a:r>
          </a:p>
        </p:txBody>
      </p:sp>
      <p:sp>
        <p:nvSpPr>
          <p:cNvPr id="8" name="Content Placeholder 7">
            <a:extLst>
              <a:ext uri="{FF2B5EF4-FFF2-40B4-BE49-F238E27FC236}">
                <a16:creationId xmlns:a16="http://schemas.microsoft.com/office/drawing/2014/main" id="{F7CD69CA-9785-3815-33C3-9AEC022D6388}"/>
              </a:ext>
            </a:extLst>
          </p:cNvPr>
          <p:cNvSpPr>
            <a:spLocks noGrp="1"/>
          </p:cNvSpPr>
          <p:nvPr>
            <p:ph idx="1"/>
          </p:nvPr>
        </p:nvSpPr>
        <p:spPr/>
        <p:txBody>
          <a:bodyPr vert="horz" lIns="0" tIns="45720" rIns="0" bIns="45720" rtlCol="0" anchor="t">
            <a:noAutofit/>
          </a:bodyPr>
          <a:lstStyle/>
          <a:p>
            <a:r>
              <a:rPr lang="en-US" b="1"/>
              <a:t>Contingency table: </a:t>
            </a:r>
            <a:r>
              <a:rPr lang="en-US"/>
              <a:t>examines the relationship between two categorical variables via their relative (cross-tabulation).</a:t>
            </a:r>
          </a:p>
          <a:p>
            <a:r>
              <a:rPr lang="en-US" b="1"/>
              <a:t>Pivot table:</a:t>
            </a:r>
            <a:r>
              <a:rPr lang="en-US"/>
              <a:t> a table generated by applying operations (sum, count, mean, etc.) to variables, possibly based on another (categorical) variable. </a:t>
            </a:r>
          </a:p>
          <a:p>
            <a:r>
              <a:rPr lang="en-US"/>
              <a:t>Contingency tables are special cases of pivot tables. </a:t>
            </a:r>
          </a:p>
          <a:p>
            <a:endParaRPr lang="en-US" sz="2200"/>
          </a:p>
        </p:txBody>
      </p:sp>
      <p:graphicFrame>
        <p:nvGraphicFramePr>
          <p:cNvPr id="4" name="Table 3"/>
          <p:cNvGraphicFramePr>
            <a:graphicFrameLocks noGrp="1"/>
          </p:cNvGraphicFramePr>
          <p:nvPr>
            <p:extLst>
              <p:ext uri="{D42A27DB-BD31-4B8C-83A1-F6EECF244321}">
                <p14:modId xmlns:p14="http://schemas.microsoft.com/office/powerpoint/2010/main" val="2629806751"/>
              </p:ext>
            </p:extLst>
          </p:nvPr>
        </p:nvGraphicFramePr>
        <p:xfrm>
          <a:off x="2077808" y="4784341"/>
          <a:ext cx="4339003" cy="1112520"/>
        </p:xfrm>
        <a:graphic>
          <a:graphicData uri="http://schemas.openxmlformats.org/drawingml/2006/table">
            <a:tbl>
              <a:tblPr firstRow="1" bandRow="1">
                <a:tableStyleId>{5C22544A-7EE6-4342-B048-85BDC9FD1C3A}</a:tableStyleId>
              </a:tblPr>
              <a:tblGrid>
                <a:gridCol w="1039990">
                  <a:extLst>
                    <a:ext uri="{9D8B030D-6E8A-4147-A177-3AD203B41FA5}">
                      <a16:colId xmlns:a16="http://schemas.microsoft.com/office/drawing/2014/main" val="20000"/>
                    </a:ext>
                  </a:extLst>
                </a:gridCol>
                <a:gridCol w="1099671">
                  <a:extLst>
                    <a:ext uri="{9D8B030D-6E8A-4147-A177-3AD203B41FA5}">
                      <a16:colId xmlns:a16="http://schemas.microsoft.com/office/drawing/2014/main" val="20001"/>
                    </a:ext>
                  </a:extLst>
                </a:gridCol>
                <a:gridCol w="1099671">
                  <a:extLst>
                    <a:ext uri="{9D8B030D-6E8A-4147-A177-3AD203B41FA5}">
                      <a16:colId xmlns:a16="http://schemas.microsoft.com/office/drawing/2014/main" val="20002"/>
                    </a:ext>
                  </a:extLst>
                </a:gridCol>
                <a:gridCol w="1099671">
                  <a:extLst>
                    <a:ext uri="{9D8B030D-6E8A-4147-A177-3AD203B41FA5}">
                      <a16:colId xmlns:a16="http://schemas.microsoft.com/office/drawing/2014/main" val="20003"/>
                    </a:ext>
                  </a:extLst>
                </a:gridCol>
              </a:tblGrid>
              <a:tr h="370840">
                <a:tc>
                  <a:txBody>
                    <a:bodyPr/>
                    <a:lstStyle/>
                    <a:p>
                      <a:pPr algn="ctr"/>
                      <a:endParaRPr lang="en-US" b="0" i="0">
                        <a:latin typeface="Myriad Pro" panose="020B0503030403020204" pitchFamily="34" charset="0"/>
                      </a:endParaRPr>
                    </a:p>
                  </a:txBody>
                  <a:tcPr/>
                </a:tc>
                <a:tc>
                  <a:txBody>
                    <a:bodyPr/>
                    <a:lstStyle/>
                    <a:p>
                      <a:pPr algn="ctr"/>
                      <a:r>
                        <a:rPr lang="en-US" b="1" i="0">
                          <a:latin typeface="Dagny OT" panose="020B0504020201020104" pitchFamily="34" charset="77"/>
                        </a:rPr>
                        <a:t>Large</a:t>
                      </a:r>
                    </a:p>
                  </a:txBody>
                  <a:tcPr/>
                </a:tc>
                <a:tc>
                  <a:txBody>
                    <a:bodyPr/>
                    <a:lstStyle/>
                    <a:p>
                      <a:pPr algn="ctr"/>
                      <a:r>
                        <a:rPr lang="en-US" b="1" i="0">
                          <a:latin typeface="Dagny OT" panose="020B0504020201020104" pitchFamily="34" charset="77"/>
                        </a:rPr>
                        <a:t>Medium</a:t>
                      </a:r>
                    </a:p>
                  </a:txBody>
                  <a:tcPr/>
                </a:tc>
                <a:tc>
                  <a:txBody>
                    <a:bodyPr/>
                    <a:lstStyle/>
                    <a:p>
                      <a:pPr algn="ctr"/>
                      <a:r>
                        <a:rPr lang="en-US" b="1" i="0">
                          <a:latin typeface="Dagny OT" panose="020B0504020201020104" pitchFamily="34" charset="77"/>
                        </a:rPr>
                        <a:t>Small</a:t>
                      </a:r>
                    </a:p>
                  </a:txBody>
                  <a:tcPr/>
                </a:tc>
                <a:extLst>
                  <a:ext uri="{0D108BD9-81ED-4DB2-BD59-A6C34878D82A}">
                    <a16:rowId xmlns:a16="http://schemas.microsoft.com/office/drawing/2014/main" val="10000"/>
                  </a:ext>
                </a:extLst>
              </a:tr>
              <a:tr h="370840">
                <a:tc>
                  <a:txBody>
                    <a:bodyPr/>
                    <a:lstStyle/>
                    <a:p>
                      <a:pPr algn="ctr"/>
                      <a:r>
                        <a:rPr lang="en-US" b="0" i="0">
                          <a:solidFill>
                            <a:srgbClr val="706F67"/>
                          </a:solidFill>
                          <a:latin typeface="Dagny OT" panose="020B0504020201020104" pitchFamily="34" charset="77"/>
                        </a:rPr>
                        <a:t>Window</a:t>
                      </a:r>
                    </a:p>
                  </a:txBody>
                  <a:tcPr/>
                </a:tc>
                <a:tc>
                  <a:txBody>
                    <a:bodyPr/>
                    <a:lstStyle/>
                    <a:p>
                      <a:pPr algn="ctr"/>
                      <a:r>
                        <a:rPr lang="en-US" b="0" i="0">
                          <a:solidFill>
                            <a:srgbClr val="706F67"/>
                          </a:solidFill>
                          <a:latin typeface="Cambria" panose="02040503050406030204" pitchFamily="18" charset="0"/>
                        </a:rPr>
                        <a:t>1</a:t>
                      </a:r>
                    </a:p>
                  </a:txBody>
                  <a:tcPr/>
                </a:tc>
                <a:tc>
                  <a:txBody>
                    <a:bodyPr/>
                    <a:lstStyle/>
                    <a:p>
                      <a:pPr algn="ctr"/>
                      <a:r>
                        <a:rPr lang="en-US" b="0" i="0">
                          <a:solidFill>
                            <a:srgbClr val="706F67"/>
                          </a:solidFill>
                          <a:latin typeface="Cambria" panose="02040503050406030204" pitchFamily="18" charset="0"/>
                        </a:rPr>
                        <a:t>32</a:t>
                      </a:r>
                    </a:p>
                  </a:txBody>
                  <a:tcPr/>
                </a:tc>
                <a:tc>
                  <a:txBody>
                    <a:bodyPr/>
                    <a:lstStyle/>
                    <a:p>
                      <a:pPr algn="ctr"/>
                      <a:r>
                        <a:rPr lang="en-US" b="0" i="0">
                          <a:solidFill>
                            <a:srgbClr val="706F67"/>
                          </a:solidFill>
                          <a:latin typeface="Cambria" panose="02040503050406030204" pitchFamily="18" charset="0"/>
                        </a:rPr>
                        <a:t>31</a:t>
                      </a:r>
                    </a:p>
                  </a:txBody>
                  <a:tcPr/>
                </a:tc>
                <a:extLst>
                  <a:ext uri="{0D108BD9-81ED-4DB2-BD59-A6C34878D82A}">
                    <a16:rowId xmlns:a16="http://schemas.microsoft.com/office/drawing/2014/main" val="10001"/>
                  </a:ext>
                </a:extLst>
              </a:tr>
              <a:tr h="370840">
                <a:tc>
                  <a:txBody>
                    <a:bodyPr/>
                    <a:lstStyle/>
                    <a:p>
                      <a:pPr algn="ctr"/>
                      <a:r>
                        <a:rPr lang="en-US" b="0" i="0">
                          <a:solidFill>
                            <a:srgbClr val="706F67"/>
                          </a:solidFill>
                          <a:latin typeface="Dagny OT" panose="020B0504020201020104" pitchFamily="34" charset="77"/>
                        </a:rPr>
                        <a:t>Door</a:t>
                      </a:r>
                    </a:p>
                  </a:txBody>
                  <a:tcPr/>
                </a:tc>
                <a:tc>
                  <a:txBody>
                    <a:bodyPr/>
                    <a:lstStyle/>
                    <a:p>
                      <a:pPr algn="ctr"/>
                      <a:r>
                        <a:rPr lang="en-US" b="0" i="0">
                          <a:solidFill>
                            <a:srgbClr val="706F67"/>
                          </a:solidFill>
                          <a:latin typeface="Cambria" panose="02040503050406030204" pitchFamily="18" charset="0"/>
                        </a:rPr>
                        <a:t>14</a:t>
                      </a:r>
                    </a:p>
                  </a:txBody>
                  <a:tcPr/>
                </a:tc>
                <a:tc>
                  <a:txBody>
                    <a:bodyPr/>
                    <a:lstStyle/>
                    <a:p>
                      <a:pPr algn="ctr"/>
                      <a:r>
                        <a:rPr lang="en-US" b="0" i="0">
                          <a:solidFill>
                            <a:srgbClr val="706F67"/>
                          </a:solidFill>
                          <a:latin typeface="Cambria" panose="02040503050406030204" pitchFamily="18" charset="0"/>
                        </a:rPr>
                        <a:t>11</a:t>
                      </a:r>
                    </a:p>
                  </a:txBody>
                  <a:tcPr/>
                </a:tc>
                <a:tc>
                  <a:txBody>
                    <a:bodyPr/>
                    <a:lstStyle/>
                    <a:p>
                      <a:pPr algn="ctr"/>
                      <a:r>
                        <a:rPr lang="en-US" b="0" i="0">
                          <a:solidFill>
                            <a:srgbClr val="706F67"/>
                          </a:solidFill>
                          <a:latin typeface="Cambria" panose="02040503050406030204" pitchFamily="18" charset="0"/>
                        </a:rPr>
                        <a:t>0</a:t>
                      </a:r>
                    </a:p>
                  </a:txBody>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C0B6BAE8-8E5A-4946-96DD-C32CE7A36913}"/>
              </a:ext>
            </a:extLst>
          </p:cNvPr>
          <p:cNvGraphicFramePr>
            <a:graphicFrameLocks noGrp="1"/>
          </p:cNvGraphicFramePr>
          <p:nvPr>
            <p:extLst>
              <p:ext uri="{D42A27DB-BD31-4B8C-83A1-F6EECF244321}">
                <p14:modId xmlns:p14="http://schemas.microsoft.com/office/powerpoint/2010/main" val="3396396263"/>
              </p:ext>
            </p:extLst>
          </p:nvPr>
        </p:nvGraphicFramePr>
        <p:xfrm>
          <a:off x="8362929" y="4274955"/>
          <a:ext cx="3312000" cy="1804716"/>
        </p:xfrm>
        <a:graphic>
          <a:graphicData uri="http://schemas.openxmlformats.org/drawingml/2006/table">
            <a:tbl>
              <a:tblPr firstRow="1" bandRow="1">
                <a:tableStyleId>{5C22544A-7EE6-4342-B048-85BDC9FD1C3A}</a:tableStyleId>
              </a:tblPr>
              <a:tblGrid>
                <a:gridCol w="828000">
                  <a:extLst>
                    <a:ext uri="{9D8B030D-6E8A-4147-A177-3AD203B41FA5}">
                      <a16:colId xmlns:a16="http://schemas.microsoft.com/office/drawing/2014/main" val="20000"/>
                    </a:ext>
                  </a:extLst>
                </a:gridCol>
                <a:gridCol w="828000">
                  <a:extLst>
                    <a:ext uri="{9D8B030D-6E8A-4147-A177-3AD203B41FA5}">
                      <a16:colId xmlns:a16="http://schemas.microsoft.com/office/drawing/2014/main" val="20001"/>
                    </a:ext>
                  </a:extLst>
                </a:gridCol>
                <a:gridCol w="828000">
                  <a:extLst>
                    <a:ext uri="{9D8B030D-6E8A-4147-A177-3AD203B41FA5}">
                      <a16:colId xmlns:a16="http://schemas.microsoft.com/office/drawing/2014/main" val="2953661589"/>
                    </a:ext>
                  </a:extLst>
                </a:gridCol>
                <a:gridCol w="828000">
                  <a:extLst>
                    <a:ext uri="{9D8B030D-6E8A-4147-A177-3AD203B41FA5}">
                      <a16:colId xmlns:a16="http://schemas.microsoft.com/office/drawing/2014/main" val="3528559914"/>
                    </a:ext>
                  </a:extLst>
                </a:gridCol>
              </a:tblGrid>
              <a:tr h="0">
                <a:tc>
                  <a:txBody>
                    <a:bodyPr/>
                    <a:lstStyle/>
                    <a:p>
                      <a:pPr marL="0" algn="ctr" defTabSz="457182" rtl="0" eaLnBrk="1" latinLnBrk="0" hangingPunct="1"/>
                      <a:r>
                        <a:rPr lang="en-US" sz="1800" b="1" i="0" kern="1200">
                          <a:solidFill>
                            <a:schemeClr val="lt1"/>
                          </a:solidFill>
                          <a:latin typeface="Dagny OT" panose="020B0504020201020104" pitchFamily="34" charset="77"/>
                          <a:ea typeface="+mn-ea"/>
                          <a:cs typeface="+mn-cs"/>
                        </a:rPr>
                        <a:t>Type</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457182" rtl="0" eaLnBrk="1" latinLnBrk="0" hangingPunct="1"/>
                      <a:r>
                        <a:rPr lang="en-US" sz="1800" b="1" i="0" kern="1200">
                          <a:solidFill>
                            <a:schemeClr val="lt1"/>
                          </a:solidFill>
                          <a:latin typeface="Dagny OT" panose="020B0504020201020104" pitchFamily="34" charset="77"/>
                          <a:ea typeface="+mn-ea"/>
                          <a:cs typeface="+mn-cs"/>
                        </a:rPr>
                        <a:t>Count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457182" rtl="0" eaLnBrk="1" latinLnBrk="0" hangingPunct="1"/>
                      <a:r>
                        <a:rPr lang="en-US" sz="1800" b="1" i="0" kern="1200">
                          <a:solidFill>
                            <a:schemeClr val="lt1"/>
                          </a:solidFill>
                          <a:latin typeface="Dagny OT" panose="020B0504020201020104" pitchFamily="34" charset="77"/>
                          <a:ea typeface="+mn-ea"/>
                          <a:cs typeface="+mn-cs"/>
                        </a:rPr>
                        <a:t>Signal</a:t>
                      </a:r>
                      <a:br>
                        <a:rPr lang="en-US" sz="1800" b="1" i="0" kern="1200">
                          <a:solidFill>
                            <a:schemeClr val="lt1"/>
                          </a:solidFill>
                          <a:latin typeface="Dagny OT" panose="020B0504020201020104" pitchFamily="34" charset="77"/>
                          <a:ea typeface="+mn-ea"/>
                          <a:cs typeface="+mn-cs"/>
                        </a:rPr>
                      </a:br>
                      <a:r>
                        <a:rPr lang="en-US" sz="1800" b="1" i="0" kern="1200">
                          <a:solidFill>
                            <a:schemeClr val="lt1"/>
                          </a:solidFill>
                          <a:latin typeface="Dagny OT" panose="020B0504020201020104" pitchFamily="34" charset="77"/>
                          <a:ea typeface="+mn-ea"/>
                          <a:cs typeface="+mn-cs"/>
                        </a:rPr>
                        <a:t>avg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457182" rtl="0" eaLnBrk="1" latinLnBrk="0" hangingPunct="1"/>
                      <a:r>
                        <a:rPr lang="en-US" sz="1800" b="1" i="0" kern="1200">
                          <a:solidFill>
                            <a:schemeClr val="lt1"/>
                          </a:solidFill>
                          <a:latin typeface="Dagny OT" panose="020B0504020201020104" pitchFamily="34" charset="77"/>
                          <a:ea typeface="+mn-ea"/>
                          <a:cs typeface="+mn-cs"/>
                        </a:rPr>
                        <a:t>Signal</a:t>
                      </a:r>
                      <a:br>
                        <a:rPr lang="en-US" sz="1800" b="1" i="0" kern="1200">
                          <a:solidFill>
                            <a:schemeClr val="lt1"/>
                          </a:solidFill>
                          <a:latin typeface="Dagny OT" panose="020B0504020201020104" pitchFamily="34" charset="77"/>
                          <a:ea typeface="+mn-ea"/>
                          <a:cs typeface="+mn-cs"/>
                        </a:rPr>
                      </a:br>
                      <a:r>
                        <a:rPr lang="en-US" sz="1800" b="1" i="0" kern="1200" err="1">
                          <a:solidFill>
                            <a:schemeClr val="lt1"/>
                          </a:solidFill>
                          <a:latin typeface="Dagny OT" panose="020B0504020201020104" pitchFamily="34" charset="77"/>
                          <a:ea typeface="+mn-ea"/>
                          <a:cs typeface="+mn-cs"/>
                        </a:rPr>
                        <a:t>stdev</a:t>
                      </a:r>
                      <a:endParaRPr lang="en-US" sz="1800" b="1" i="0" kern="1200">
                        <a:solidFill>
                          <a:schemeClr val="lt1"/>
                        </a:solidFill>
                        <a:latin typeface="Dagny OT" panose="020B0504020201020104" pitchFamily="34" charset="77"/>
                        <a:ea typeface="+mn-ea"/>
                        <a:cs typeface="+mn-cs"/>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0"/>
                  </a:ext>
                </a:extLst>
              </a:tr>
              <a:tr h="388212">
                <a:tc>
                  <a:txBody>
                    <a:bodyPr/>
                    <a:lstStyle/>
                    <a:p>
                      <a:pPr marL="0" algn="ctr" defTabSz="457182" rtl="0" eaLnBrk="1" fontAlgn="b" latinLnBrk="0" hangingPunct="1"/>
                      <a:r>
                        <a:rPr lang="en-US" sz="1800" b="0" i="0" kern="1200">
                          <a:solidFill>
                            <a:srgbClr val="706F67"/>
                          </a:solidFill>
                          <a:latin typeface="Dagny OT" panose="020B0504020201020104" pitchFamily="34" charset="77"/>
                          <a:ea typeface="+mn-ea"/>
                          <a:cs typeface="+mn-cs"/>
                        </a:rPr>
                        <a:t>Blue</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b="0" i="0" kern="1200">
                          <a:solidFill>
                            <a:srgbClr val="706F67"/>
                          </a:solidFill>
                          <a:latin typeface="Cambria" panose="02040503050406030204" pitchFamily="18" charset="0"/>
                          <a:ea typeface="+mn-ea"/>
                          <a:cs typeface="+mn-cs"/>
                        </a:rPr>
                        <a:t>4</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b="0" i="0" kern="1200">
                          <a:solidFill>
                            <a:srgbClr val="706F67"/>
                          </a:solidFill>
                          <a:latin typeface="Cambria" panose="02040503050406030204" pitchFamily="18" charset="0"/>
                          <a:ea typeface="+mn-ea"/>
                          <a:cs typeface="+mn-cs"/>
                        </a:rPr>
                        <a:t>4.04</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b="0" i="0" kern="1200">
                          <a:solidFill>
                            <a:srgbClr val="706F67"/>
                          </a:solidFill>
                          <a:latin typeface="Cambria" panose="02040503050406030204" pitchFamily="18" charset="0"/>
                          <a:ea typeface="+mn-ea"/>
                          <a:cs typeface="+mn-cs"/>
                        </a:rPr>
                        <a:t>0.98</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1"/>
                  </a:ext>
                </a:extLst>
              </a:tr>
              <a:tr h="388212">
                <a:tc>
                  <a:txBody>
                    <a:bodyPr/>
                    <a:lstStyle/>
                    <a:p>
                      <a:pPr marL="0" algn="ctr" defTabSz="457182" rtl="0" eaLnBrk="1" fontAlgn="b" latinLnBrk="0" hangingPunct="1"/>
                      <a:r>
                        <a:rPr lang="en-US" sz="1800" b="0" i="0" kern="1200">
                          <a:solidFill>
                            <a:srgbClr val="706F67"/>
                          </a:solidFill>
                          <a:latin typeface="Dagny OT" panose="020B0504020201020104" pitchFamily="34" charset="77"/>
                          <a:ea typeface="+mn-ea"/>
                          <a:cs typeface="+mn-cs"/>
                        </a:rPr>
                        <a:t>Green</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b="0" i="0" kern="1200">
                          <a:solidFill>
                            <a:srgbClr val="706F67"/>
                          </a:solidFill>
                          <a:latin typeface="Cambria" panose="02040503050406030204" pitchFamily="18" charset="0"/>
                          <a:ea typeface="+mn-ea"/>
                          <a:cs typeface="+mn-cs"/>
                        </a:rPr>
                        <a:t>1</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b="0" i="0" kern="1200">
                          <a:solidFill>
                            <a:srgbClr val="706F67"/>
                          </a:solidFill>
                          <a:latin typeface="Cambria" panose="02040503050406030204" pitchFamily="18" charset="0"/>
                          <a:ea typeface="+mn-ea"/>
                          <a:cs typeface="+mn-cs"/>
                        </a:rPr>
                        <a:t>4.93</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b="0" i="0" kern="1200">
                          <a:solidFill>
                            <a:srgbClr val="706F67"/>
                          </a:solidFill>
                          <a:latin typeface="Cambria" panose="02040503050406030204" pitchFamily="18" charset="0"/>
                          <a:ea typeface="+mn-ea"/>
                          <a:cs typeface="+mn-cs"/>
                        </a:rPr>
                        <a:t>N.A.</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125032569"/>
                  </a:ext>
                </a:extLst>
              </a:tr>
              <a:tr h="388212">
                <a:tc>
                  <a:txBody>
                    <a:bodyPr/>
                    <a:lstStyle/>
                    <a:p>
                      <a:pPr marL="0" algn="ctr" defTabSz="457182" rtl="0" eaLnBrk="1" fontAlgn="b" latinLnBrk="0" hangingPunct="1"/>
                      <a:r>
                        <a:rPr lang="en-US" sz="1800" b="0" i="0" kern="1200">
                          <a:solidFill>
                            <a:srgbClr val="706F67"/>
                          </a:solidFill>
                          <a:latin typeface="Dagny OT" panose="020B0504020201020104" pitchFamily="34" charset="77"/>
                          <a:ea typeface="+mn-ea"/>
                          <a:cs typeface="+mn-cs"/>
                        </a:rPr>
                        <a:t>Orange</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b="0" i="0" kern="1200">
                          <a:solidFill>
                            <a:srgbClr val="706F67"/>
                          </a:solidFill>
                          <a:latin typeface="Cambria" panose="02040503050406030204" pitchFamily="18" charset="0"/>
                          <a:ea typeface="+mn-ea"/>
                          <a:cs typeface="+mn-cs"/>
                        </a:rPr>
                        <a:t>4</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b="0" i="0" kern="1200">
                          <a:solidFill>
                            <a:srgbClr val="706F67"/>
                          </a:solidFill>
                          <a:latin typeface="Cambria" panose="02040503050406030204" pitchFamily="18" charset="0"/>
                          <a:ea typeface="+mn-ea"/>
                          <a:cs typeface="+mn-cs"/>
                        </a:rPr>
                        <a:t>5.37</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b="0" i="0" kern="1200">
                          <a:solidFill>
                            <a:srgbClr val="706F67"/>
                          </a:solidFill>
                          <a:latin typeface="Cambria" panose="02040503050406030204" pitchFamily="18" charset="0"/>
                          <a:ea typeface="+mn-ea"/>
                          <a:cs typeface="+mn-cs"/>
                        </a:rPr>
                        <a:t>1.60</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211150140"/>
                  </a:ext>
                </a:extLst>
              </a:tr>
            </a:tbl>
          </a:graphicData>
        </a:graphic>
      </p:graphicFrame>
      <p:sp>
        <p:nvSpPr>
          <p:cNvPr id="9" name="Slide Number Placeholder 4">
            <a:extLst>
              <a:ext uri="{FF2B5EF4-FFF2-40B4-BE49-F238E27FC236}">
                <a16:creationId xmlns:a16="http://schemas.microsoft.com/office/drawing/2014/main" id="{825DBB90-570D-7F04-59FB-F05C7667E62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124</a:t>
            </a:fld>
            <a:endParaRPr lang="en-CA"/>
          </a:p>
        </p:txBody>
      </p:sp>
      <p:sp>
        <p:nvSpPr>
          <p:cNvPr id="10" name="Date Placeholder 5">
            <a:extLst>
              <a:ext uri="{FF2B5EF4-FFF2-40B4-BE49-F238E27FC236}">
                <a16:creationId xmlns:a16="http://schemas.microsoft.com/office/drawing/2014/main" id="{63E1B600-DA11-07DB-D115-D0F29BEA742A}"/>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88390D8B-E54B-BE9D-B78B-94C717DA0179}"/>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93737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Analysis Through Visualization</a:t>
            </a:r>
          </a:p>
        </p:txBody>
      </p:sp>
      <p:sp>
        <p:nvSpPr>
          <p:cNvPr id="3" name="Content Placeholder 2"/>
          <p:cNvSpPr>
            <a:spLocks noGrp="1"/>
          </p:cNvSpPr>
          <p:nvPr>
            <p:ph idx="1"/>
          </p:nvPr>
        </p:nvSpPr>
        <p:spPr>
          <a:xfrm>
            <a:off x="1097280" y="2017690"/>
            <a:ext cx="6345363" cy="3851404"/>
          </a:xfrm>
        </p:spPr>
        <p:txBody>
          <a:bodyPr vert="horz" lIns="0" tIns="45720" rIns="0" bIns="45720" rtlCol="0" anchor="ctr">
            <a:noAutofit/>
          </a:bodyPr>
          <a:lstStyle/>
          <a:p>
            <a:r>
              <a:rPr lang="en-US" b="1"/>
              <a:t>Analysis (broad definition):</a:t>
            </a:r>
          </a:p>
          <a:p>
            <a:pPr lvl="1"/>
            <a:r>
              <a:rPr lang="en-US"/>
              <a:t>identifying patterns or structure</a:t>
            </a:r>
          </a:p>
          <a:p>
            <a:pPr lvl="1"/>
            <a:r>
              <a:rPr lang="en-US"/>
              <a:t>adding meaning to these patterns or structure by interpreting them in the context of the system.</a:t>
            </a:r>
          </a:p>
          <a:p>
            <a:r>
              <a:rPr lang="en-US" b="1"/>
              <a:t>Option 1: </a:t>
            </a:r>
            <a:r>
              <a:rPr lang="en-US"/>
              <a:t>use analytical methods to achieve this.</a:t>
            </a:r>
          </a:p>
          <a:p>
            <a:r>
              <a:rPr lang="en-US" b="1"/>
              <a:t>Option 2: </a:t>
            </a:r>
            <a:r>
              <a:rPr lang="en-US"/>
              <a:t>visualize the data and use the brain’s analytic power (perceptual) to reach meaningful conclusions about these patterns.</a:t>
            </a:r>
          </a:p>
        </p:txBody>
      </p:sp>
      <p:pic>
        <p:nvPicPr>
          <p:cNvPr id="4" name="Picture 3"/>
          <p:cNvPicPr>
            <a:picLocks noChangeAspect="1"/>
          </p:cNvPicPr>
          <p:nvPr/>
        </p:nvPicPr>
        <p:blipFill>
          <a:blip r:embed="rId2"/>
          <a:stretch>
            <a:fillRect/>
          </a:stretch>
        </p:blipFill>
        <p:spPr>
          <a:xfrm>
            <a:off x="7537292" y="2405625"/>
            <a:ext cx="3520717" cy="3520717"/>
          </a:xfrm>
          <a:prstGeom prst="rect">
            <a:avLst/>
          </a:prstGeom>
        </p:spPr>
      </p:pic>
      <p:sp>
        <p:nvSpPr>
          <p:cNvPr id="7" name="Oval 6"/>
          <p:cNvSpPr/>
          <p:nvPr/>
        </p:nvSpPr>
        <p:spPr>
          <a:xfrm>
            <a:off x="9617934" y="4890976"/>
            <a:ext cx="674383" cy="809477"/>
          </a:xfrm>
          <a:prstGeom prst="ellipse">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59C7D36-1A4C-D942-AD9F-C1E402D5AD8D}"/>
              </a:ext>
            </a:extLst>
          </p:cNvPr>
          <p:cNvCxnSpPr/>
          <p:nvPr/>
        </p:nvCxnSpPr>
        <p:spPr>
          <a:xfrm flipV="1">
            <a:off x="8208335" y="2405625"/>
            <a:ext cx="1885507" cy="1826133"/>
          </a:xfrm>
          <a:prstGeom prst="straightConnector1">
            <a:avLst/>
          </a:prstGeom>
          <a:ln w="2857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Slide Number Placeholder 4">
            <a:extLst>
              <a:ext uri="{FF2B5EF4-FFF2-40B4-BE49-F238E27FC236}">
                <a16:creationId xmlns:a16="http://schemas.microsoft.com/office/drawing/2014/main" id="{1C110360-A3EC-0740-76D9-211FB5A9EAE1}"/>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125</a:t>
            </a:fld>
            <a:endParaRPr lang="en-CA"/>
          </a:p>
        </p:txBody>
      </p:sp>
      <p:sp>
        <p:nvSpPr>
          <p:cNvPr id="11" name="Date Placeholder 5">
            <a:extLst>
              <a:ext uri="{FF2B5EF4-FFF2-40B4-BE49-F238E27FC236}">
                <a16:creationId xmlns:a16="http://schemas.microsoft.com/office/drawing/2014/main" id="{17B45CDB-C0D8-C2E2-5668-E3578D57E45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8" name="TextBox 7">
            <a:extLst>
              <a:ext uri="{FF2B5EF4-FFF2-40B4-BE49-F238E27FC236}">
                <a16:creationId xmlns:a16="http://schemas.microsoft.com/office/drawing/2014/main" id="{446E4725-3C8A-5CD9-4693-3A86100EF3E1}"/>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200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932B-3F44-114D-B3D1-17925F92662B}"/>
              </a:ext>
            </a:extLst>
          </p:cNvPr>
          <p:cNvSpPr>
            <a:spLocks noGrp="1"/>
          </p:cNvSpPr>
          <p:nvPr>
            <p:ph type="title"/>
          </p:nvPr>
        </p:nvSpPr>
        <p:spPr/>
        <p:txBody>
          <a:bodyPr/>
          <a:lstStyle/>
          <a:p>
            <a:r>
              <a:rPr lang="en-US" b="1"/>
              <a:t>Numerical Summaries</a:t>
            </a:r>
          </a:p>
        </p:txBody>
      </p:sp>
      <p:sp>
        <p:nvSpPr>
          <p:cNvPr id="3" name="Content Placeholder 2">
            <a:extLst>
              <a:ext uri="{FF2B5EF4-FFF2-40B4-BE49-F238E27FC236}">
                <a16:creationId xmlns:a16="http://schemas.microsoft.com/office/drawing/2014/main" id="{3A58DB88-83D5-B14A-8879-FF33939B2381}"/>
              </a:ext>
            </a:extLst>
          </p:cNvPr>
          <p:cNvSpPr>
            <a:spLocks noGrp="1"/>
          </p:cNvSpPr>
          <p:nvPr>
            <p:ph idx="1"/>
          </p:nvPr>
        </p:nvSpPr>
        <p:spPr/>
        <p:txBody>
          <a:bodyPr vert="horz" lIns="0" tIns="45720" rIns="0" bIns="45720" rtlCol="0" anchor="ctr">
            <a:noAutofit/>
          </a:bodyPr>
          <a:lstStyle/>
          <a:p>
            <a:r>
              <a:rPr lang="en-US"/>
              <a:t>In a first pass, a variable can be described along 2 dimensions: </a:t>
            </a:r>
            <a:r>
              <a:rPr lang="en-US" b="1"/>
              <a:t>centrality</a:t>
            </a:r>
            <a:r>
              <a:rPr lang="en-US"/>
              <a:t> &amp; </a:t>
            </a:r>
            <a:r>
              <a:rPr lang="en-US" b="1"/>
              <a:t>spread</a:t>
            </a:r>
            <a:r>
              <a:rPr lang="en-US"/>
              <a:t> (skew and kurtosis are also used sometimes). </a:t>
            </a:r>
          </a:p>
          <a:p>
            <a:r>
              <a:rPr lang="en-US" b="1"/>
              <a:t>Centrality measures </a:t>
            </a:r>
            <a:r>
              <a:rPr lang="en-US"/>
              <a:t>include: </a:t>
            </a:r>
          </a:p>
          <a:p>
            <a:pPr lvl="1"/>
            <a:r>
              <a:rPr lang="en-US"/>
              <a:t>median, mean, mode (less frequently)</a:t>
            </a:r>
          </a:p>
          <a:p>
            <a:r>
              <a:rPr lang="en-US" b="1"/>
              <a:t>Spread (or dispersion) measures </a:t>
            </a:r>
            <a:r>
              <a:rPr lang="en-US"/>
              <a:t>include: </a:t>
            </a:r>
          </a:p>
          <a:p>
            <a:pPr lvl="1"/>
            <a:r>
              <a:rPr lang="en-US"/>
              <a:t>standard deviation (sd), variance, quartiles, inter-quartile range (IQR), range (less frequently)</a:t>
            </a:r>
          </a:p>
          <a:p>
            <a:r>
              <a:rPr lang="en-US"/>
              <a:t>The median, range and the quartiles are easily calculated from </a:t>
            </a:r>
            <a:r>
              <a:rPr lang="en-US" b="1"/>
              <a:t>ordered lists</a:t>
            </a:r>
            <a:r>
              <a:rPr lang="en-US"/>
              <a:t>.</a:t>
            </a:r>
          </a:p>
        </p:txBody>
      </p:sp>
      <p:sp>
        <p:nvSpPr>
          <p:cNvPr id="7" name="Slide Number Placeholder 4">
            <a:extLst>
              <a:ext uri="{FF2B5EF4-FFF2-40B4-BE49-F238E27FC236}">
                <a16:creationId xmlns:a16="http://schemas.microsoft.com/office/drawing/2014/main" id="{AB61DB20-E835-42A2-1E91-181ABD7F0640}"/>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126</a:t>
            </a:fld>
            <a:endParaRPr lang="en-CA"/>
          </a:p>
        </p:txBody>
      </p:sp>
      <p:sp>
        <p:nvSpPr>
          <p:cNvPr id="8" name="Date Placeholder 5">
            <a:extLst>
              <a:ext uri="{FF2B5EF4-FFF2-40B4-BE49-F238E27FC236}">
                <a16:creationId xmlns:a16="http://schemas.microsoft.com/office/drawing/2014/main" id="{CEA81451-1100-4675-D362-27C1B26D8D6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7C0B1E61-ADF7-5EA1-8EAE-2F8B75090E5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23821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4B61E7-573F-90D7-4415-0D13DC60D6B1}"/>
              </a:ext>
            </a:extLst>
          </p:cNvPr>
          <p:cNvSpPr>
            <a:spLocks noGrp="1"/>
          </p:cNvSpPr>
          <p:nvPr>
            <p:ph type="title"/>
          </p:nvPr>
        </p:nvSpPr>
        <p:spPr/>
        <p:txBody>
          <a:bodyPr/>
          <a:lstStyle/>
          <a:p>
            <a:r>
              <a:rPr lang="en-US"/>
              <a:t>Correlation</a:t>
            </a:r>
          </a:p>
        </p:txBody>
      </p:sp>
      <p:pic>
        <p:nvPicPr>
          <p:cNvPr id="5" name="Content Placeholder 4" descr="Shape&#10;&#10;Description automatically generated with medium confidence">
            <a:extLst>
              <a:ext uri="{FF2B5EF4-FFF2-40B4-BE49-F238E27FC236}">
                <a16:creationId xmlns:a16="http://schemas.microsoft.com/office/drawing/2014/main" id="{A152A8A3-74F9-1F4E-A5FC-4EEA11CFC608}"/>
              </a:ext>
            </a:extLst>
          </p:cNvPr>
          <p:cNvPicPr>
            <a:picLocks noGrp="1" noChangeAspect="1"/>
          </p:cNvPicPr>
          <p:nvPr>
            <p:ph idx="1"/>
          </p:nvPr>
        </p:nvPicPr>
        <p:blipFill>
          <a:blip r:embed="rId2"/>
          <a:stretch>
            <a:fillRect/>
          </a:stretch>
        </p:blipFill>
        <p:spPr>
          <a:xfrm>
            <a:off x="1926192" y="2046572"/>
            <a:ext cx="8339616" cy="3470391"/>
          </a:xfrm>
        </p:spPr>
      </p:pic>
      <p:sp>
        <p:nvSpPr>
          <p:cNvPr id="7" name="Rectangle 6">
            <a:extLst>
              <a:ext uri="{FF2B5EF4-FFF2-40B4-BE49-F238E27FC236}">
                <a16:creationId xmlns:a16="http://schemas.microsoft.com/office/drawing/2014/main" id="{526DF601-B3EA-0E45-84AF-8BED6B7A8E32}"/>
              </a:ext>
            </a:extLst>
          </p:cNvPr>
          <p:cNvSpPr/>
          <p:nvPr/>
        </p:nvSpPr>
        <p:spPr>
          <a:xfrm>
            <a:off x="2690222" y="5516963"/>
            <a:ext cx="6872515" cy="646331"/>
          </a:xfrm>
          <a:prstGeom prst="rect">
            <a:avLst/>
          </a:prstGeom>
        </p:spPr>
        <p:txBody>
          <a:bodyPr wrap="square">
            <a:spAutoFit/>
          </a:bodyPr>
          <a:lstStyle/>
          <a:p>
            <a:pPr algn="ctr"/>
            <a:r>
              <a:rPr lang="en-CA">
                <a:solidFill>
                  <a:schemeClr val="tx2"/>
                </a:solidFill>
                <a:latin typeface="Dagny OT" panose="020B0504020201020104" pitchFamily="34" charset="77"/>
              </a:rPr>
              <a:t>Correlation doesn't imply causation, but it does waggle its eyebrows suggestively and gesture furtively while mouthing 'look over there'.</a:t>
            </a:r>
            <a:endParaRPr lang="en-US">
              <a:solidFill>
                <a:schemeClr val="tx2"/>
              </a:solidFill>
              <a:latin typeface="Dagny OT" panose="020B0504020201020104" pitchFamily="34" charset="77"/>
            </a:endParaRPr>
          </a:p>
        </p:txBody>
      </p:sp>
      <p:sp>
        <p:nvSpPr>
          <p:cNvPr id="9" name="TextBox 8">
            <a:extLst>
              <a:ext uri="{FF2B5EF4-FFF2-40B4-BE49-F238E27FC236}">
                <a16:creationId xmlns:a16="http://schemas.microsoft.com/office/drawing/2014/main" id="{AA1314FC-FCD3-BD31-1C2D-D48994CB3F35}"/>
              </a:ext>
            </a:extLst>
          </p:cNvPr>
          <p:cNvSpPr txBox="1"/>
          <p:nvPr/>
        </p:nvSpPr>
        <p:spPr>
          <a:xfrm>
            <a:off x="6096000" y="16162"/>
            <a:ext cx="6098720" cy="369332"/>
          </a:xfrm>
          <a:prstGeom prst="rect">
            <a:avLst/>
          </a:prstGeom>
          <a:noFill/>
        </p:spPr>
        <p:txBody>
          <a:bodyPr wrap="square">
            <a:spAutoFit/>
          </a:bodyPr>
          <a:lstStyle/>
          <a:p>
            <a:pPr algn="r"/>
            <a:r>
              <a:rPr lang="en-US" sz="1800">
                <a:solidFill>
                  <a:schemeClr val="tx2"/>
                </a:solidFill>
                <a:latin typeface="Dagny OT" panose="020B0504020201020104" pitchFamily="34" charset="77"/>
              </a:rPr>
              <a:t>[</a:t>
            </a:r>
            <a:r>
              <a:rPr lang="en-US" sz="1800">
                <a:solidFill>
                  <a:schemeClr val="tx2"/>
                </a:solidFill>
                <a:latin typeface="Dagny OT" panose="020B0504020201020104" pitchFamily="34" charset="77"/>
                <a:hlinkClick r:id="rId3"/>
              </a:rPr>
              <a:t>https://xkcd.com/552</a:t>
            </a:r>
            <a:r>
              <a:rPr lang="en-US" sz="1800">
                <a:solidFill>
                  <a:schemeClr val="tx2"/>
                </a:solidFill>
                <a:latin typeface="Dagny OT" panose="020B0504020201020104" pitchFamily="34" charset="77"/>
              </a:rPr>
              <a:t>]</a:t>
            </a:r>
            <a:endParaRPr lang="en-US">
              <a:solidFill>
                <a:schemeClr val="tx2"/>
              </a:solidFill>
              <a:latin typeface="Dagny OT" panose="020B0504020201020104" pitchFamily="34" charset="77"/>
            </a:endParaRPr>
          </a:p>
        </p:txBody>
      </p:sp>
      <p:sp>
        <p:nvSpPr>
          <p:cNvPr id="8" name="Slide Number Placeholder 4">
            <a:extLst>
              <a:ext uri="{FF2B5EF4-FFF2-40B4-BE49-F238E27FC236}">
                <a16:creationId xmlns:a16="http://schemas.microsoft.com/office/drawing/2014/main" id="{E10F3340-02D9-0797-6BE7-F773C55F421C}"/>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127</a:t>
            </a:fld>
            <a:endParaRPr lang="en-CA"/>
          </a:p>
        </p:txBody>
      </p:sp>
      <p:sp>
        <p:nvSpPr>
          <p:cNvPr id="10" name="Date Placeholder 5">
            <a:extLst>
              <a:ext uri="{FF2B5EF4-FFF2-40B4-BE49-F238E27FC236}">
                <a16:creationId xmlns:a16="http://schemas.microsoft.com/office/drawing/2014/main" id="{3B3AAF6E-2D33-C11D-5B02-2B6E92C8B3F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D9F2FCB0-17A6-AD55-7D87-21BBB7957BC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1951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116CF0-7A17-F54B-970E-A38C4425E398}"/>
              </a:ext>
            </a:extLst>
          </p:cNvPr>
          <p:cNvSpPr>
            <a:spLocks noGrp="1"/>
          </p:cNvSpPr>
          <p:nvPr>
            <p:ph type="title"/>
          </p:nvPr>
        </p:nvSpPr>
        <p:spPr/>
        <p:txBody>
          <a:bodyPr/>
          <a:lstStyle/>
          <a:p>
            <a:r>
              <a:rPr lang="en-US" b="1">
                <a:ea typeface="Helvetica Light" charset="0"/>
                <a:cs typeface="Helvetica Light" charset="0"/>
              </a:rPr>
              <a:t>Linear Regression</a:t>
            </a:r>
            <a:endParaRPr lang="en-CA"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vert="horz" lIns="0" tIns="45720" rIns="0" bIns="45720" rtlCol="0" anchor="ctr">
                <a:noAutofit/>
              </a:bodyPr>
              <a:lstStyle/>
              <a:p>
                <a:r>
                  <a:rPr lang="en-CA"/>
                  <a:t>The basic assumption of </a:t>
                </a:r>
                <a:r>
                  <a:rPr lang="en-CA" b="1"/>
                  <a:t>linear regression</a:t>
                </a:r>
                <a:r>
                  <a:rPr lang="en-CA"/>
                  <a:t> is that the dependent variable </a:t>
                </a:r>
                <a14:m>
                  <m:oMath xmlns:m="http://schemas.openxmlformats.org/officeDocument/2006/math">
                    <m:r>
                      <a:rPr lang="en-CA">
                        <a:latin typeface="Cambria Math" panose="02040503050406030204" pitchFamily="18" charset="0"/>
                      </a:rPr>
                      <m:t>𝑦</m:t>
                    </m:r>
                  </m:oMath>
                </a14:m>
                <a:r>
                  <a:rPr lang="en-CA"/>
                  <a:t> can be approximated by a linear combination of the independent variables:</a:t>
                </a:r>
              </a:p>
              <a:p>
                <a:pPr lvl="2"/>
                <a:endParaRPr lang="en-CA" sz="500"/>
              </a:p>
              <a:p>
                <a:pPr lvl="2"/>
                <a14:m>
                  <m:oMathPara xmlns:m="http://schemas.openxmlformats.org/officeDocument/2006/math">
                    <m:oMathParaPr>
                      <m:jc m:val="center"/>
                    </m:oMathParaPr>
                    <m:oMath xmlns:m="http://schemas.openxmlformats.org/officeDocument/2006/math">
                      <m:r>
                        <a:rPr lang="en-CA" sz="2400" b="1" i="1">
                          <a:latin typeface="Cambria Math" panose="02040503050406030204" pitchFamily="18" charset="0"/>
                        </a:rPr>
                        <m:t>𝐘</m:t>
                      </m:r>
                      <m:r>
                        <a:rPr lang="en-CA" sz="2400">
                          <a:latin typeface="Cambria Math" panose="02040503050406030204" pitchFamily="18" charset="0"/>
                        </a:rPr>
                        <m:t>=</m:t>
                      </m:r>
                      <m:r>
                        <a:rPr lang="en-CA" sz="2400" b="1" i="1">
                          <a:latin typeface="Cambria Math" panose="02040503050406030204" pitchFamily="18" charset="0"/>
                        </a:rPr>
                        <m:t>𝐗</m:t>
                      </m:r>
                      <m:r>
                        <a:rPr lang="en-CA" sz="2400" b="1" i="1">
                          <a:latin typeface="Cambria Math" panose="02040503050406030204" pitchFamily="18" charset="0"/>
                        </a:rPr>
                        <m:t>𝛃</m:t>
                      </m:r>
                      <m:r>
                        <a:rPr lang="en-CA" sz="2400">
                          <a:latin typeface="Cambria Math" panose="02040503050406030204" pitchFamily="18" charset="0"/>
                        </a:rPr>
                        <m:t>+</m:t>
                      </m:r>
                      <m:r>
                        <a:rPr lang="en-CA" sz="2400" b="1" i="0">
                          <a:latin typeface="Cambria Math" panose="02040503050406030204" pitchFamily="18" charset="0"/>
                        </a:rPr>
                        <m:t>𝛆</m:t>
                      </m:r>
                    </m:oMath>
                  </m:oMathPara>
                </a14:m>
                <a:endParaRPr lang="en-CA" sz="2400" b="1"/>
              </a:p>
              <a:p>
                <a:r>
                  <a:rPr lang="en-CA"/>
                  <a:t>where </a:t>
                </a:r>
                <a14:m>
                  <m:oMath xmlns:m="http://schemas.openxmlformats.org/officeDocument/2006/math">
                    <m:r>
                      <a:rPr lang="en-CA" b="1" i="1">
                        <a:latin typeface="Cambria Math" panose="02040503050406030204" pitchFamily="18" charset="0"/>
                      </a:rPr>
                      <m:t>𝛃</m:t>
                    </m:r>
                    <m:r>
                      <a:rPr lang="en-CA">
                        <a:latin typeface="Cambria Math" panose="02040503050406030204" pitchFamily="18" charset="0"/>
                      </a:rPr>
                      <m:t>∈</m:t>
                    </m:r>
                    <m:sSup>
                      <m:sSupPr>
                        <m:ctrlPr>
                          <a:rPr lang="en-CA" i="1">
                            <a:latin typeface="Cambria Math" panose="02040503050406030204" pitchFamily="18" charset="0"/>
                          </a:rPr>
                        </m:ctrlPr>
                      </m:sSupPr>
                      <m:e>
                        <m:r>
                          <a:rPr lang="en-CA">
                            <a:latin typeface="Cambria Math" panose="02040503050406030204" pitchFamily="18" charset="0"/>
                          </a:rPr>
                          <m:t>ℝ</m:t>
                        </m:r>
                      </m:e>
                      <m:sup>
                        <m:r>
                          <a:rPr lang="en-CA">
                            <a:latin typeface="Cambria Math" panose="02040503050406030204" pitchFamily="18" charset="0"/>
                          </a:rPr>
                          <m:t>𝑝</m:t>
                        </m:r>
                      </m:sup>
                    </m:sSup>
                  </m:oMath>
                </a14:m>
                <a:r>
                  <a:rPr lang="en-CA"/>
                  <a:t> is to be determined based on the </a:t>
                </a:r>
                <a:r>
                  <a:rPr lang="en-CA" b="1"/>
                  <a:t>training set</a:t>
                </a:r>
                <a:r>
                  <a:rPr lang="en-CA"/>
                  <a:t>, and for which</a:t>
                </a:r>
              </a:p>
              <a:p>
                <a:pPr lvl="2"/>
                <a:endParaRPr lang="en-CA" sz="500"/>
              </a:p>
              <a:p>
                <a:pPr lvl="2"/>
                <a14:m>
                  <m:oMathPara xmlns:m="http://schemas.openxmlformats.org/officeDocument/2006/math">
                    <m:oMathParaPr>
                      <m:jc m:val="centerGroup"/>
                    </m:oMathParaPr>
                    <m:oMath xmlns:m="http://schemas.openxmlformats.org/officeDocument/2006/math">
                      <m:r>
                        <a:rPr lang="en-CA" sz="2400">
                          <a:latin typeface="Cambria Math" panose="02040503050406030204" pitchFamily="18" charset="0"/>
                        </a:rPr>
                        <m:t>𝐸</m:t>
                      </m:r>
                      <m:d>
                        <m:dPr>
                          <m:ctrlPr>
                            <a:rPr lang="en-CA" sz="2400" i="1">
                              <a:latin typeface="Cambria Math" panose="02040503050406030204" pitchFamily="18" charset="0"/>
                            </a:rPr>
                          </m:ctrlPr>
                        </m:dPr>
                        <m:e>
                          <m:r>
                            <a:rPr lang="en-CA" sz="2400" b="1" i="1">
                              <a:latin typeface="Cambria Math" panose="02040503050406030204" pitchFamily="18" charset="0"/>
                            </a:rPr>
                            <m:t>𝛆</m:t>
                          </m:r>
                        </m:e>
                        <m:e>
                          <m:r>
                            <a:rPr lang="en-CA" sz="2400" b="1" i="1">
                              <a:latin typeface="Cambria Math" panose="02040503050406030204" pitchFamily="18" charset="0"/>
                            </a:rPr>
                            <m:t>𝐗</m:t>
                          </m:r>
                        </m:e>
                      </m:d>
                      <m:r>
                        <a:rPr lang="en-CA" sz="2400">
                          <a:latin typeface="Cambria Math" panose="02040503050406030204" pitchFamily="18" charset="0"/>
                        </a:rPr>
                        <m:t>=</m:t>
                      </m:r>
                      <m:r>
                        <a:rPr lang="en-CA" sz="2400" b="1" i="1">
                          <a:latin typeface="Cambria Math" panose="02040503050406030204" pitchFamily="18" charset="0"/>
                        </a:rPr>
                        <m:t>𝟎</m:t>
                      </m:r>
                      <m:r>
                        <a:rPr lang="en-CA" sz="2400">
                          <a:latin typeface="Cambria Math" panose="02040503050406030204" pitchFamily="18" charset="0"/>
                        </a:rPr>
                        <m:t>,  </m:t>
                      </m:r>
                      <m:r>
                        <a:rPr lang="en-CA" sz="2400">
                          <a:latin typeface="Cambria Math" panose="02040503050406030204" pitchFamily="18" charset="0"/>
                        </a:rPr>
                        <m:t>𝐸</m:t>
                      </m:r>
                      <m:d>
                        <m:dPr>
                          <m:ctrlPr>
                            <a:rPr lang="en-CA" sz="2400" i="1">
                              <a:latin typeface="Cambria Math" panose="02040503050406030204" pitchFamily="18" charset="0"/>
                            </a:rPr>
                          </m:ctrlPr>
                        </m:dPr>
                        <m:e>
                          <m:r>
                            <a:rPr lang="en-CA" sz="2400" b="1" i="1">
                              <a:latin typeface="Cambria Math" panose="02040503050406030204" pitchFamily="18" charset="0"/>
                            </a:rPr>
                            <m:t>𝛆</m:t>
                          </m:r>
                          <m:sSup>
                            <m:sSupPr>
                              <m:ctrlPr>
                                <a:rPr lang="en-CA" sz="2400" i="1">
                                  <a:latin typeface="Cambria Math" panose="02040503050406030204" pitchFamily="18" charset="0"/>
                                </a:rPr>
                              </m:ctrlPr>
                            </m:sSupPr>
                            <m:e>
                              <m:r>
                                <a:rPr lang="en-CA" sz="2400" b="1" i="1">
                                  <a:latin typeface="Cambria Math" panose="02040503050406030204" pitchFamily="18" charset="0"/>
                                </a:rPr>
                                <m:t>𝛆</m:t>
                              </m:r>
                            </m:e>
                            <m:sup>
                              <m:r>
                                <a:rPr lang="en-CA" sz="2400">
                                  <a:latin typeface="Cambria Math" panose="02040503050406030204" pitchFamily="18" charset="0"/>
                                </a:rPr>
                                <m:t>𝑇</m:t>
                              </m:r>
                            </m:sup>
                          </m:sSup>
                        </m:e>
                        <m:e>
                          <m:r>
                            <a:rPr lang="en-CA" sz="2400" b="1" i="1">
                              <a:latin typeface="Cambria Math" panose="02040503050406030204" pitchFamily="18" charset="0"/>
                            </a:rPr>
                            <m:t>𝐗</m:t>
                          </m:r>
                        </m:e>
                      </m:d>
                      <m:r>
                        <a:rPr lang="en-CA" sz="2400">
                          <a:latin typeface="Cambria Math" panose="02040503050406030204" pitchFamily="18" charset="0"/>
                        </a:rPr>
                        <m:t>=</m:t>
                      </m:r>
                      <m:sSup>
                        <m:sSupPr>
                          <m:ctrlPr>
                            <a:rPr lang="en-CA" sz="2400" i="1">
                              <a:latin typeface="Cambria Math" panose="02040503050406030204" pitchFamily="18" charset="0"/>
                            </a:rPr>
                          </m:ctrlPr>
                        </m:sSupPr>
                        <m:e>
                          <m:r>
                            <a:rPr lang="en-CA" sz="2400">
                              <a:latin typeface="Cambria Math" panose="02040503050406030204" pitchFamily="18" charset="0"/>
                            </a:rPr>
                            <m:t>𝜎</m:t>
                          </m:r>
                        </m:e>
                        <m:sup>
                          <m:r>
                            <a:rPr lang="en-CA" sz="2400">
                              <a:latin typeface="Cambria Math" panose="02040503050406030204" pitchFamily="18" charset="0"/>
                            </a:rPr>
                            <m:t>2</m:t>
                          </m:r>
                        </m:sup>
                      </m:sSup>
                      <m:r>
                        <a:rPr lang="en-CA" sz="2400" b="1" i="1">
                          <a:latin typeface="Cambria Math" panose="02040503050406030204" pitchFamily="18" charset="0"/>
                        </a:rPr>
                        <m:t>𝐈</m:t>
                      </m:r>
                      <m:r>
                        <a:rPr lang="en-CA" sz="2400">
                          <a:latin typeface="Cambria Math" panose="02040503050406030204" pitchFamily="18" charset="0"/>
                        </a:rPr>
                        <m:t>. </m:t>
                      </m:r>
                    </m:oMath>
                  </m:oMathPara>
                </a14:m>
                <a:endParaRPr lang="en-CA" sz="2400"/>
              </a:p>
              <a:p>
                <a:r>
                  <a:rPr lang="en-CA"/>
                  <a:t>Typically, the errors are also assumed to be </a:t>
                </a:r>
                <a:r>
                  <a:rPr lang="en-CA" b="1"/>
                  <a:t>normally distributed</a:t>
                </a:r>
                <a:r>
                  <a:rPr lang="en-CA"/>
                  <a:t>:</a:t>
                </a:r>
              </a:p>
              <a:p>
                <a:endParaRPr lang="en-CA" sz="500"/>
              </a:p>
              <a:p>
                <a:pPr lvl="2"/>
                <a14:m>
                  <m:oMathPara xmlns:m="http://schemas.openxmlformats.org/officeDocument/2006/math">
                    <m:oMathParaPr>
                      <m:jc m:val="centerGroup"/>
                    </m:oMathParaPr>
                    <m:oMath xmlns:m="http://schemas.openxmlformats.org/officeDocument/2006/math">
                      <m:r>
                        <a:rPr lang="en-CA" sz="2400" b="1" i="1">
                          <a:latin typeface="Cambria Math" panose="02040503050406030204" pitchFamily="18" charset="0"/>
                        </a:rPr>
                        <m:t>𝛆</m:t>
                      </m:r>
                      <m:r>
                        <a:rPr lang="en-CA" sz="2400">
                          <a:latin typeface="Cambria Math" panose="02040503050406030204" pitchFamily="18" charset="0"/>
                        </a:rPr>
                        <m:t>|</m:t>
                      </m:r>
                      <m:r>
                        <a:rPr lang="en-CA" sz="2400" b="1" i="1">
                          <a:latin typeface="Cambria Math" panose="02040503050406030204" pitchFamily="18" charset="0"/>
                        </a:rPr>
                        <m:t>𝐗</m:t>
                      </m:r>
                      <m:r>
                        <a:rPr lang="en-CA" sz="2400">
                          <a:latin typeface="Cambria Math" panose="02040503050406030204" pitchFamily="18" charset="0"/>
                        </a:rPr>
                        <m:t> ~ </m:t>
                      </m:r>
                      <m:r>
                        <a:rPr lang="en-CA" sz="2400">
                          <a:latin typeface="Cambria Math" panose="02040503050406030204" pitchFamily="18" charset="0"/>
                        </a:rPr>
                        <m:t>𝑁</m:t>
                      </m:r>
                      <m:d>
                        <m:dPr>
                          <m:ctrlPr>
                            <a:rPr lang="en-CA" sz="2400" i="1">
                              <a:latin typeface="Cambria Math" panose="02040503050406030204" pitchFamily="18" charset="0"/>
                            </a:rPr>
                          </m:ctrlPr>
                        </m:dPr>
                        <m:e>
                          <m:r>
                            <a:rPr lang="en-CA" sz="2400" b="1" i="1">
                              <a:latin typeface="Cambria Math" panose="02040503050406030204" pitchFamily="18" charset="0"/>
                            </a:rPr>
                            <m:t>𝟎</m:t>
                          </m:r>
                          <m:r>
                            <a:rPr lang="en-CA" sz="2400">
                              <a:latin typeface="Cambria Math" panose="02040503050406030204" pitchFamily="18" charset="0"/>
                            </a:rPr>
                            <m:t>, </m:t>
                          </m:r>
                          <m:sSup>
                            <m:sSupPr>
                              <m:ctrlPr>
                                <a:rPr lang="en-CA" sz="2400" i="1">
                                  <a:latin typeface="Cambria Math" panose="02040503050406030204" pitchFamily="18" charset="0"/>
                                </a:rPr>
                              </m:ctrlPr>
                            </m:sSupPr>
                            <m:e>
                              <m:r>
                                <a:rPr lang="en-CA" sz="2400">
                                  <a:latin typeface="Cambria Math" panose="02040503050406030204" pitchFamily="18" charset="0"/>
                                </a:rPr>
                                <m:t>𝜎</m:t>
                              </m:r>
                            </m:e>
                            <m:sup>
                              <m:r>
                                <a:rPr lang="en-CA" sz="2400">
                                  <a:latin typeface="Cambria Math" panose="02040503050406030204" pitchFamily="18" charset="0"/>
                                </a:rPr>
                                <m:t>2</m:t>
                              </m:r>
                            </m:sup>
                          </m:sSup>
                          <m:r>
                            <a:rPr lang="en-CA" sz="2400" b="1" i="1">
                              <a:latin typeface="Cambria Math" panose="02040503050406030204" pitchFamily="18" charset="0"/>
                            </a:rPr>
                            <m:t>𝐈</m:t>
                          </m:r>
                        </m:e>
                      </m:d>
                      <m:r>
                        <a:rPr lang="en-CA" sz="2400">
                          <a:latin typeface="Cambria Math" panose="02040503050406030204" pitchFamily="18" charset="0"/>
                        </a:rPr>
                        <m:t>.</m:t>
                      </m:r>
                    </m:oMath>
                  </m:oMathPara>
                </a14:m>
                <a:endParaRPr lang="en-CA" sz="24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09" t="-3797" r="-1818"/>
                </a:stretch>
              </a:blipFill>
            </p:spPr>
            <p:txBody>
              <a:bodyPr/>
              <a:lstStyle/>
              <a:p>
                <a:r>
                  <a:rPr lang="en-US">
                    <a:noFill/>
                  </a:rPr>
                  <a:t> </a:t>
                </a:r>
              </a:p>
            </p:txBody>
          </p:sp>
        </mc:Fallback>
      </mc:AlternateContent>
      <p:sp>
        <p:nvSpPr>
          <p:cNvPr id="7" name="Slide Number Placeholder 4">
            <a:extLst>
              <a:ext uri="{FF2B5EF4-FFF2-40B4-BE49-F238E27FC236}">
                <a16:creationId xmlns:a16="http://schemas.microsoft.com/office/drawing/2014/main" id="{3F0F300E-8905-6839-E4AF-6FEE352FD25F}"/>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128</a:t>
            </a:fld>
            <a:endParaRPr lang="en-CA"/>
          </a:p>
        </p:txBody>
      </p:sp>
      <p:sp>
        <p:nvSpPr>
          <p:cNvPr id="8" name="Date Placeholder 5">
            <a:extLst>
              <a:ext uri="{FF2B5EF4-FFF2-40B4-BE49-F238E27FC236}">
                <a16:creationId xmlns:a16="http://schemas.microsoft.com/office/drawing/2014/main" id="{7DEBA1E0-8C5A-04C1-4D26-98631EFC5899}"/>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DD350513-D472-12C2-E974-9ED8421D633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07689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5B380D-362F-2240-885F-81C2D40C9872}"/>
              </a:ext>
            </a:extLst>
          </p:cNvPr>
          <p:cNvPicPr>
            <a:picLocks noChangeAspect="1"/>
          </p:cNvPicPr>
          <p:nvPr/>
        </p:nvPicPr>
        <p:blipFill rotWithShape="1">
          <a:blip r:embed="rId2"/>
          <a:srcRect l="2530" b="4194"/>
          <a:stretch/>
        </p:blipFill>
        <p:spPr>
          <a:xfrm>
            <a:off x="750786" y="627963"/>
            <a:ext cx="10906897" cy="5456826"/>
          </a:xfrm>
          <a:prstGeom prst="rect">
            <a:avLst/>
          </a:prstGeom>
        </p:spPr>
      </p:pic>
      <p:sp>
        <p:nvSpPr>
          <p:cNvPr id="6" name="TextBox 5">
            <a:extLst>
              <a:ext uri="{FF2B5EF4-FFF2-40B4-BE49-F238E27FC236}">
                <a16:creationId xmlns:a16="http://schemas.microsoft.com/office/drawing/2014/main" id="{CAEDEFE2-0229-6F43-9253-23407CA686A2}"/>
              </a:ext>
            </a:extLst>
          </p:cNvPr>
          <p:cNvSpPr txBox="1"/>
          <p:nvPr/>
        </p:nvSpPr>
        <p:spPr>
          <a:xfrm>
            <a:off x="10107929" y="5900123"/>
            <a:ext cx="1549754" cy="369332"/>
          </a:xfrm>
          <a:prstGeom prst="rect">
            <a:avLst/>
          </a:prstGeom>
          <a:noFill/>
          <a:ln>
            <a:noFill/>
          </a:ln>
        </p:spPr>
        <p:txBody>
          <a:bodyPr wrap="square" rtlCol="0">
            <a:spAutoFit/>
          </a:bodyPr>
          <a:lstStyle/>
          <a:p>
            <a:pPr algn="ctr"/>
            <a:r>
              <a:rPr lang="en-US">
                <a:solidFill>
                  <a:srgbClr val="706F67"/>
                </a:solidFill>
                <a:latin typeface="Dagny OT" panose="020B0504020201020104" pitchFamily="34" charset="77"/>
              </a:rPr>
              <a:t>hydrocarbon</a:t>
            </a:r>
          </a:p>
        </p:txBody>
      </p:sp>
      <p:sp>
        <p:nvSpPr>
          <p:cNvPr id="7" name="TextBox 6">
            <a:extLst>
              <a:ext uri="{FF2B5EF4-FFF2-40B4-BE49-F238E27FC236}">
                <a16:creationId xmlns:a16="http://schemas.microsoft.com/office/drawing/2014/main" id="{D7C70F1B-7160-7542-BF41-E4CC5F8AC477}"/>
              </a:ext>
            </a:extLst>
          </p:cNvPr>
          <p:cNvSpPr txBox="1"/>
          <p:nvPr/>
        </p:nvSpPr>
        <p:spPr>
          <a:xfrm rot="16200000">
            <a:off x="-147355" y="978013"/>
            <a:ext cx="1549754" cy="369332"/>
          </a:xfrm>
          <a:prstGeom prst="rect">
            <a:avLst/>
          </a:prstGeom>
          <a:noFill/>
          <a:ln>
            <a:noFill/>
          </a:ln>
        </p:spPr>
        <p:txBody>
          <a:bodyPr wrap="square" rtlCol="0">
            <a:spAutoFit/>
          </a:bodyPr>
          <a:lstStyle/>
          <a:p>
            <a:pPr algn="ctr"/>
            <a:r>
              <a:rPr lang="en-US">
                <a:solidFill>
                  <a:srgbClr val="706F67"/>
                </a:solidFill>
                <a:latin typeface="Dagny OT" panose="020B0504020201020104" pitchFamily="34" charset="77"/>
              </a:rPr>
              <a:t>oxygen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740871-D7EC-C246-85AA-AC5EC0CDFA2B}"/>
                  </a:ext>
                </a:extLst>
              </p:cNvPr>
              <p:cNvSpPr txBox="1"/>
              <p:nvPr/>
            </p:nvSpPr>
            <p:spPr>
              <a:xfrm>
                <a:off x="4568369" y="369383"/>
                <a:ext cx="39834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CA" b="0" i="0" smtClean="0">
                          <a:solidFill>
                            <a:srgbClr val="706F67"/>
                          </a:solidFill>
                          <a:latin typeface="Cambria Math" panose="02040503050406030204" pitchFamily="18" charset="0"/>
                        </a:rPr>
                        <m:t>oxygen</m:t>
                      </m:r>
                      <m:r>
                        <a:rPr lang="en-CA" b="0" i="1" smtClean="0">
                          <a:solidFill>
                            <a:srgbClr val="706F67"/>
                          </a:solidFill>
                          <a:latin typeface="Cambria Math" panose="02040503050406030204" pitchFamily="18" charset="0"/>
                        </a:rPr>
                        <m:t>=14.95 × </m:t>
                      </m:r>
                      <m:r>
                        <m:rPr>
                          <m:nor/>
                        </m:rPr>
                        <a:rPr lang="en-CA" b="0" i="0" smtClean="0">
                          <a:solidFill>
                            <a:srgbClr val="706F67"/>
                          </a:solidFill>
                          <a:latin typeface="Cambria Math" panose="02040503050406030204" pitchFamily="18" charset="0"/>
                          <a:ea typeface="Cambria Math" panose="02040503050406030204" pitchFamily="18" charset="0"/>
                        </a:rPr>
                        <m:t>hydrocarbon</m:t>
                      </m:r>
                      <m:r>
                        <a:rPr lang="en-CA" b="0" i="1" smtClean="0">
                          <a:solidFill>
                            <a:srgbClr val="706F67"/>
                          </a:solidFill>
                          <a:latin typeface="Cambria Math" panose="02040503050406030204" pitchFamily="18" charset="0"/>
                          <a:ea typeface="Cambria Math" panose="02040503050406030204" pitchFamily="18" charset="0"/>
                        </a:rPr>
                        <m:t>+74.28</m:t>
                      </m:r>
                    </m:oMath>
                  </m:oMathPara>
                </a14:m>
                <a:endParaRPr lang="en-US">
                  <a:solidFill>
                    <a:srgbClr val="706F67"/>
                  </a:solidFill>
                </a:endParaRPr>
              </a:p>
            </p:txBody>
          </p:sp>
        </mc:Choice>
        <mc:Fallback xmlns="">
          <p:sp>
            <p:nvSpPr>
              <p:cNvPr id="8" name="TextBox 7">
                <a:extLst>
                  <a:ext uri="{FF2B5EF4-FFF2-40B4-BE49-F238E27FC236}">
                    <a16:creationId xmlns:a16="http://schemas.microsoft.com/office/drawing/2014/main" id="{E4740871-D7EC-C246-85AA-AC5EC0CDFA2B}"/>
                  </a:ext>
                </a:extLst>
              </p:cNvPr>
              <p:cNvSpPr txBox="1">
                <a:spLocks noRot="1" noChangeAspect="1" noMove="1" noResize="1" noEditPoints="1" noAdjustHandles="1" noChangeArrowheads="1" noChangeShapeType="1" noTextEdit="1"/>
              </p:cNvSpPr>
              <p:nvPr/>
            </p:nvSpPr>
            <p:spPr>
              <a:xfrm>
                <a:off x="4568369" y="369383"/>
                <a:ext cx="3983463" cy="276999"/>
              </a:xfrm>
              <a:prstGeom prst="rect">
                <a:avLst/>
              </a:prstGeom>
              <a:blipFill>
                <a:blip r:embed="rId3"/>
                <a:stretch>
                  <a:fillRect l="-2141" t="-4444" r="-2905" b="-3555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34039DD-03AC-EB47-A73A-7AE5D0635BA8}"/>
              </a:ext>
            </a:extLst>
          </p:cNvPr>
          <p:cNvSpPr txBox="1"/>
          <p:nvPr/>
        </p:nvSpPr>
        <p:spPr>
          <a:xfrm>
            <a:off x="7553475" y="4235924"/>
            <a:ext cx="3897086" cy="369332"/>
          </a:xfrm>
          <a:prstGeom prst="rect">
            <a:avLst/>
          </a:prstGeom>
          <a:noFill/>
          <a:ln>
            <a:noFill/>
          </a:ln>
        </p:spPr>
        <p:txBody>
          <a:bodyPr wrap="square" rtlCol="0">
            <a:spAutoFit/>
          </a:bodyPr>
          <a:lstStyle/>
          <a:p>
            <a:pPr algn="ctr"/>
            <a:r>
              <a:rPr lang="en-US">
                <a:solidFill>
                  <a:srgbClr val="706F67"/>
                </a:solidFill>
                <a:latin typeface="Dagny OT" panose="020B0504020201020104" pitchFamily="34" charset="77"/>
              </a:rPr>
              <a:t>confidence interval for mean response</a:t>
            </a:r>
          </a:p>
        </p:txBody>
      </p:sp>
      <p:cxnSp>
        <p:nvCxnSpPr>
          <p:cNvPr id="11" name="Curved Connector 10">
            <a:extLst>
              <a:ext uri="{FF2B5EF4-FFF2-40B4-BE49-F238E27FC236}">
                <a16:creationId xmlns:a16="http://schemas.microsoft.com/office/drawing/2014/main" id="{7F8B6F73-92B2-6B43-84A7-5C30638A3B11}"/>
              </a:ext>
            </a:extLst>
          </p:cNvPr>
          <p:cNvCxnSpPr/>
          <p:nvPr/>
        </p:nvCxnSpPr>
        <p:spPr>
          <a:xfrm rot="5400000" flipH="1" flipV="1">
            <a:off x="8874275" y="2778278"/>
            <a:ext cx="2090057" cy="798285"/>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C5931CB-166E-824E-A34F-E863B2DDFC6A}"/>
              </a:ext>
            </a:extLst>
          </p:cNvPr>
          <p:cNvSpPr txBox="1"/>
          <p:nvPr/>
        </p:nvSpPr>
        <p:spPr>
          <a:xfrm>
            <a:off x="1399418" y="2298266"/>
            <a:ext cx="3897086" cy="369332"/>
          </a:xfrm>
          <a:prstGeom prst="rect">
            <a:avLst/>
          </a:prstGeom>
          <a:noFill/>
          <a:ln>
            <a:noFill/>
          </a:ln>
        </p:spPr>
        <p:txBody>
          <a:bodyPr wrap="square" rtlCol="0">
            <a:spAutoFit/>
          </a:bodyPr>
          <a:lstStyle/>
          <a:p>
            <a:pPr algn="ctr"/>
            <a:r>
              <a:rPr lang="en-US">
                <a:solidFill>
                  <a:srgbClr val="706F67"/>
                </a:solidFill>
                <a:latin typeface="Dagny OT" panose="020B0504020201020104" pitchFamily="34" charset="77"/>
              </a:rPr>
              <a:t>prediction interval for new responses</a:t>
            </a:r>
          </a:p>
        </p:txBody>
      </p:sp>
      <p:cxnSp>
        <p:nvCxnSpPr>
          <p:cNvPr id="13" name="Curved Connector 12">
            <a:extLst>
              <a:ext uri="{FF2B5EF4-FFF2-40B4-BE49-F238E27FC236}">
                <a16:creationId xmlns:a16="http://schemas.microsoft.com/office/drawing/2014/main" id="{0B9EB724-3F13-7F42-9349-DE4F113EA508}"/>
              </a:ext>
            </a:extLst>
          </p:cNvPr>
          <p:cNvCxnSpPr>
            <a:cxnSpLocks/>
            <a:stCxn id="12" idx="3"/>
          </p:cNvCxnSpPr>
          <p:nvPr/>
        </p:nvCxnSpPr>
        <p:spPr>
          <a:xfrm>
            <a:off x="5296504" y="2482932"/>
            <a:ext cx="1422399" cy="12700"/>
          </a:xfrm>
          <a:prstGeom prst="curved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Slide Number Placeholder 4">
            <a:extLst>
              <a:ext uri="{FF2B5EF4-FFF2-40B4-BE49-F238E27FC236}">
                <a16:creationId xmlns:a16="http://schemas.microsoft.com/office/drawing/2014/main" id="{2C175A41-D410-63AA-9286-624DE4F05792}"/>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129</a:t>
            </a:fld>
            <a:endParaRPr lang="en-CA"/>
          </a:p>
        </p:txBody>
      </p:sp>
      <p:sp>
        <p:nvSpPr>
          <p:cNvPr id="14" name="Date Placeholder 5">
            <a:extLst>
              <a:ext uri="{FF2B5EF4-FFF2-40B4-BE49-F238E27FC236}">
                <a16:creationId xmlns:a16="http://schemas.microsoft.com/office/drawing/2014/main" id="{BB9D54FE-1425-0272-1C59-179394C60C97}"/>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37AE4A00-6B0F-B94B-7C1C-7D1E78229F19}"/>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02244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0416DD-71EC-6B47-E82E-A73D1E7710C3}"/>
              </a:ext>
            </a:extLst>
          </p:cNvPr>
          <p:cNvSpPr/>
          <p:nvPr/>
        </p:nvSpPr>
        <p:spPr>
          <a:xfrm>
            <a:off x="313899" y="1014484"/>
            <a:ext cx="11668835" cy="1464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6F524678-1FF3-F68C-6734-50BC3653F2D3}"/>
              </a:ext>
            </a:extLst>
          </p:cNvPr>
          <p:cNvSpPr/>
          <p:nvPr/>
        </p:nvSpPr>
        <p:spPr>
          <a:xfrm>
            <a:off x="0" y="6132394"/>
            <a:ext cx="12192000" cy="7256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pic>
        <p:nvPicPr>
          <p:cNvPr id="10" name="Picture 9"/>
          <p:cNvPicPr>
            <a:picLocks noChangeAspect="1"/>
          </p:cNvPicPr>
          <p:nvPr/>
        </p:nvPicPr>
        <p:blipFill>
          <a:blip r:embed="rId2"/>
          <a:srcRect/>
          <a:stretch/>
        </p:blipFill>
        <p:spPr>
          <a:xfrm>
            <a:off x="1074993" y="3383"/>
            <a:ext cx="11030857" cy="6854617"/>
          </a:xfrm>
          <a:prstGeom prst="rect">
            <a:avLst/>
          </a:prstGeom>
        </p:spPr>
      </p:pic>
      <p:sp>
        <p:nvSpPr>
          <p:cNvPr id="4" name="Rectangle 3">
            <a:extLst>
              <a:ext uri="{FF2B5EF4-FFF2-40B4-BE49-F238E27FC236}">
                <a16:creationId xmlns:a16="http://schemas.microsoft.com/office/drawing/2014/main" id="{9C5557B3-4C4A-E34B-AA3C-09FE28DA2222}"/>
              </a:ext>
            </a:extLst>
          </p:cNvPr>
          <p:cNvSpPr/>
          <p:nvPr/>
        </p:nvSpPr>
        <p:spPr>
          <a:xfrm>
            <a:off x="1275907" y="662109"/>
            <a:ext cx="4172421" cy="1549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5" name="Rectangle 4">
            <a:extLst>
              <a:ext uri="{FF2B5EF4-FFF2-40B4-BE49-F238E27FC236}">
                <a16:creationId xmlns:a16="http://schemas.microsoft.com/office/drawing/2014/main" id="{D3D90824-9F45-D845-84EE-11254929BD1E}"/>
              </a:ext>
            </a:extLst>
          </p:cNvPr>
          <p:cNvSpPr/>
          <p:nvPr/>
        </p:nvSpPr>
        <p:spPr>
          <a:xfrm>
            <a:off x="6462515" y="649407"/>
            <a:ext cx="5024351" cy="1562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8" name="Rectangle 7">
            <a:extLst>
              <a:ext uri="{FF2B5EF4-FFF2-40B4-BE49-F238E27FC236}">
                <a16:creationId xmlns:a16="http://schemas.microsoft.com/office/drawing/2014/main" id="{109F5678-D963-B949-8C19-EDB55DF78803}"/>
              </a:ext>
            </a:extLst>
          </p:cNvPr>
          <p:cNvSpPr/>
          <p:nvPr/>
        </p:nvSpPr>
        <p:spPr>
          <a:xfrm>
            <a:off x="2030739"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9" name="Rectangle 8">
            <a:extLst>
              <a:ext uri="{FF2B5EF4-FFF2-40B4-BE49-F238E27FC236}">
                <a16:creationId xmlns:a16="http://schemas.microsoft.com/office/drawing/2014/main" id="{6D7BE831-071C-324E-AC40-CCF32A0A6507}"/>
              </a:ext>
            </a:extLst>
          </p:cNvPr>
          <p:cNvSpPr/>
          <p:nvPr/>
        </p:nvSpPr>
        <p:spPr>
          <a:xfrm>
            <a:off x="5954176"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7" name="Rectangle 6">
            <a:extLst>
              <a:ext uri="{FF2B5EF4-FFF2-40B4-BE49-F238E27FC236}">
                <a16:creationId xmlns:a16="http://schemas.microsoft.com/office/drawing/2014/main" id="{83E82424-0E0D-5549-B895-AA56929702A0}"/>
              </a:ext>
            </a:extLst>
          </p:cNvPr>
          <p:cNvSpPr/>
          <p:nvPr/>
        </p:nvSpPr>
        <p:spPr>
          <a:xfrm>
            <a:off x="5319176" y="34290"/>
            <a:ext cx="1270000" cy="1464378"/>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2" name="Rectangle 11">
            <a:extLst>
              <a:ext uri="{FF2B5EF4-FFF2-40B4-BE49-F238E27FC236}">
                <a16:creationId xmlns:a16="http://schemas.microsoft.com/office/drawing/2014/main" id="{64D4F216-DBD4-A742-8FCD-C35FC5379E6A}"/>
              </a:ext>
            </a:extLst>
          </p:cNvPr>
          <p:cNvSpPr/>
          <p:nvPr/>
        </p:nvSpPr>
        <p:spPr>
          <a:xfrm>
            <a:off x="9075555" y="2209129"/>
            <a:ext cx="2755900" cy="1562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3" name="Rectangle 12">
            <a:extLst>
              <a:ext uri="{FF2B5EF4-FFF2-40B4-BE49-F238E27FC236}">
                <a16:creationId xmlns:a16="http://schemas.microsoft.com/office/drawing/2014/main" id="{DAAAB703-4DE0-A84C-B189-E6679F3FBD14}"/>
              </a:ext>
            </a:extLst>
          </p:cNvPr>
          <p:cNvSpPr/>
          <p:nvPr/>
        </p:nvSpPr>
        <p:spPr>
          <a:xfrm>
            <a:off x="1527836" y="2283467"/>
            <a:ext cx="6496201" cy="1487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4" name="Rectangle 13">
            <a:extLst>
              <a:ext uri="{FF2B5EF4-FFF2-40B4-BE49-F238E27FC236}">
                <a16:creationId xmlns:a16="http://schemas.microsoft.com/office/drawing/2014/main" id="{5D0F5F62-42DB-FB49-8E6A-65834E20047D}"/>
              </a:ext>
            </a:extLst>
          </p:cNvPr>
          <p:cNvSpPr/>
          <p:nvPr/>
        </p:nvSpPr>
        <p:spPr>
          <a:xfrm>
            <a:off x="2126511" y="2223677"/>
            <a:ext cx="3776029"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6" name="Rectangle 15">
            <a:extLst>
              <a:ext uri="{FF2B5EF4-FFF2-40B4-BE49-F238E27FC236}">
                <a16:creationId xmlns:a16="http://schemas.microsoft.com/office/drawing/2014/main" id="{18444B9D-56B5-4342-BBC9-AABE2BC91C0D}"/>
              </a:ext>
            </a:extLst>
          </p:cNvPr>
          <p:cNvSpPr/>
          <p:nvPr/>
        </p:nvSpPr>
        <p:spPr>
          <a:xfrm>
            <a:off x="8500534" y="2187180"/>
            <a:ext cx="3443374"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5" name="Rectangle 14">
            <a:extLst>
              <a:ext uri="{FF2B5EF4-FFF2-40B4-BE49-F238E27FC236}">
                <a16:creationId xmlns:a16="http://schemas.microsoft.com/office/drawing/2014/main" id="{9380B266-6945-204D-B236-B5C1388D5FF1}"/>
              </a:ext>
            </a:extLst>
          </p:cNvPr>
          <p:cNvSpPr/>
          <p:nvPr/>
        </p:nvSpPr>
        <p:spPr>
          <a:xfrm>
            <a:off x="5320430" y="1498668"/>
            <a:ext cx="3845700" cy="1562165"/>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7" name="Content Placeholder 6">
            <a:extLst>
              <a:ext uri="{FF2B5EF4-FFF2-40B4-BE49-F238E27FC236}">
                <a16:creationId xmlns:a16="http://schemas.microsoft.com/office/drawing/2014/main" id="{8312B1F2-D2A5-56EC-7166-662A38116CFA}"/>
              </a:ext>
            </a:extLst>
          </p:cNvPr>
          <p:cNvSpPr txBox="1">
            <a:spLocks/>
          </p:cNvSpPr>
          <p:nvPr/>
        </p:nvSpPr>
        <p:spPr>
          <a:xfrm>
            <a:off x="80010" y="3831677"/>
            <a:ext cx="3053316" cy="2929372"/>
          </a:xfrm>
          <a:prstGeom prst="rect">
            <a:avLst/>
          </a:prstGeom>
          <a:solidFill>
            <a:srgbClr val="D2DEEF">
              <a:alpha val="49804"/>
            </a:srgbClr>
          </a:solidFill>
          <a:ln>
            <a:solidFill>
              <a:schemeClr val="tx2"/>
            </a:solidFill>
          </a:ln>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 b="1">
              <a:latin typeface="Dagny OT" panose="020B0504020201020104" pitchFamily="34" charset="0"/>
            </a:endParaRPr>
          </a:p>
          <a:p>
            <a:r>
              <a:rPr lang="en-US" sz="2200" b="1">
                <a:solidFill>
                  <a:schemeClr val="tx2"/>
                </a:solidFill>
                <a:latin typeface="Dagny OT" panose="020B0504020201020104" pitchFamily="34" charset="0"/>
              </a:rPr>
              <a:t>Habitat:</a:t>
            </a:r>
            <a:r>
              <a:rPr lang="en-US" sz="2200">
                <a:solidFill>
                  <a:schemeClr val="tx2"/>
                </a:solidFill>
                <a:latin typeface="Dagny OT" panose="020B0504020201020104" pitchFamily="34" charset="0"/>
              </a:rPr>
              <a:t> woods</a:t>
            </a:r>
            <a:endParaRPr lang="en-US" sz="2200">
              <a:solidFill>
                <a:schemeClr val="accent6"/>
              </a:solidFill>
              <a:latin typeface="Dagny OT" panose="020B0504020201020104" pitchFamily="34" charset="0"/>
            </a:endParaRPr>
          </a:p>
          <a:p>
            <a:r>
              <a:rPr lang="en-US" sz="2200" b="1">
                <a:solidFill>
                  <a:schemeClr val="tx2"/>
                </a:solidFill>
                <a:latin typeface="Dagny OT" panose="020B0504020201020104" pitchFamily="34" charset="0"/>
              </a:rPr>
              <a:t>Gill Size: </a:t>
            </a:r>
            <a:r>
              <a:rPr lang="en-US" sz="2200">
                <a:solidFill>
                  <a:schemeClr val="tx2"/>
                </a:solidFill>
                <a:latin typeface="Dagny OT" panose="020B0504020201020104" pitchFamily="34" charset="0"/>
              </a:rPr>
              <a:t>narrow</a:t>
            </a:r>
          </a:p>
          <a:p>
            <a:r>
              <a:rPr lang="en-US" sz="2200" b="1">
                <a:solidFill>
                  <a:schemeClr val="tx2"/>
                </a:solidFill>
                <a:latin typeface="Dagny OT" panose="020B0504020201020104" pitchFamily="34" charset="0"/>
              </a:rPr>
              <a:t>Odor:</a:t>
            </a:r>
            <a:r>
              <a:rPr lang="en-US" sz="2200">
                <a:solidFill>
                  <a:schemeClr val="tx2"/>
                </a:solidFill>
                <a:latin typeface="Dagny OT" panose="020B0504020201020104" pitchFamily="34" charset="0"/>
              </a:rPr>
              <a:t> none</a:t>
            </a:r>
          </a:p>
          <a:p>
            <a:r>
              <a:rPr lang="en-US" sz="2200" b="1">
                <a:solidFill>
                  <a:schemeClr val="tx2"/>
                </a:solidFill>
                <a:latin typeface="Dagny OT" panose="020B0504020201020104" pitchFamily="34" charset="0"/>
              </a:rPr>
              <a:t>Spores:</a:t>
            </a:r>
            <a:r>
              <a:rPr lang="en-US" sz="2200">
                <a:solidFill>
                  <a:schemeClr val="tx2"/>
                </a:solidFill>
                <a:latin typeface="Dagny OT" panose="020B0504020201020104" pitchFamily="34" charset="0"/>
              </a:rPr>
              <a:t> </a:t>
            </a:r>
            <a:r>
              <a:rPr lang="en-US" sz="2200" b="1">
                <a:solidFill>
                  <a:srgbClr val="CC0000"/>
                </a:solidFill>
                <a:latin typeface="Dagny OT" panose="020B0504020201020104" pitchFamily="34" charset="0"/>
              </a:rPr>
              <a:t>white</a:t>
            </a:r>
          </a:p>
          <a:p>
            <a:r>
              <a:rPr lang="en-US" sz="2200" b="1">
                <a:solidFill>
                  <a:schemeClr val="tx2"/>
                </a:solidFill>
                <a:latin typeface="Dagny OT" panose="020B0504020201020104" pitchFamily="34" charset="0"/>
              </a:rPr>
              <a:t>Cap Colour:</a:t>
            </a:r>
            <a:r>
              <a:rPr lang="en-US" sz="2200">
                <a:solidFill>
                  <a:schemeClr val="tx2"/>
                </a:solidFill>
                <a:latin typeface="Dagny OT" panose="020B0504020201020104" pitchFamily="34" charset="0"/>
              </a:rPr>
              <a:t> red</a:t>
            </a:r>
          </a:p>
          <a:p>
            <a:endParaRPr lang="en-US" sz="500" b="1">
              <a:solidFill>
                <a:schemeClr val="tx2"/>
              </a:solidFill>
              <a:latin typeface="Dagny OT" panose="020B0504020201020104" pitchFamily="34" charset="0"/>
              <a:ea typeface="Helvetica Light" charset="0"/>
              <a:cs typeface="Helvetica Light" charset="0"/>
            </a:endParaRPr>
          </a:p>
          <a:p>
            <a:r>
              <a:rPr lang="en-US" sz="2200" b="1">
                <a:solidFill>
                  <a:schemeClr val="tx2"/>
                </a:solidFill>
                <a:latin typeface="Dagny OT" panose="020B0504020201020104" pitchFamily="34" charset="0"/>
                <a:ea typeface="Helvetica Light" charset="0"/>
                <a:cs typeface="Helvetica Light" charset="0"/>
              </a:rPr>
              <a:t>Classification problem: </a:t>
            </a:r>
            <a:r>
              <a:rPr lang="en-US" sz="2200">
                <a:solidFill>
                  <a:schemeClr val="tx2"/>
                </a:solidFill>
                <a:latin typeface="Dagny OT" panose="020B0504020201020104" pitchFamily="34" charset="0"/>
              </a:rPr>
              <a:t>edible or poisonous</a:t>
            </a:r>
          </a:p>
          <a:p>
            <a:endParaRPr lang="en-US" sz="2200" b="1">
              <a:solidFill>
                <a:srgbClr val="FF0000"/>
              </a:solidFill>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p:txBody>
      </p:sp>
    </p:spTree>
    <p:extLst>
      <p:ext uri="{BB962C8B-B14F-4D97-AF65-F5344CB8AC3E}">
        <p14:creationId xmlns:p14="http://schemas.microsoft.com/office/powerpoint/2010/main" val="210734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Machine Learning Tasks</a:t>
            </a:r>
            <a:endParaRPr lang="en-US" sz="2400"/>
          </a:p>
        </p:txBody>
      </p:sp>
      <p:sp>
        <p:nvSpPr>
          <p:cNvPr id="3" name="Content Placeholder 2"/>
          <p:cNvSpPr>
            <a:spLocks noGrp="1"/>
          </p:cNvSpPr>
          <p:nvPr>
            <p:ph idx="1"/>
          </p:nvPr>
        </p:nvSpPr>
        <p:spPr/>
        <p:txBody>
          <a:bodyPr/>
          <a:lstStyle/>
          <a:p>
            <a:pPr marL="0" indent="0" algn="just">
              <a:lnSpc>
                <a:spcPct val="100000"/>
              </a:lnSpc>
              <a:buNone/>
            </a:pPr>
            <a:r>
              <a:rPr lang="en-US" b="1">
                <a:latin typeface="Dagny OT" panose="020B0504020201020104" pitchFamily="34" charset="77"/>
                <a:cs typeface="Calibri" panose="020F0502020204030204" pitchFamily="34" charset="0"/>
              </a:rPr>
              <a:t>Classification</a:t>
            </a:r>
            <a:r>
              <a:rPr lang="en-US">
                <a:latin typeface="Dagny OT" panose="020B0504020201020104" pitchFamily="34" charset="77"/>
                <a:cs typeface="Calibri Light" panose="020F0302020204030204" pitchFamily="34" charset="0"/>
              </a:rPr>
              <a:t> and </a:t>
            </a:r>
            <a:r>
              <a:rPr lang="en-US" b="1">
                <a:latin typeface="Dagny OT" panose="020B0504020201020104" pitchFamily="34" charset="77"/>
                <a:cs typeface="Calibri" panose="020F0502020204030204" pitchFamily="34" charset="0"/>
              </a:rPr>
              <a:t>class probability estimation</a:t>
            </a:r>
            <a:r>
              <a:rPr lang="en-US" b="1">
                <a:latin typeface="Dagny OT" panose="020B0504020201020104" pitchFamily="34" charset="77"/>
                <a:cs typeface="Calibri Light" panose="020F0302020204030204" pitchFamily="34" charset="0"/>
              </a:rPr>
              <a:t>:</a:t>
            </a:r>
            <a:r>
              <a:rPr lang="en-US">
                <a:latin typeface="Dagny OT" panose="020B0504020201020104" pitchFamily="34" charset="77"/>
                <a:cs typeface="Calibri Light" panose="020F0302020204030204" pitchFamily="34" charset="0"/>
              </a:rPr>
              <a:t> which clients are likely to be repeat customers?</a:t>
            </a:r>
          </a:p>
          <a:p>
            <a:pPr marL="0" indent="0">
              <a:lnSpc>
                <a:spcPct val="100000"/>
              </a:lnSpc>
              <a:buNone/>
            </a:pPr>
            <a:r>
              <a:rPr lang="en-US" b="1">
                <a:latin typeface="Dagny OT" panose="020B0504020201020104" pitchFamily="34" charset="77"/>
                <a:cs typeface="Calibri" panose="020F0502020204030204" pitchFamily="34" charset="0"/>
              </a:rPr>
              <a:t>Clustering:</a:t>
            </a:r>
            <a:r>
              <a:rPr lang="en-US">
                <a:latin typeface="Dagny OT" panose="020B0504020201020104" pitchFamily="34" charset="77"/>
                <a:cs typeface="Calibri Light" panose="020F0302020204030204" pitchFamily="34" charset="0"/>
              </a:rPr>
              <a:t> do customers form natural groups?</a:t>
            </a:r>
          </a:p>
          <a:p>
            <a:pPr marL="0" indent="0">
              <a:lnSpc>
                <a:spcPct val="100000"/>
              </a:lnSpc>
              <a:buNone/>
            </a:pPr>
            <a:r>
              <a:rPr lang="en-US" b="1">
                <a:latin typeface="Dagny OT" panose="020B0504020201020104" pitchFamily="34" charset="77"/>
                <a:cs typeface="Calibri" panose="020F0502020204030204" pitchFamily="34" charset="0"/>
              </a:rPr>
              <a:t>Association rule discovery</a:t>
            </a:r>
            <a:r>
              <a:rPr lang="en-US" b="1">
                <a:latin typeface="Dagny OT" panose="020B0504020201020104" pitchFamily="34" charset="77"/>
                <a:cs typeface="Calibri Light" panose="020F0302020204030204" pitchFamily="34" charset="0"/>
              </a:rPr>
              <a:t>:</a:t>
            </a:r>
            <a:r>
              <a:rPr lang="en-US">
                <a:latin typeface="Dagny OT" panose="020B0504020201020104" pitchFamily="34" charset="77"/>
                <a:cs typeface="Calibri Light" panose="020F0302020204030204" pitchFamily="34" charset="0"/>
              </a:rPr>
              <a:t> what books are commonly purchased together?</a:t>
            </a:r>
          </a:p>
          <a:p>
            <a:pPr marL="0" indent="0">
              <a:lnSpc>
                <a:spcPct val="100000"/>
              </a:lnSpc>
              <a:buNone/>
            </a:pPr>
            <a:r>
              <a:rPr lang="en-US">
                <a:latin typeface="Dagny OT" panose="020B0504020201020104" pitchFamily="34" charset="77"/>
                <a:cs typeface="Calibri Light" panose="020F0302020204030204" pitchFamily="34" charset="0"/>
              </a:rPr>
              <a:t>Others: </a:t>
            </a:r>
          </a:p>
          <a:p>
            <a:pPr marL="324000" lvl="1" indent="0">
              <a:buNone/>
            </a:pPr>
            <a:r>
              <a:rPr lang="en-US" b="1">
                <a:latin typeface="Dagny OT" panose="020B0504020201020104" pitchFamily="34" charset="77"/>
                <a:cs typeface="Calibri" panose="020F0502020204030204" pitchFamily="34" charset="0"/>
              </a:rPr>
              <a:t>profiling and </a:t>
            </a:r>
            <a:r>
              <a:rPr lang="en-US" b="1" err="1">
                <a:latin typeface="Dagny OT" panose="020B0504020201020104" pitchFamily="34" charset="77"/>
                <a:cs typeface="Calibri" panose="020F0502020204030204" pitchFamily="34" charset="0"/>
              </a:rPr>
              <a:t>behaviour</a:t>
            </a:r>
            <a:r>
              <a:rPr lang="en-US" b="1">
                <a:latin typeface="Dagny OT" panose="020B0504020201020104" pitchFamily="34" charset="77"/>
                <a:cs typeface="Calibri" panose="020F0502020204030204" pitchFamily="34" charset="0"/>
              </a:rPr>
              <a:t> description</a:t>
            </a:r>
            <a:r>
              <a:rPr lang="en-US">
                <a:latin typeface="Dagny OT" panose="020B0504020201020104" pitchFamily="34" charset="77"/>
                <a:cs typeface="Calibri Light" panose="020F0302020204030204" pitchFamily="34" charset="0"/>
              </a:rPr>
              <a:t>; </a:t>
            </a:r>
            <a:r>
              <a:rPr lang="en-US" b="1">
                <a:latin typeface="Dagny OT" panose="020B0504020201020104" pitchFamily="34" charset="77"/>
                <a:cs typeface="Calibri" panose="020F0502020204030204" pitchFamily="34" charset="0"/>
              </a:rPr>
              <a:t>link prediction</a:t>
            </a:r>
            <a:r>
              <a:rPr lang="en-US">
                <a:latin typeface="Dagny OT" panose="020B0504020201020104" pitchFamily="34" charset="77"/>
                <a:cs typeface="Calibri Light" panose="020F0302020204030204" pitchFamily="34" charset="0"/>
              </a:rPr>
              <a:t>; </a:t>
            </a:r>
            <a:r>
              <a:rPr lang="en-US" b="1">
                <a:latin typeface="Dagny OT" panose="020B0504020201020104" pitchFamily="34" charset="77"/>
                <a:cs typeface="Calibri" panose="020F0502020204030204" pitchFamily="34" charset="0"/>
              </a:rPr>
              <a:t>value estimation </a:t>
            </a:r>
            <a:r>
              <a:rPr lang="en-US">
                <a:latin typeface="Dagny OT" panose="020B0504020201020104" pitchFamily="34" charset="77"/>
                <a:cs typeface="Calibri Light" panose="020F0302020204030204" pitchFamily="34" charset="0"/>
              </a:rPr>
              <a:t>(how much is a client likely to spend in a restaurant); </a:t>
            </a:r>
            <a:r>
              <a:rPr lang="en-US" b="1">
                <a:latin typeface="Dagny OT" panose="020B0504020201020104" pitchFamily="34" charset="77"/>
                <a:cs typeface="Calibri" panose="020F0502020204030204" pitchFamily="34" charset="0"/>
              </a:rPr>
              <a:t>similarity matching </a:t>
            </a:r>
            <a:r>
              <a:rPr lang="en-US">
                <a:latin typeface="Dagny OT" panose="020B0504020201020104" pitchFamily="34" charset="77"/>
                <a:cs typeface="Calibri Light" panose="020F0302020204030204" pitchFamily="34" charset="0"/>
              </a:rPr>
              <a:t>(which prospective clients are similar to a company's best clients?); </a:t>
            </a:r>
            <a:r>
              <a:rPr lang="en-US" b="1">
                <a:latin typeface="Dagny OT" panose="020B0504020201020104" pitchFamily="34" charset="77"/>
                <a:cs typeface="Calibri" panose="020F0502020204030204" pitchFamily="34" charset="0"/>
              </a:rPr>
              <a:t>data reduction</a:t>
            </a:r>
            <a:r>
              <a:rPr lang="en-US">
                <a:latin typeface="Dagny OT" panose="020B0504020201020104" pitchFamily="34" charset="77"/>
                <a:cs typeface="Calibri Light" panose="020F0302020204030204" pitchFamily="34" charset="0"/>
              </a:rPr>
              <a:t>; </a:t>
            </a:r>
            <a:r>
              <a:rPr lang="en-US" b="1">
                <a:latin typeface="Dagny OT" panose="020B0504020201020104" pitchFamily="34" charset="77"/>
                <a:cs typeface="Calibri" panose="020F0502020204030204" pitchFamily="34" charset="0"/>
              </a:rPr>
              <a:t>influence/causal modeling</a:t>
            </a:r>
            <a:r>
              <a:rPr lang="en-US">
                <a:latin typeface="Dagny OT" panose="020B0504020201020104" pitchFamily="34" charset="77"/>
                <a:cs typeface="Calibri Light" panose="020F0302020204030204" pitchFamily="34" charset="0"/>
              </a:rPr>
              <a:t>, etc.	</a:t>
            </a:r>
          </a:p>
        </p:txBody>
      </p:sp>
      <p:sp>
        <p:nvSpPr>
          <p:cNvPr id="6" name="Slide Number Placeholder 4">
            <a:extLst>
              <a:ext uri="{FF2B5EF4-FFF2-40B4-BE49-F238E27FC236}">
                <a16:creationId xmlns:a16="http://schemas.microsoft.com/office/drawing/2014/main" id="{C3127D83-47E4-DCD9-FFBE-45F79EF7499C}"/>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130</a:t>
            </a:fld>
            <a:endParaRPr lang="en-CA"/>
          </a:p>
        </p:txBody>
      </p:sp>
      <p:sp>
        <p:nvSpPr>
          <p:cNvPr id="7" name="Date Placeholder 5">
            <a:extLst>
              <a:ext uri="{FF2B5EF4-FFF2-40B4-BE49-F238E27FC236}">
                <a16:creationId xmlns:a16="http://schemas.microsoft.com/office/drawing/2014/main" id="{46A7D547-2363-A3F8-D5F0-85AB92A29FF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5" name="TextBox 4">
            <a:extLst>
              <a:ext uri="{FF2B5EF4-FFF2-40B4-BE49-F238E27FC236}">
                <a16:creationId xmlns:a16="http://schemas.microsoft.com/office/drawing/2014/main" id="{D17EB353-BADC-8281-6A5D-701B1D783333}"/>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32017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Time Series Analysis</a:t>
            </a:r>
          </a:p>
        </p:txBody>
      </p:sp>
      <p:sp>
        <p:nvSpPr>
          <p:cNvPr id="5" name="Content Placeholder 4"/>
          <p:cNvSpPr>
            <a:spLocks noGrp="1"/>
          </p:cNvSpPr>
          <p:nvPr>
            <p:ph idx="1"/>
          </p:nvPr>
        </p:nvSpPr>
        <p:spPr>
          <a:xfrm>
            <a:off x="1097280" y="2017690"/>
            <a:ext cx="4609625" cy="3851404"/>
          </a:xfrm>
        </p:spPr>
        <p:txBody>
          <a:bodyPr>
            <a:normAutofit/>
          </a:bodyPr>
          <a:lstStyle/>
          <a:p>
            <a:r>
              <a:rPr lang="en-US"/>
              <a:t>A simple </a:t>
            </a:r>
            <a:r>
              <a:rPr lang="en-US" b="1"/>
              <a:t>time series:</a:t>
            </a:r>
          </a:p>
          <a:p>
            <a:pPr lvl="1"/>
            <a:r>
              <a:rPr lang="en-US"/>
              <a:t>has two variables: time + 2</a:t>
            </a:r>
            <a:r>
              <a:rPr lang="en-US" baseline="30000"/>
              <a:t>nd</a:t>
            </a:r>
            <a:r>
              <a:rPr lang="en-US"/>
              <a:t> variable</a:t>
            </a:r>
          </a:p>
          <a:p>
            <a:pPr lvl="1"/>
            <a:r>
              <a:rPr lang="en-US"/>
              <a:t>the second variable is </a:t>
            </a:r>
            <a:r>
              <a:rPr lang="en-US" i="1"/>
              <a:t>sequential</a:t>
            </a:r>
          </a:p>
          <a:p>
            <a:r>
              <a:rPr lang="en-US"/>
              <a:t>What is the </a:t>
            </a:r>
            <a:r>
              <a:rPr lang="en-US" b="1"/>
              <a:t>pattern of behaviour </a:t>
            </a:r>
            <a:r>
              <a:rPr lang="en-US"/>
              <a:t>of this second variable over time? Relative to other variables?</a:t>
            </a:r>
          </a:p>
          <a:p>
            <a:r>
              <a:rPr lang="en-US"/>
              <a:t>Can we use this to </a:t>
            </a:r>
            <a:r>
              <a:rPr lang="en-US" b="1"/>
              <a:t>forecast the future </a:t>
            </a:r>
            <a:r>
              <a:rPr lang="en-US" b="1" err="1"/>
              <a:t>behaviour</a:t>
            </a:r>
            <a:r>
              <a:rPr lang="en-US"/>
              <a:t> of the variable ?</a:t>
            </a:r>
          </a:p>
        </p:txBody>
      </p:sp>
      <p:pic>
        <p:nvPicPr>
          <p:cNvPr id="6" name="Picture 5"/>
          <p:cNvPicPr>
            <a:picLocks noChangeAspect="1"/>
          </p:cNvPicPr>
          <p:nvPr/>
        </p:nvPicPr>
        <p:blipFill>
          <a:blip r:embed="rId2"/>
          <a:stretch>
            <a:fillRect/>
          </a:stretch>
        </p:blipFill>
        <p:spPr>
          <a:xfrm>
            <a:off x="5865412" y="2274627"/>
            <a:ext cx="5876438" cy="3489982"/>
          </a:xfrm>
          <a:prstGeom prst="rect">
            <a:avLst/>
          </a:prstGeom>
        </p:spPr>
      </p:pic>
      <p:sp>
        <p:nvSpPr>
          <p:cNvPr id="8" name="Slide Number Placeholder 4">
            <a:extLst>
              <a:ext uri="{FF2B5EF4-FFF2-40B4-BE49-F238E27FC236}">
                <a16:creationId xmlns:a16="http://schemas.microsoft.com/office/drawing/2014/main" id="{D86687FB-49E7-1DD6-38E1-284D0CB19F4C}"/>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131</a:t>
            </a:fld>
            <a:endParaRPr lang="en-CA"/>
          </a:p>
        </p:txBody>
      </p:sp>
      <p:sp>
        <p:nvSpPr>
          <p:cNvPr id="9" name="Date Placeholder 5">
            <a:extLst>
              <a:ext uri="{FF2B5EF4-FFF2-40B4-BE49-F238E27FC236}">
                <a16:creationId xmlns:a16="http://schemas.microsoft.com/office/drawing/2014/main" id="{1EF7EFFC-9D12-EE64-2859-D916A6DCB86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7" name="TextBox 6">
            <a:extLst>
              <a:ext uri="{FF2B5EF4-FFF2-40B4-BE49-F238E27FC236}">
                <a16:creationId xmlns:a16="http://schemas.microsoft.com/office/drawing/2014/main" id="{5FAD2E9D-54EE-FDA2-011A-C8E3AE0EC29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70788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Anomaly Detection</a:t>
            </a:r>
          </a:p>
        </p:txBody>
      </p:sp>
      <p:sp>
        <p:nvSpPr>
          <p:cNvPr id="3" name="Content Placeholder 2"/>
          <p:cNvSpPr>
            <a:spLocks noGrp="1"/>
          </p:cNvSpPr>
          <p:nvPr>
            <p:ph idx="1"/>
          </p:nvPr>
        </p:nvSpPr>
        <p:spPr>
          <a:xfrm>
            <a:off x="1097280" y="2017690"/>
            <a:ext cx="6397214" cy="3851404"/>
          </a:xfrm>
        </p:spPr>
        <p:txBody>
          <a:bodyPr>
            <a:normAutofit fontScale="92500"/>
          </a:bodyPr>
          <a:lstStyle/>
          <a:p>
            <a:r>
              <a:rPr lang="en-US" sz="2600" b="1">
                <a:latin typeface="Dagny OT" panose="020B0504020201020104" pitchFamily="34" charset="0"/>
              </a:rPr>
              <a:t>Anomaly:</a:t>
            </a:r>
            <a:r>
              <a:rPr lang="en-US" sz="2600">
                <a:latin typeface="Dagny OT" panose="020B0504020201020104" pitchFamily="34" charset="0"/>
              </a:rPr>
              <a:t> an unexpected, unusual, atypical or statistically unlikely event</a:t>
            </a:r>
          </a:p>
          <a:p>
            <a:r>
              <a:rPr lang="en-US" sz="2600">
                <a:latin typeface="Dagny OT" panose="020B0504020201020104" pitchFamily="34" charset="0"/>
              </a:rPr>
              <a:t>Wouldn’t it be nice to have a data analysis pipeline that alerted you when things were out of the ordinary?</a:t>
            </a:r>
          </a:p>
          <a:p>
            <a:r>
              <a:rPr lang="en-US" sz="2600">
                <a:latin typeface="Dagny OT" panose="020B0504020201020104" pitchFamily="34" charset="0"/>
              </a:rPr>
              <a:t>Many different analytic approaches to take!</a:t>
            </a:r>
          </a:p>
          <a:p>
            <a:pPr lvl="1"/>
            <a:r>
              <a:rPr lang="en-US">
                <a:latin typeface="Dagny OT" panose="020B0504020201020104" pitchFamily="34" charset="0"/>
              </a:rPr>
              <a:t>clustering</a:t>
            </a:r>
          </a:p>
          <a:p>
            <a:pPr lvl="1"/>
            <a:r>
              <a:rPr lang="en-US"/>
              <a:t>classification</a:t>
            </a:r>
            <a:endParaRPr lang="en-US">
              <a:latin typeface="Dagny OT" panose="020B0504020201020104" pitchFamily="34" charset="0"/>
            </a:endParaRPr>
          </a:p>
          <a:p>
            <a:pPr lvl="1"/>
            <a:r>
              <a:rPr lang="en-US"/>
              <a:t>e</a:t>
            </a:r>
            <a:r>
              <a:rPr lang="en-US">
                <a:latin typeface="Dagny OT" panose="020B0504020201020104" pitchFamily="34" charset="0"/>
              </a:rPr>
              <a:t>nsemble techniques, etc.</a:t>
            </a:r>
          </a:p>
        </p:txBody>
      </p:sp>
      <p:pic>
        <p:nvPicPr>
          <p:cNvPr id="5" name="Picture 4"/>
          <p:cNvPicPr>
            <a:picLocks noChangeAspect="1"/>
          </p:cNvPicPr>
          <p:nvPr/>
        </p:nvPicPr>
        <p:blipFill>
          <a:blip r:embed="rId2"/>
          <a:stretch>
            <a:fillRect/>
          </a:stretch>
        </p:blipFill>
        <p:spPr>
          <a:xfrm>
            <a:off x="8659795" y="4450571"/>
            <a:ext cx="1721335" cy="1523450"/>
          </a:xfrm>
          <a:prstGeom prst="rect">
            <a:avLst/>
          </a:prstGeom>
        </p:spPr>
      </p:pic>
      <p:pic>
        <p:nvPicPr>
          <p:cNvPr id="6" name="Picture 5"/>
          <p:cNvPicPr>
            <a:picLocks noChangeAspect="1"/>
          </p:cNvPicPr>
          <p:nvPr/>
        </p:nvPicPr>
        <p:blipFill>
          <a:blip r:embed="rId3"/>
          <a:stretch>
            <a:fillRect/>
          </a:stretch>
        </p:blipFill>
        <p:spPr>
          <a:xfrm>
            <a:off x="8014305" y="1908632"/>
            <a:ext cx="2997200" cy="2370667"/>
          </a:xfrm>
          <a:prstGeom prst="rect">
            <a:avLst/>
          </a:prstGeom>
        </p:spPr>
      </p:pic>
      <p:sp>
        <p:nvSpPr>
          <p:cNvPr id="9" name="Slide Number Placeholder 4">
            <a:extLst>
              <a:ext uri="{FF2B5EF4-FFF2-40B4-BE49-F238E27FC236}">
                <a16:creationId xmlns:a16="http://schemas.microsoft.com/office/drawing/2014/main" id="{9F045CCF-93F8-CE27-00F2-72F664A29043}"/>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132</a:t>
            </a:fld>
            <a:endParaRPr lang="en-CA"/>
          </a:p>
        </p:txBody>
      </p:sp>
      <p:sp>
        <p:nvSpPr>
          <p:cNvPr id="10" name="Date Placeholder 5">
            <a:extLst>
              <a:ext uri="{FF2B5EF4-FFF2-40B4-BE49-F238E27FC236}">
                <a16:creationId xmlns:a16="http://schemas.microsoft.com/office/drawing/2014/main" id="{B3E1D316-2B86-63BE-DC50-4F08A4A1AA39}"/>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8" name="TextBox 7">
            <a:extLst>
              <a:ext uri="{FF2B5EF4-FFF2-40B4-BE49-F238E27FC236}">
                <a16:creationId xmlns:a16="http://schemas.microsoft.com/office/drawing/2014/main" id="{95ADA487-8A66-151E-4EB4-E6FB41F8BB2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68298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Getting Insight From Data</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133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Data Science Basics</a:t>
            </a:r>
            <a:r>
              <a:rPr lang="en-CA" sz="2200"/>
              <a:t> </a:t>
            </a:r>
            <a:br>
              <a:rPr lang="en-CA" sz="2000"/>
            </a:br>
            <a:br>
              <a:rPr lang="en-CA" sz="2000"/>
            </a:br>
            <a:r>
              <a:rPr lang="en-CA" sz="2000">
                <a:hlinkClick r:id="rId2"/>
              </a:rPr>
              <a:t>Getting Insight From Data</a:t>
            </a:r>
            <a:endParaRPr lang="en-CA" sz="2000"/>
          </a:p>
          <a:p>
            <a:pPr lvl="1"/>
            <a:r>
              <a:rPr lang="en-CA" sz="1600"/>
              <a:t>Asking the Right Questions</a:t>
            </a:r>
          </a:p>
          <a:p>
            <a:pPr lvl="1"/>
            <a:r>
              <a:rPr lang="en-CA" sz="1600"/>
              <a:t>Basic Data Analysis Techniques</a:t>
            </a:r>
          </a:p>
          <a:p>
            <a:pPr lvl="1"/>
            <a:r>
              <a:rPr lang="en-CA" sz="1600"/>
              <a:t>Common Statistical Procedures in R</a:t>
            </a:r>
          </a:p>
          <a:p>
            <a:pPr lvl="1"/>
            <a:r>
              <a:rPr lang="en-CA" sz="1600"/>
              <a:t>Quantitative Methods</a:t>
            </a:r>
          </a:p>
          <a:p>
            <a:r>
              <a:rPr lang="en-CA" sz="2200" b="1"/>
              <a:t>*</a:t>
            </a:r>
            <a:r>
              <a:rPr lang="en-CA" sz="2200" b="1">
                <a:hlinkClick r:id="rId3"/>
              </a:rPr>
              <a:t>Probability and Applications</a:t>
            </a:r>
            <a:r>
              <a:rPr lang="en-CA" sz="2200" b="1"/>
              <a:t> </a:t>
            </a:r>
            <a:r>
              <a:rPr lang="en-CA" sz="1600"/>
              <a:t>(advanced)</a:t>
            </a:r>
            <a:endParaRPr lang="en-CA" sz="1600" b="1"/>
          </a:p>
          <a:p>
            <a:r>
              <a:rPr lang="en-CA" sz="2200" b="1"/>
              <a:t>*</a:t>
            </a:r>
            <a:r>
              <a:rPr lang="en-CA" sz="2200" b="1">
                <a:hlinkClick r:id="rId4"/>
              </a:rPr>
              <a:t>Introductory Statistical Analysis</a:t>
            </a:r>
            <a:r>
              <a:rPr lang="en-CA" sz="2200" b="1"/>
              <a:t> </a:t>
            </a:r>
            <a:r>
              <a:rPr lang="en-CA" sz="1600"/>
              <a:t>(advanced)</a:t>
            </a:r>
            <a:endParaRPr lang="en-CA" sz="1600" b="1"/>
          </a:p>
          <a:p>
            <a:r>
              <a:rPr lang="en-CA" sz="2200" b="1"/>
              <a:t>*</a:t>
            </a:r>
            <a:r>
              <a:rPr lang="en-CA" sz="2200" b="1">
                <a:hlinkClick r:id="rId5"/>
              </a:rPr>
              <a:t>Survey Sampling</a:t>
            </a:r>
            <a:r>
              <a:rPr lang="en-CA" sz="2200" b="1"/>
              <a:t> </a:t>
            </a:r>
            <a:r>
              <a:rPr lang="en-CA" sz="1600"/>
              <a:t>(advanced)</a:t>
            </a:r>
            <a:endParaRPr lang="en-CA" sz="1600" b="1"/>
          </a:p>
          <a:p>
            <a:r>
              <a:rPr lang="en-CA" sz="2200" b="1"/>
              <a:t>*Regression Analysis</a:t>
            </a:r>
            <a:r>
              <a:rPr lang="en-CA" sz="2200"/>
              <a:t> </a:t>
            </a:r>
            <a:r>
              <a:rPr lang="en-CA" sz="1600"/>
              <a:t>(coming soon)</a:t>
            </a:r>
          </a:p>
        </p:txBody>
      </p:sp>
      <p:sp>
        <p:nvSpPr>
          <p:cNvPr id="7" name="Date Placeholder 5">
            <a:extLst>
              <a:ext uri="{FF2B5EF4-FFF2-40B4-BE49-F238E27FC236}">
                <a16:creationId xmlns:a16="http://schemas.microsoft.com/office/drawing/2014/main" id="{89ACD769-6878-BEDA-FFB6-535A8B8A1B33}"/>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B2FD6D3E-EDF6-8482-C72A-7ABF665EC037}"/>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9846112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Getting Insight From Data</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134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ormAutofit/>
          </a:bodyPr>
          <a:lstStyle/>
          <a:p>
            <a:pPr marL="457200" indent="-457200" algn="l">
              <a:buFont typeface="+mj-lt"/>
              <a:buAutoNum type="arabicPeriod"/>
            </a:pPr>
            <a:r>
              <a:rPr lang="en-CA" sz="2000"/>
              <a:t>Do the exercise in </a:t>
            </a:r>
            <a:r>
              <a:rPr lang="en-CA" sz="2000">
                <a:hlinkClick r:id="rId2"/>
              </a:rPr>
              <a:t>Asking the Right Questions</a:t>
            </a:r>
            <a:r>
              <a:rPr lang="en-CA" sz="2000"/>
              <a:t>.</a:t>
            </a:r>
          </a:p>
          <a:p>
            <a:pPr marL="457200" indent="-457200" algn="l">
              <a:buFont typeface="+mj-lt"/>
              <a:buAutoNum type="arabicPeriod"/>
            </a:pPr>
            <a:r>
              <a:rPr lang="en-CA" sz="2000"/>
              <a:t>Recreate the examples of </a:t>
            </a:r>
            <a:r>
              <a:rPr lang="en-CA" sz="2000">
                <a:hlinkClick r:id="rId3"/>
              </a:rPr>
              <a:t>Common Statistical Procedures in R</a:t>
            </a:r>
            <a:r>
              <a:rPr lang="en-CA" sz="2000"/>
              <a:t>.</a:t>
            </a:r>
          </a:p>
          <a:p>
            <a:pPr marL="457200" indent="-457200" algn="l">
              <a:buFont typeface="+mj-lt"/>
              <a:buAutoNum type="arabicPeriod"/>
            </a:pPr>
            <a:r>
              <a:rPr lang="en-CA" sz="2000"/>
              <a:t>The file </a:t>
            </a:r>
            <a:r>
              <a:rPr lang="en-CA" sz="2000">
                <a:highlight>
                  <a:srgbClr val="C0C0C0"/>
                </a:highlight>
                <a:hlinkClick r:id="rId4"/>
              </a:rPr>
              <a:t>cities.txt</a:t>
            </a:r>
            <a:r>
              <a:rPr lang="en-CA" sz="2000"/>
              <a:t> contains population information about a country’s cities. A city is classified as “small” if its population is below 75K, as “medium” if it falls between 75K and 1M, and as “large” otherwise. Locate and load the file into the workspace of your choice. How many cities are there? How many are there in each group? Display summary population statistics for the cities, both overall and by group.</a:t>
            </a:r>
          </a:p>
        </p:txBody>
      </p:sp>
      <p:sp>
        <p:nvSpPr>
          <p:cNvPr id="3" name="Date Placeholder 5">
            <a:extLst>
              <a:ext uri="{FF2B5EF4-FFF2-40B4-BE49-F238E27FC236}">
                <a16:creationId xmlns:a16="http://schemas.microsoft.com/office/drawing/2014/main" id="{74628FFF-FE7A-BB1E-8692-2BF51D78B7FD}"/>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7" name="TextBox 6">
            <a:extLst>
              <a:ext uri="{FF2B5EF4-FFF2-40B4-BE49-F238E27FC236}">
                <a16:creationId xmlns:a16="http://schemas.microsoft.com/office/drawing/2014/main" id="{013A53FD-5F79-06E8-4458-C3036CCEFFE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2750417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4"/>
          </a:solidFill>
        </p:spPr>
        <p:txBody>
          <a:bodyPr wrap="square" rtlCol="0" anchor="ctr">
            <a:spAutoFit/>
          </a:bodyPr>
          <a:lstStyle/>
          <a:p>
            <a:pPr algn="ctr"/>
            <a:r>
              <a:rPr lang="en-US" sz="8000" b="1">
                <a:solidFill>
                  <a:schemeClr val="bg1"/>
                </a:solidFill>
                <a:latin typeface="Dagny OT" panose="020B0504020201020104" pitchFamily="34" charset="77"/>
              </a:rPr>
              <a:t>Session 3</a:t>
            </a:r>
          </a:p>
        </p:txBody>
      </p:sp>
      <p:sp>
        <p:nvSpPr>
          <p:cNvPr id="2" name="TextBox 1">
            <a:extLst>
              <a:ext uri="{FF2B5EF4-FFF2-40B4-BE49-F238E27FC236}">
                <a16:creationId xmlns:a16="http://schemas.microsoft.com/office/drawing/2014/main" id="{440D481E-7C94-8FB5-F2DE-9FD8421CB9EC}"/>
              </a:ext>
            </a:extLst>
          </p:cNvPr>
          <p:cNvSpPr txBox="1"/>
          <p:nvPr/>
        </p:nvSpPr>
        <p:spPr>
          <a:xfrm>
            <a:off x="3048000" y="4212523"/>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DATA SCIENCE ESSENTIALS</a:t>
            </a:r>
          </a:p>
        </p:txBody>
      </p:sp>
    </p:spTree>
    <p:extLst>
      <p:ext uri="{BB962C8B-B14F-4D97-AF65-F5344CB8AC3E}">
        <p14:creationId xmlns:p14="http://schemas.microsoft.com/office/powerpoint/2010/main" val="22287835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Data Preparation</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DATA SCIENCE ESSENTIALS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136</a:t>
            </a:fld>
            <a:endParaRPr lang="en-CA"/>
          </a:p>
        </p:txBody>
      </p:sp>
      <p:sp>
        <p:nvSpPr>
          <p:cNvPr id="8" name="Date Placeholder 5">
            <a:extLst>
              <a:ext uri="{FF2B5EF4-FFF2-40B4-BE49-F238E27FC236}">
                <a16:creationId xmlns:a16="http://schemas.microsoft.com/office/drawing/2014/main" id="{7DB35326-82F6-1B5A-52C8-18315F155AB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A7F6CA6B-BC88-84B7-5138-53E82E5C08F9}"/>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68875810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4D34-6665-70B2-C050-1B5C965FB3A3}"/>
              </a:ext>
            </a:extLst>
          </p:cNvPr>
          <p:cNvSpPr>
            <a:spLocks noGrp="1"/>
          </p:cNvSpPr>
          <p:nvPr>
            <p:ph type="title"/>
          </p:nvPr>
        </p:nvSpPr>
        <p:spPr/>
        <p:txBody>
          <a:bodyPr/>
          <a:lstStyle/>
          <a:p>
            <a:r>
              <a:rPr lang="en-CA"/>
              <a:t>7. Data Quality and Data Wrangling</a:t>
            </a:r>
          </a:p>
        </p:txBody>
      </p:sp>
      <p:pic>
        <p:nvPicPr>
          <p:cNvPr id="14" name="Picture Placeholder 13" descr="Icon&#10;&#10;Description automatically generated">
            <a:extLst>
              <a:ext uri="{FF2B5EF4-FFF2-40B4-BE49-F238E27FC236}">
                <a16:creationId xmlns:a16="http://schemas.microsoft.com/office/drawing/2014/main" id="{86690AA4-84F4-1E9F-4C7C-F0CB638DFB90}"/>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8790" b="8790"/>
          <a:stretch>
            <a:fillRect/>
          </a:stretch>
        </p:blipFill>
        <p:spPr/>
      </p:pic>
      <p:sp>
        <p:nvSpPr>
          <p:cNvPr id="7" name="Text Placeholder 6">
            <a:extLst>
              <a:ext uri="{FF2B5EF4-FFF2-40B4-BE49-F238E27FC236}">
                <a16:creationId xmlns:a16="http://schemas.microsoft.com/office/drawing/2014/main" id="{013C2F87-4959-9482-3E69-6D774E20968E}"/>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5E397188-380D-2271-59B3-48FD0FF54485}"/>
              </a:ext>
            </a:extLst>
          </p:cNvPr>
          <p:cNvSpPr>
            <a:spLocks noGrp="1"/>
          </p:cNvSpPr>
          <p:nvPr>
            <p:ph type="sldNum" sz="quarter" idx="4"/>
          </p:nvPr>
        </p:nvSpPr>
        <p:spPr/>
        <p:txBody>
          <a:bodyPr/>
          <a:lstStyle/>
          <a:p>
            <a:fld id="{4D63F5A6-AD82-4E1E-87F7-CE90DE510401}" type="slidenum">
              <a:rPr lang="en-CA" smtClean="0"/>
              <a:pPr/>
              <a:t>137</a:t>
            </a:fld>
            <a:endParaRPr lang="en-CA"/>
          </a:p>
        </p:txBody>
      </p:sp>
      <p:sp>
        <p:nvSpPr>
          <p:cNvPr id="3" name="Date Placeholder 5">
            <a:extLst>
              <a:ext uri="{FF2B5EF4-FFF2-40B4-BE49-F238E27FC236}">
                <a16:creationId xmlns:a16="http://schemas.microsoft.com/office/drawing/2014/main" id="{191FAE5C-802E-6C92-56A2-D710C2635E0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5802244F-F664-26F0-0FFF-1B5F111B716D}"/>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53832208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8B65-1F55-A1D5-0D0C-37A7201A9C5B}"/>
              </a:ext>
            </a:extLst>
          </p:cNvPr>
          <p:cNvSpPr>
            <a:spLocks noGrp="1"/>
          </p:cNvSpPr>
          <p:nvPr>
            <p:ph type="title"/>
          </p:nvPr>
        </p:nvSpPr>
        <p:spPr/>
        <p:txBody>
          <a:bodyPr/>
          <a:lstStyle/>
          <a:p>
            <a:r>
              <a:rPr lang="en-CA"/>
              <a:t>The Hot Mess</a:t>
            </a:r>
          </a:p>
        </p:txBody>
      </p:sp>
      <p:sp>
        <p:nvSpPr>
          <p:cNvPr id="3" name="Content Placeholder 2">
            <a:extLst>
              <a:ext uri="{FF2B5EF4-FFF2-40B4-BE49-F238E27FC236}">
                <a16:creationId xmlns:a16="http://schemas.microsoft.com/office/drawing/2014/main" id="{BD2928DC-9ADB-0884-7AB3-EEA1EECC208A}"/>
              </a:ext>
            </a:extLst>
          </p:cNvPr>
          <p:cNvSpPr>
            <a:spLocks noGrp="1"/>
          </p:cNvSpPr>
          <p:nvPr>
            <p:ph idx="1"/>
          </p:nvPr>
        </p:nvSpPr>
        <p:spPr/>
        <p:txBody>
          <a:bodyPr vert="horz" lIns="0" tIns="45720" rIns="0" bIns="45720" rtlCol="0" anchor="ctr">
            <a:normAutofit/>
          </a:bodyPr>
          <a:lstStyle/>
          <a:p>
            <a:pPr algn="ctr"/>
            <a:r>
              <a:rPr lang="en-GB"/>
              <a:t>“Data is messy, you know.”</a:t>
            </a:r>
            <a:br>
              <a:rPr lang="en-GB"/>
            </a:br>
            <a:r>
              <a:rPr lang="en-GB"/>
              <a:t>“Even after it’s been cleaned?”</a:t>
            </a:r>
            <a:br>
              <a:rPr lang="en-GB"/>
            </a:br>
            <a:r>
              <a:rPr lang="en-GB"/>
              <a:t>“</a:t>
            </a:r>
            <a:r>
              <a:rPr lang="en-GB" i="1"/>
              <a:t>Especially</a:t>
            </a:r>
            <a:r>
              <a:rPr lang="en-GB"/>
              <a:t> after it’s been cleaned.”</a:t>
            </a:r>
          </a:p>
          <a:p>
            <a:br>
              <a:rPr lang="en-GB"/>
            </a:br>
            <a:r>
              <a:rPr lang="en-GB"/>
              <a:t>Data</a:t>
            </a:r>
            <a:r>
              <a:rPr lang="en-GB" b="1"/>
              <a:t> cleaning</a:t>
            </a:r>
            <a:r>
              <a:rPr lang="en-GB"/>
              <a:t>,</a:t>
            </a:r>
            <a:r>
              <a:rPr lang="en-GB" b="1"/>
              <a:t> processing</a:t>
            </a:r>
            <a:r>
              <a:rPr lang="en-GB"/>
              <a:t>, </a:t>
            </a:r>
            <a:r>
              <a:rPr lang="en-GB" b="1"/>
              <a:t>wrangling</a:t>
            </a:r>
            <a:r>
              <a:rPr lang="en-GB"/>
              <a:t> are essential aspects of data science projects; analysts may spend </a:t>
            </a:r>
            <a:r>
              <a:rPr lang="en-GB" b="1"/>
              <a:t>up to 80%</a:t>
            </a:r>
            <a:r>
              <a:rPr lang="en-GB"/>
              <a:t> of their time on </a:t>
            </a:r>
            <a:r>
              <a:rPr lang="en-GB" b="1"/>
              <a:t>data preparation</a:t>
            </a:r>
            <a:r>
              <a:rPr lang="en-GB"/>
              <a:t>.</a:t>
            </a:r>
          </a:p>
        </p:txBody>
      </p:sp>
      <p:sp>
        <p:nvSpPr>
          <p:cNvPr id="5" name="Slide Number Placeholder 4">
            <a:extLst>
              <a:ext uri="{FF2B5EF4-FFF2-40B4-BE49-F238E27FC236}">
                <a16:creationId xmlns:a16="http://schemas.microsoft.com/office/drawing/2014/main" id="{41AE616F-5C9D-DF22-B22A-708CC9439DFF}"/>
              </a:ext>
            </a:extLst>
          </p:cNvPr>
          <p:cNvSpPr>
            <a:spLocks noGrp="1"/>
          </p:cNvSpPr>
          <p:nvPr>
            <p:ph type="sldNum" sz="quarter" idx="4"/>
          </p:nvPr>
        </p:nvSpPr>
        <p:spPr/>
        <p:txBody>
          <a:bodyPr/>
          <a:lstStyle/>
          <a:p>
            <a:fld id="{4D63F5A6-AD82-4E1E-87F7-CE90DE510401}" type="slidenum">
              <a:rPr lang="en-CA" smtClean="0"/>
              <a:pPr/>
              <a:t>138</a:t>
            </a:fld>
            <a:endParaRPr lang="en-CA"/>
          </a:p>
        </p:txBody>
      </p:sp>
      <p:sp>
        <p:nvSpPr>
          <p:cNvPr id="6" name="Date Placeholder 5">
            <a:extLst>
              <a:ext uri="{FF2B5EF4-FFF2-40B4-BE49-F238E27FC236}">
                <a16:creationId xmlns:a16="http://schemas.microsoft.com/office/drawing/2014/main" id="{5E6EF697-FD02-B57D-5568-7325F457CDC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6669F7A8-6EC4-6D71-A4E4-BCACDEC5B62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541702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5487-25C3-B543-863B-295CEED78602}"/>
              </a:ext>
            </a:extLst>
          </p:cNvPr>
          <p:cNvSpPr>
            <a:spLocks noGrp="1"/>
          </p:cNvSpPr>
          <p:nvPr>
            <p:ph type="title"/>
          </p:nvPr>
        </p:nvSpPr>
        <p:spPr/>
        <p:txBody>
          <a:bodyPr/>
          <a:lstStyle/>
          <a:p>
            <a:r>
              <a:rPr lang="en-US"/>
              <a:t>Data Wrangling and Tidy Data</a:t>
            </a:r>
          </a:p>
        </p:txBody>
      </p:sp>
      <p:sp>
        <p:nvSpPr>
          <p:cNvPr id="3" name="Content Placeholder 2">
            <a:extLst>
              <a:ext uri="{FF2B5EF4-FFF2-40B4-BE49-F238E27FC236}">
                <a16:creationId xmlns:a16="http://schemas.microsoft.com/office/drawing/2014/main" id="{06D89974-B9BF-E242-98A8-1DC6B62FB7EB}"/>
              </a:ext>
            </a:extLst>
          </p:cNvPr>
          <p:cNvSpPr>
            <a:spLocks noGrp="1"/>
          </p:cNvSpPr>
          <p:nvPr>
            <p:ph idx="1"/>
          </p:nvPr>
        </p:nvSpPr>
        <p:spPr/>
        <p:txBody>
          <a:bodyPr/>
          <a:lstStyle/>
          <a:p>
            <a:r>
              <a:rPr lang="en-CA" b="1"/>
              <a:t>Tidy data </a:t>
            </a:r>
            <a:r>
              <a:rPr lang="en-CA"/>
              <a:t>has a specific structure:</a:t>
            </a:r>
          </a:p>
          <a:p>
            <a:pPr lvl="1"/>
            <a:r>
              <a:rPr lang="en-CA"/>
              <a:t>each variable is in a single column</a:t>
            </a:r>
          </a:p>
          <a:p>
            <a:pPr lvl="1"/>
            <a:r>
              <a:rPr lang="en-CA"/>
              <a:t>each observation is in a single row</a:t>
            </a:r>
          </a:p>
          <a:p>
            <a:pPr lvl="1"/>
            <a:r>
              <a:rPr lang="en-CA"/>
              <a:t>each type of observational unit is in a single table</a:t>
            </a:r>
          </a:p>
          <a:p>
            <a:pPr marL="324000" lvl="1" indent="0">
              <a:buNone/>
            </a:pPr>
            <a:endParaRPr lang="en-CA"/>
          </a:p>
          <a:p>
            <a:pPr marL="324000" lvl="1" indent="0">
              <a:buNone/>
            </a:pPr>
            <a:endParaRPr lang="en-CA"/>
          </a:p>
          <a:p>
            <a:pPr indent="-306000"/>
            <a:r>
              <a:rPr lang="en-CA"/>
              <a:t>                                                                              vs.</a:t>
            </a:r>
          </a:p>
          <a:p>
            <a:pPr lvl="1"/>
            <a:endParaRPr lang="en-CA"/>
          </a:p>
          <a:p>
            <a:pPr lvl="1"/>
            <a:endParaRPr lang="en-CA"/>
          </a:p>
        </p:txBody>
      </p:sp>
      <p:pic>
        <p:nvPicPr>
          <p:cNvPr id="5" name="Picture 4">
            <a:extLst>
              <a:ext uri="{FF2B5EF4-FFF2-40B4-BE49-F238E27FC236}">
                <a16:creationId xmlns:a16="http://schemas.microsoft.com/office/drawing/2014/main" id="{63154CDA-A6D5-FF41-A4A8-567F128517F9}"/>
              </a:ext>
            </a:extLst>
          </p:cNvPr>
          <p:cNvPicPr>
            <a:picLocks noChangeAspect="1"/>
          </p:cNvPicPr>
          <p:nvPr/>
        </p:nvPicPr>
        <p:blipFill>
          <a:blip r:embed="rId2"/>
          <a:stretch>
            <a:fillRect/>
          </a:stretch>
        </p:blipFill>
        <p:spPr>
          <a:xfrm>
            <a:off x="2779454" y="3977924"/>
            <a:ext cx="3402072" cy="1854744"/>
          </a:xfrm>
          <a:prstGeom prst="rect">
            <a:avLst/>
          </a:prstGeom>
        </p:spPr>
      </p:pic>
      <p:pic>
        <p:nvPicPr>
          <p:cNvPr id="7" name="Picture 6">
            <a:extLst>
              <a:ext uri="{FF2B5EF4-FFF2-40B4-BE49-F238E27FC236}">
                <a16:creationId xmlns:a16="http://schemas.microsoft.com/office/drawing/2014/main" id="{9866D03A-A3B7-574A-AA77-7A1160871381}"/>
              </a:ext>
            </a:extLst>
          </p:cNvPr>
          <p:cNvPicPr>
            <a:picLocks noChangeAspect="1"/>
          </p:cNvPicPr>
          <p:nvPr/>
        </p:nvPicPr>
        <p:blipFill>
          <a:blip r:embed="rId3"/>
          <a:stretch>
            <a:fillRect/>
          </a:stretch>
        </p:blipFill>
        <p:spPr>
          <a:xfrm>
            <a:off x="7611745" y="1888850"/>
            <a:ext cx="2823044" cy="4365870"/>
          </a:xfrm>
          <a:prstGeom prst="rect">
            <a:avLst/>
          </a:prstGeom>
        </p:spPr>
      </p:pic>
      <p:sp>
        <p:nvSpPr>
          <p:cNvPr id="9" name="Slide Number Placeholder 4">
            <a:extLst>
              <a:ext uri="{FF2B5EF4-FFF2-40B4-BE49-F238E27FC236}">
                <a16:creationId xmlns:a16="http://schemas.microsoft.com/office/drawing/2014/main" id="{012E2BDF-3FB1-E0CB-765B-78C09AF56423}"/>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139</a:t>
            </a:fld>
            <a:endParaRPr lang="en-CA"/>
          </a:p>
        </p:txBody>
      </p:sp>
      <p:sp>
        <p:nvSpPr>
          <p:cNvPr id="10" name="Date Placeholder 5">
            <a:extLst>
              <a:ext uri="{FF2B5EF4-FFF2-40B4-BE49-F238E27FC236}">
                <a16:creationId xmlns:a16="http://schemas.microsoft.com/office/drawing/2014/main" id="{BC775436-1FBD-9B10-B579-687C9978A07A}"/>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8" name="TextBox 7">
            <a:extLst>
              <a:ext uri="{FF2B5EF4-FFF2-40B4-BE49-F238E27FC236}">
                <a16:creationId xmlns:a16="http://schemas.microsoft.com/office/drawing/2014/main" id="{C4E52B49-3173-341E-ED9E-4A042A83B287}"/>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01061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A77E39-EFB5-CD9D-E2CE-DD8203CD7D75}"/>
              </a:ext>
            </a:extLst>
          </p:cNvPr>
          <p:cNvSpPr/>
          <p:nvPr/>
        </p:nvSpPr>
        <p:spPr>
          <a:xfrm>
            <a:off x="313899" y="1014484"/>
            <a:ext cx="11668835" cy="1464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6F524678-1FF3-F68C-6734-50BC3653F2D3}"/>
              </a:ext>
            </a:extLst>
          </p:cNvPr>
          <p:cNvSpPr/>
          <p:nvPr/>
        </p:nvSpPr>
        <p:spPr>
          <a:xfrm>
            <a:off x="0" y="5999243"/>
            <a:ext cx="12192000" cy="858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pic>
        <p:nvPicPr>
          <p:cNvPr id="10" name="Picture 9"/>
          <p:cNvPicPr>
            <a:picLocks noChangeAspect="1"/>
          </p:cNvPicPr>
          <p:nvPr/>
        </p:nvPicPr>
        <p:blipFill>
          <a:blip r:embed="rId2"/>
          <a:srcRect/>
          <a:stretch/>
        </p:blipFill>
        <p:spPr>
          <a:xfrm>
            <a:off x="1074993" y="3383"/>
            <a:ext cx="11030857" cy="6854617"/>
          </a:xfrm>
          <a:prstGeom prst="rect">
            <a:avLst/>
          </a:prstGeom>
        </p:spPr>
      </p:pic>
      <p:sp>
        <p:nvSpPr>
          <p:cNvPr id="4" name="Rectangle 3">
            <a:extLst>
              <a:ext uri="{FF2B5EF4-FFF2-40B4-BE49-F238E27FC236}">
                <a16:creationId xmlns:a16="http://schemas.microsoft.com/office/drawing/2014/main" id="{9C5557B3-4C4A-E34B-AA3C-09FE28DA2222}"/>
              </a:ext>
            </a:extLst>
          </p:cNvPr>
          <p:cNvSpPr/>
          <p:nvPr/>
        </p:nvSpPr>
        <p:spPr>
          <a:xfrm>
            <a:off x="1275907" y="662109"/>
            <a:ext cx="4172421" cy="1549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5" name="Rectangle 4">
            <a:extLst>
              <a:ext uri="{FF2B5EF4-FFF2-40B4-BE49-F238E27FC236}">
                <a16:creationId xmlns:a16="http://schemas.microsoft.com/office/drawing/2014/main" id="{D3D90824-9F45-D845-84EE-11254929BD1E}"/>
              </a:ext>
            </a:extLst>
          </p:cNvPr>
          <p:cNvSpPr/>
          <p:nvPr/>
        </p:nvSpPr>
        <p:spPr>
          <a:xfrm>
            <a:off x="6462515" y="649407"/>
            <a:ext cx="4924267" cy="1562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8" name="Rectangle 7">
            <a:extLst>
              <a:ext uri="{FF2B5EF4-FFF2-40B4-BE49-F238E27FC236}">
                <a16:creationId xmlns:a16="http://schemas.microsoft.com/office/drawing/2014/main" id="{109F5678-D963-B949-8C19-EDB55DF78803}"/>
              </a:ext>
            </a:extLst>
          </p:cNvPr>
          <p:cNvSpPr/>
          <p:nvPr/>
        </p:nvSpPr>
        <p:spPr>
          <a:xfrm>
            <a:off x="2030739"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9" name="Rectangle 8">
            <a:extLst>
              <a:ext uri="{FF2B5EF4-FFF2-40B4-BE49-F238E27FC236}">
                <a16:creationId xmlns:a16="http://schemas.microsoft.com/office/drawing/2014/main" id="{6D7BE831-071C-324E-AC40-CCF32A0A6507}"/>
              </a:ext>
            </a:extLst>
          </p:cNvPr>
          <p:cNvSpPr/>
          <p:nvPr/>
        </p:nvSpPr>
        <p:spPr>
          <a:xfrm>
            <a:off x="5954176"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2" name="Rectangle 11">
            <a:extLst>
              <a:ext uri="{FF2B5EF4-FFF2-40B4-BE49-F238E27FC236}">
                <a16:creationId xmlns:a16="http://schemas.microsoft.com/office/drawing/2014/main" id="{64D4F216-DBD4-A742-8FCD-C35FC5379E6A}"/>
              </a:ext>
            </a:extLst>
          </p:cNvPr>
          <p:cNvSpPr/>
          <p:nvPr/>
        </p:nvSpPr>
        <p:spPr>
          <a:xfrm>
            <a:off x="9075555" y="2209129"/>
            <a:ext cx="2755900" cy="1562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3" name="Rectangle 12">
            <a:extLst>
              <a:ext uri="{FF2B5EF4-FFF2-40B4-BE49-F238E27FC236}">
                <a16:creationId xmlns:a16="http://schemas.microsoft.com/office/drawing/2014/main" id="{DAAAB703-4DE0-A84C-B189-E6679F3FBD14}"/>
              </a:ext>
            </a:extLst>
          </p:cNvPr>
          <p:cNvSpPr/>
          <p:nvPr/>
        </p:nvSpPr>
        <p:spPr>
          <a:xfrm>
            <a:off x="1527836" y="2283467"/>
            <a:ext cx="6496201" cy="1487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4" name="Rectangle 13">
            <a:extLst>
              <a:ext uri="{FF2B5EF4-FFF2-40B4-BE49-F238E27FC236}">
                <a16:creationId xmlns:a16="http://schemas.microsoft.com/office/drawing/2014/main" id="{5D0F5F62-42DB-FB49-8E6A-65834E20047D}"/>
              </a:ext>
            </a:extLst>
          </p:cNvPr>
          <p:cNvSpPr/>
          <p:nvPr/>
        </p:nvSpPr>
        <p:spPr>
          <a:xfrm>
            <a:off x="2126511" y="2223677"/>
            <a:ext cx="3776029"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6" name="Rectangle 15">
            <a:extLst>
              <a:ext uri="{FF2B5EF4-FFF2-40B4-BE49-F238E27FC236}">
                <a16:creationId xmlns:a16="http://schemas.microsoft.com/office/drawing/2014/main" id="{18444B9D-56B5-4342-BBC9-AABE2BC91C0D}"/>
              </a:ext>
            </a:extLst>
          </p:cNvPr>
          <p:cNvSpPr/>
          <p:nvPr/>
        </p:nvSpPr>
        <p:spPr>
          <a:xfrm>
            <a:off x="8500534" y="2187180"/>
            <a:ext cx="3443374"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5" name="Rectangle 14">
            <a:extLst>
              <a:ext uri="{FF2B5EF4-FFF2-40B4-BE49-F238E27FC236}">
                <a16:creationId xmlns:a16="http://schemas.microsoft.com/office/drawing/2014/main" id="{9380B266-6945-204D-B236-B5C1388D5FF1}"/>
              </a:ext>
            </a:extLst>
          </p:cNvPr>
          <p:cNvSpPr/>
          <p:nvPr/>
        </p:nvSpPr>
        <p:spPr>
          <a:xfrm>
            <a:off x="5320430" y="1498668"/>
            <a:ext cx="3845700" cy="1562165"/>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7" name="Rectangle 16">
            <a:extLst>
              <a:ext uri="{FF2B5EF4-FFF2-40B4-BE49-F238E27FC236}">
                <a16:creationId xmlns:a16="http://schemas.microsoft.com/office/drawing/2014/main" id="{FAB101A5-8112-304D-9786-03B38C2F8B17}"/>
              </a:ext>
            </a:extLst>
          </p:cNvPr>
          <p:cNvSpPr/>
          <p:nvPr/>
        </p:nvSpPr>
        <p:spPr>
          <a:xfrm>
            <a:off x="7124585" y="3811625"/>
            <a:ext cx="1334538" cy="60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8" name="Rectangle 17">
            <a:extLst>
              <a:ext uri="{FF2B5EF4-FFF2-40B4-BE49-F238E27FC236}">
                <a16:creationId xmlns:a16="http://schemas.microsoft.com/office/drawing/2014/main" id="{BA880939-1EFE-0841-8F37-60C74D52BD53}"/>
              </a:ext>
            </a:extLst>
          </p:cNvPr>
          <p:cNvSpPr/>
          <p:nvPr/>
        </p:nvSpPr>
        <p:spPr>
          <a:xfrm>
            <a:off x="7658199" y="3841880"/>
            <a:ext cx="2371847" cy="1463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9" name="Rectangle 18">
            <a:extLst>
              <a:ext uri="{FF2B5EF4-FFF2-40B4-BE49-F238E27FC236}">
                <a16:creationId xmlns:a16="http://schemas.microsoft.com/office/drawing/2014/main" id="{E3C03C5C-F4D8-9741-9686-B6E5CFCB549F}"/>
              </a:ext>
            </a:extLst>
          </p:cNvPr>
          <p:cNvSpPr/>
          <p:nvPr/>
        </p:nvSpPr>
        <p:spPr>
          <a:xfrm>
            <a:off x="5385121" y="3794837"/>
            <a:ext cx="2985948" cy="3059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0" name="Rectangle 19">
            <a:extLst>
              <a:ext uri="{FF2B5EF4-FFF2-40B4-BE49-F238E27FC236}">
                <a16:creationId xmlns:a16="http://schemas.microsoft.com/office/drawing/2014/main" id="{E2934184-024B-8041-9155-B40B54D6F79C}"/>
              </a:ext>
            </a:extLst>
          </p:cNvPr>
          <p:cNvSpPr/>
          <p:nvPr/>
        </p:nvSpPr>
        <p:spPr>
          <a:xfrm>
            <a:off x="7889358" y="3060833"/>
            <a:ext cx="3307334" cy="1585595"/>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1" name="Rectangle 20">
            <a:extLst>
              <a:ext uri="{FF2B5EF4-FFF2-40B4-BE49-F238E27FC236}">
                <a16:creationId xmlns:a16="http://schemas.microsoft.com/office/drawing/2014/main" id="{9E8CF1C0-E0CD-1542-AADB-898E91E30AF2}"/>
              </a:ext>
            </a:extLst>
          </p:cNvPr>
          <p:cNvSpPr/>
          <p:nvPr/>
        </p:nvSpPr>
        <p:spPr>
          <a:xfrm>
            <a:off x="7185145" y="5244630"/>
            <a:ext cx="2371847" cy="1613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7" name="Rectangle 26">
            <a:extLst>
              <a:ext uri="{FF2B5EF4-FFF2-40B4-BE49-F238E27FC236}">
                <a16:creationId xmlns:a16="http://schemas.microsoft.com/office/drawing/2014/main" id="{8E837C83-B64E-9591-1822-148BC850D667}"/>
              </a:ext>
            </a:extLst>
          </p:cNvPr>
          <p:cNvSpPr/>
          <p:nvPr/>
        </p:nvSpPr>
        <p:spPr>
          <a:xfrm>
            <a:off x="5314472" y="34290"/>
            <a:ext cx="1270000" cy="1464378"/>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8" name="Content Placeholder 6">
            <a:extLst>
              <a:ext uri="{FF2B5EF4-FFF2-40B4-BE49-F238E27FC236}">
                <a16:creationId xmlns:a16="http://schemas.microsoft.com/office/drawing/2014/main" id="{2AE75040-A9BA-AE01-2BF2-E5BC067AFB55}"/>
              </a:ext>
            </a:extLst>
          </p:cNvPr>
          <p:cNvSpPr txBox="1">
            <a:spLocks/>
          </p:cNvSpPr>
          <p:nvPr/>
        </p:nvSpPr>
        <p:spPr>
          <a:xfrm>
            <a:off x="80010" y="3831677"/>
            <a:ext cx="3053316" cy="2929372"/>
          </a:xfrm>
          <a:prstGeom prst="rect">
            <a:avLst/>
          </a:prstGeom>
          <a:solidFill>
            <a:srgbClr val="D2DEEF">
              <a:alpha val="50196"/>
            </a:srgbClr>
          </a:solidFill>
          <a:ln>
            <a:solidFill>
              <a:schemeClr val="tx2"/>
            </a:solidFill>
          </a:ln>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 b="1">
              <a:latin typeface="Dagny OT" panose="020B0504020201020104" pitchFamily="34" charset="0"/>
            </a:endParaRPr>
          </a:p>
          <a:p>
            <a:r>
              <a:rPr lang="en-US" sz="2200" b="1">
                <a:solidFill>
                  <a:schemeClr val="tx2"/>
                </a:solidFill>
                <a:latin typeface="Dagny OT" panose="020B0504020201020104" pitchFamily="34" charset="0"/>
              </a:rPr>
              <a:t>Habitat:</a:t>
            </a:r>
            <a:r>
              <a:rPr lang="en-US" sz="2200">
                <a:solidFill>
                  <a:schemeClr val="tx2"/>
                </a:solidFill>
                <a:latin typeface="Dagny OT" panose="020B0504020201020104" pitchFamily="34" charset="0"/>
              </a:rPr>
              <a:t> </a:t>
            </a:r>
            <a:r>
              <a:rPr lang="en-US" sz="2200" b="1">
                <a:solidFill>
                  <a:srgbClr val="CC0000"/>
                </a:solidFill>
                <a:latin typeface="Dagny OT" panose="020B0504020201020104" pitchFamily="34" charset="0"/>
              </a:rPr>
              <a:t>woods</a:t>
            </a:r>
          </a:p>
          <a:p>
            <a:r>
              <a:rPr lang="en-US" sz="2200" b="1">
                <a:solidFill>
                  <a:schemeClr val="tx2"/>
                </a:solidFill>
                <a:latin typeface="Dagny OT" panose="020B0504020201020104" pitchFamily="34" charset="0"/>
              </a:rPr>
              <a:t>Gill Size: </a:t>
            </a:r>
            <a:r>
              <a:rPr lang="en-US" sz="2200">
                <a:solidFill>
                  <a:schemeClr val="tx2"/>
                </a:solidFill>
                <a:latin typeface="Dagny OT" panose="020B0504020201020104" pitchFamily="34" charset="0"/>
              </a:rPr>
              <a:t>narrow</a:t>
            </a:r>
          </a:p>
          <a:p>
            <a:r>
              <a:rPr lang="en-US" sz="2200" b="1">
                <a:solidFill>
                  <a:schemeClr val="tx2"/>
                </a:solidFill>
                <a:latin typeface="Dagny OT" panose="020B0504020201020104" pitchFamily="34" charset="0"/>
              </a:rPr>
              <a:t>Odor:</a:t>
            </a:r>
            <a:r>
              <a:rPr lang="en-US" sz="2200">
                <a:solidFill>
                  <a:schemeClr val="tx2"/>
                </a:solidFill>
                <a:latin typeface="Dagny OT" panose="020B0504020201020104" pitchFamily="34" charset="0"/>
              </a:rPr>
              <a:t> none</a:t>
            </a:r>
          </a:p>
          <a:p>
            <a:r>
              <a:rPr lang="en-US" sz="2200" b="1">
                <a:solidFill>
                  <a:schemeClr val="tx2"/>
                </a:solidFill>
                <a:latin typeface="Dagny OT" panose="020B0504020201020104" pitchFamily="34" charset="0"/>
              </a:rPr>
              <a:t>Spores:</a:t>
            </a:r>
            <a:r>
              <a:rPr lang="en-US" sz="2200">
                <a:solidFill>
                  <a:schemeClr val="tx2"/>
                </a:solidFill>
                <a:latin typeface="Dagny OT" panose="020B0504020201020104" pitchFamily="34" charset="0"/>
              </a:rPr>
              <a:t> white</a:t>
            </a:r>
          </a:p>
          <a:p>
            <a:r>
              <a:rPr lang="en-US" sz="2200" b="1">
                <a:solidFill>
                  <a:schemeClr val="tx2"/>
                </a:solidFill>
                <a:latin typeface="Dagny OT" panose="020B0504020201020104" pitchFamily="34" charset="0"/>
              </a:rPr>
              <a:t>Cap Colour:</a:t>
            </a:r>
            <a:r>
              <a:rPr lang="en-US" sz="2200">
                <a:solidFill>
                  <a:schemeClr val="tx2"/>
                </a:solidFill>
                <a:latin typeface="Dagny OT" panose="020B0504020201020104" pitchFamily="34" charset="0"/>
              </a:rPr>
              <a:t> red</a:t>
            </a:r>
          </a:p>
          <a:p>
            <a:endParaRPr lang="en-US" sz="500" b="1">
              <a:solidFill>
                <a:schemeClr val="tx2"/>
              </a:solidFill>
              <a:latin typeface="Dagny OT" panose="020B0504020201020104" pitchFamily="34" charset="0"/>
              <a:ea typeface="Helvetica Light" charset="0"/>
              <a:cs typeface="Helvetica Light" charset="0"/>
            </a:endParaRPr>
          </a:p>
          <a:p>
            <a:r>
              <a:rPr lang="en-US" sz="2200" b="1">
                <a:solidFill>
                  <a:schemeClr val="tx2"/>
                </a:solidFill>
                <a:latin typeface="Dagny OT" panose="020B0504020201020104" pitchFamily="34" charset="0"/>
                <a:ea typeface="Helvetica Light" charset="0"/>
                <a:cs typeface="Helvetica Light" charset="0"/>
              </a:rPr>
              <a:t>Classification problem: </a:t>
            </a:r>
            <a:r>
              <a:rPr lang="en-US" sz="2200">
                <a:solidFill>
                  <a:schemeClr val="tx2"/>
                </a:solidFill>
                <a:latin typeface="Dagny OT" panose="020B0504020201020104" pitchFamily="34" charset="0"/>
              </a:rPr>
              <a:t>edible or poisonous</a:t>
            </a:r>
          </a:p>
          <a:p>
            <a:endParaRPr lang="en-US" sz="2200" b="1">
              <a:solidFill>
                <a:srgbClr val="FF0000"/>
              </a:solidFill>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p:txBody>
      </p:sp>
    </p:spTree>
    <p:extLst>
      <p:ext uri="{BB962C8B-B14F-4D97-AF65-F5344CB8AC3E}">
        <p14:creationId xmlns:p14="http://schemas.microsoft.com/office/powerpoint/2010/main" val="246738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C380F-CCA9-2048-AB44-CBABC440B7E2}"/>
              </a:ext>
            </a:extLst>
          </p:cNvPr>
          <p:cNvSpPr>
            <a:spLocks noGrp="1"/>
          </p:cNvSpPr>
          <p:nvPr>
            <p:ph type="title"/>
          </p:nvPr>
        </p:nvSpPr>
        <p:spPr/>
        <p:txBody>
          <a:bodyPr/>
          <a:lstStyle/>
          <a:p>
            <a:r>
              <a:rPr lang="en-US"/>
              <a:t>Data Wrangling Functionality</a:t>
            </a:r>
          </a:p>
        </p:txBody>
      </p:sp>
      <p:sp>
        <p:nvSpPr>
          <p:cNvPr id="3" name="Content Placeholder 2">
            <a:extLst>
              <a:ext uri="{FF2B5EF4-FFF2-40B4-BE49-F238E27FC236}">
                <a16:creationId xmlns:a16="http://schemas.microsoft.com/office/drawing/2014/main" id="{C5B76B95-C2FE-7344-9B33-EAFF8BC92F03}"/>
              </a:ext>
            </a:extLst>
          </p:cNvPr>
          <p:cNvSpPr>
            <a:spLocks noGrp="1"/>
          </p:cNvSpPr>
          <p:nvPr>
            <p:ph idx="1"/>
          </p:nvPr>
        </p:nvSpPr>
        <p:spPr/>
        <p:txBody>
          <a:bodyPr/>
          <a:lstStyle/>
          <a:p>
            <a:r>
              <a:rPr lang="en-US"/>
              <a:t>Data wrangling functions should allow the analyst to: </a:t>
            </a:r>
          </a:p>
          <a:p>
            <a:pPr lvl="1"/>
            <a:r>
              <a:rPr lang="en-CA"/>
              <a:t>extract a subset of variables from the data frame</a:t>
            </a:r>
          </a:p>
          <a:p>
            <a:pPr lvl="1"/>
            <a:r>
              <a:rPr lang="en-CA"/>
              <a:t>extract a subset of observations from the data frame</a:t>
            </a:r>
          </a:p>
          <a:p>
            <a:pPr lvl="1"/>
            <a:r>
              <a:rPr lang="en-CA"/>
              <a:t>sort the data frame along any combination of variables in increasing or decreasing order</a:t>
            </a:r>
          </a:p>
          <a:p>
            <a:pPr lvl="1"/>
            <a:r>
              <a:rPr lang="en-CA"/>
              <a:t>to create new variables from existing variables</a:t>
            </a:r>
          </a:p>
          <a:p>
            <a:pPr lvl="1"/>
            <a:r>
              <a:rPr lang="en-CA"/>
              <a:t>to create (so-called) pivot tables, by observation groups</a:t>
            </a:r>
          </a:p>
          <a:p>
            <a:pPr lvl="1"/>
            <a:r>
              <a:rPr lang="en-CA"/>
              <a:t>database functionality (joins, etc.)</a:t>
            </a:r>
          </a:p>
          <a:p>
            <a:pPr lvl="1"/>
            <a:r>
              <a:rPr lang="en-CA"/>
              <a:t>etc.</a:t>
            </a:r>
          </a:p>
        </p:txBody>
      </p:sp>
      <p:sp>
        <p:nvSpPr>
          <p:cNvPr id="7" name="Slide Number Placeholder 4">
            <a:extLst>
              <a:ext uri="{FF2B5EF4-FFF2-40B4-BE49-F238E27FC236}">
                <a16:creationId xmlns:a16="http://schemas.microsoft.com/office/drawing/2014/main" id="{2A5DA48A-A4AA-6138-6759-76C7E5C1B1F5}"/>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140</a:t>
            </a:fld>
            <a:endParaRPr lang="en-CA"/>
          </a:p>
        </p:txBody>
      </p:sp>
      <p:sp>
        <p:nvSpPr>
          <p:cNvPr id="8" name="Date Placeholder 5">
            <a:extLst>
              <a:ext uri="{FF2B5EF4-FFF2-40B4-BE49-F238E27FC236}">
                <a16:creationId xmlns:a16="http://schemas.microsoft.com/office/drawing/2014/main" id="{E6CC09E3-1EFD-1680-865C-6BACB761CAB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78BB91E8-121F-7F4F-5288-8D251F673AC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98270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8B65-1F55-A1D5-0D0C-37A7201A9C5B}"/>
              </a:ext>
            </a:extLst>
          </p:cNvPr>
          <p:cNvSpPr>
            <a:spLocks noGrp="1"/>
          </p:cNvSpPr>
          <p:nvPr>
            <p:ph type="title"/>
          </p:nvPr>
        </p:nvSpPr>
        <p:spPr/>
        <p:txBody>
          <a:bodyPr/>
          <a:lstStyle/>
          <a:p>
            <a:r>
              <a:rPr lang="en-CA"/>
              <a:t>Approaches to Data Cleaning</a:t>
            </a:r>
          </a:p>
        </p:txBody>
      </p:sp>
      <p:sp>
        <p:nvSpPr>
          <p:cNvPr id="3" name="Content Placeholder 2">
            <a:extLst>
              <a:ext uri="{FF2B5EF4-FFF2-40B4-BE49-F238E27FC236}">
                <a16:creationId xmlns:a16="http://schemas.microsoft.com/office/drawing/2014/main" id="{BD2928DC-9ADB-0884-7AB3-EEA1EECC208A}"/>
              </a:ext>
            </a:extLst>
          </p:cNvPr>
          <p:cNvSpPr>
            <a:spLocks noGrp="1"/>
          </p:cNvSpPr>
          <p:nvPr>
            <p:ph idx="1"/>
          </p:nvPr>
        </p:nvSpPr>
        <p:spPr/>
        <p:txBody>
          <a:bodyPr/>
          <a:lstStyle/>
          <a:p>
            <a:r>
              <a:rPr lang="en-US"/>
              <a:t>There are two </a:t>
            </a:r>
            <a:r>
              <a:rPr lang="en-US" b="1"/>
              <a:t>philosophical</a:t>
            </a:r>
            <a:r>
              <a:rPr lang="en-US"/>
              <a:t> approaches to data cleaning and validation:</a:t>
            </a:r>
          </a:p>
          <a:p>
            <a:pPr lvl="1"/>
            <a:r>
              <a:rPr lang="en-US"/>
              <a:t>methodical</a:t>
            </a:r>
          </a:p>
          <a:p>
            <a:pPr lvl="1"/>
            <a:r>
              <a:rPr lang="en-US"/>
              <a:t>narrative</a:t>
            </a:r>
          </a:p>
          <a:p>
            <a:r>
              <a:rPr lang="en-US"/>
              <a:t>The </a:t>
            </a:r>
            <a:r>
              <a:rPr lang="en-US" b="1"/>
              <a:t>methodical</a:t>
            </a:r>
            <a:r>
              <a:rPr lang="en-US"/>
              <a:t> approach consists of running through a</a:t>
            </a:r>
            <a:r>
              <a:rPr lang="en-US" b="1"/>
              <a:t> check list </a:t>
            </a:r>
            <a:r>
              <a:rPr lang="en-US"/>
              <a:t>of potential issues and flagging those that apply to the data.</a:t>
            </a:r>
          </a:p>
          <a:p>
            <a:r>
              <a:rPr lang="en-US"/>
              <a:t>The </a:t>
            </a:r>
            <a:r>
              <a:rPr lang="en-US" b="1"/>
              <a:t>narrative</a:t>
            </a:r>
            <a:r>
              <a:rPr lang="en-US"/>
              <a:t> approach consists of </a:t>
            </a:r>
            <a:r>
              <a:rPr lang="en-US" b="1"/>
              <a:t>exploring</a:t>
            </a:r>
            <a:r>
              <a:rPr lang="en-US"/>
              <a:t> the dataset and trying to spot unlikely and irregular patterns.</a:t>
            </a:r>
          </a:p>
        </p:txBody>
      </p:sp>
      <p:sp>
        <p:nvSpPr>
          <p:cNvPr id="5" name="Slide Number Placeholder 4">
            <a:extLst>
              <a:ext uri="{FF2B5EF4-FFF2-40B4-BE49-F238E27FC236}">
                <a16:creationId xmlns:a16="http://schemas.microsoft.com/office/drawing/2014/main" id="{41AE616F-5C9D-DF22-B22A-708CC9439DFF}"/>
              </a:ext>
            </a:extLst>
          </p:cNvPr>
          <p:cNvSpPr>
            <a:spLocks noGrp="1"/>
          </p:cNvSpPr>
          <p:nvPr>
            <p:ph type="sldNum" sz="quarter" idx="4"/>
          </p:nvPr>
        </p:nvSpPr>
        <p:spPr/>
        <p:txBody>
          <a:bodyPr/>
          <a:lstStyle/>
          <a:p>
            <a:fld id="{4D63F5A6-AD82-4E1E-87F7-CE90DE510401}" type="slidenum">
              <a:rPr lang="en-CA" smtClean="0"/>
              <a:pPr/>
              <a:t>141</a:t>
            </a:fld>
            <a:endParaRPr lang="en-CA"/>
          </a:p>
        </p:txBody>
      </p:sp>
      <p:sp>
        <p:nvSpPr>
          <p:cNvPr id="6" name="Date Placeholder 5">
            <a:extLst>
              <a:ext uri="{FF2B5EF4-FFF2-40B4-BE49-F238E27FC236}">
                <a16:creationId xmlns:a16="http://schemas.microsoft.com/office/drawing/2014/main" id="{7EC06FE6-962A-6C6D-6144-0C19DC96AA5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4ADF3EB8-D0DD-6071-D3E9-4D5731DF3E53}"/>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0301739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D8B65-1F55-A1D5-0D0C-37A7201A9C5B}"/>
              </a:ext>
            </a:extLst>
          </p:cNvPr>
          <p:cNvSpPr>
            <a:spLocks noGrp="1"/>
          </p:cNvSpPr>
          <p:nvPr>
            <p:ph type="title"/>
          </p:nvPr>
        </p:nvSpPr>
        <p:spPr/>
        <p:txBody>
          <a:bodyPr/>
          <a:lstStyle/>
          <a:p>
            <a:r>
              <a:rPr lang="en-CA"/>
              <a:t>Approaches to Data Cleaning</a:t>
            </a:r>
          </a:p>
        </p:txBody>
      </p:sp>
      <p:sp>
        <p:nvSpPr>
          <p:cNvPr id="3" name="Content Placeholder 2">
            <a:extLst>
              <a:ext uri="{FF2B5EF4-FFF2-40B4-BE49-F238E27FC236}">
                <a16:creationId xmlns:a16="http://schemas.microsoft.com/office/drawing/2014/main" id="{BD2928DC-9ADB-0884-7AB3-EEA1EECC208A}"/>
              </a:ext>
            </a:extLst>
          </p:cNvPr>
          <p:cNvSpPr>
            <a:spLocks noGrp="1"/>
          </p:cNvSpPr>
          <p:nvPr>
            <p:ph idx="1"/>
          </p:nvPr>
        </p:nvSpPr>
        <p:spPr/>
        <p:txBody>
          <a:bodyPr/>
          <a:lstStyle/>
          <a:p>
            <a:pPr marL="0" indent="0" algn="just">
              <a:lnSpc>
                <a:spcPct val="100000"/>
              </a:lnSpc>
              <a:buNone/>
            </a:pPr>
            <a:r>
              <a:rPr lang="en-US" b="1">
                <a:latin typeface="Dagny OT" panose="020B0504020201020104" pitchFamily="34" charset="77"/>
              </a:rPr>
              <a:t>Methodical </a:t>
            </a:r>
            <a:r>
              <a:rPr lang="en-US">
                <a:latin typeface="Dagny OT" panose="020B0504020201020104" pitchFamily="34" charset="77"/>
              </a:rPr>
              <a:t>(syntax)</a:t>
            </a:r>
          </a:p>
          <a:p>
            <a:pPr lvl="1" algn="just">
              <a:lnSpc>
                <a:spcPct val="100000"/>
              </a:lnSpc>
              <a:buFont typeface="Wingdings" pitchFamily="2" charset="2"/>
              <a:buChar char="§"/>
            </a:pPr>
            <a:r>
              <a:rPr lang="en-US" i="0" u="sng">
                <a:latin typeface="Dagny OT" panose="020B0504020201020104" pitchFamily="34" charset="77"/>
              </a:rPr>
              <a:t>Pros</a:t>
            </a:r>
            <a:r>
              <a:rPr lang="en-US" i="0">
                <a:latin typeface="Dagny OT" panose="020B0504020201020104" pitchFamily="34" charset="77"/>
              </a:rPr>
              <a:t>: checklist is </a:t>
            </a:r>
            <a:r>
              <a:rPr lang="en-US" b="1" i="0">
                <a:latin typeface="Dagny OT" panose="020B0504020201020104" pitchFamily="34" charset="77"/>
              </a:rPr>
              <a:t>context-independent</a:t>
            </a:r>
            <a:r>
              <a:rPr lang="en-US" i="0">
                <a:latin typeface="Dagny OT" panose="020B0504020201020104" pitchFamily="34" charset="77"/>
              </a:rPr>
              <a:t>; pipelines </a:t>
            </a:r>
            <a:r>
              <a:rPr lang="en-US" b="1" i="0">
                <a:latin typeface="Dagny OT" panose="020B0504020201020104" pitchFamily="34" charset="77"/>
              </a:rPr>
              <a:t>easy to implement</a:t>
            </a:r>
            <a:r>
              <a:rPr lang="en-US" i="0">
                <a:latin typeface="Dagny OT" panose="020B0504020201020104" pitchFamily="34" charset="77"/>
              </a:rPr>
              <a:t>; common errors and invalid observations </a:t>
            </a:r>
            <a:r>
              <a:rPr lang="en-US" b="1" i="0">
                <a:latin typeface="Dagny OT" panose="020B0504020201020104" pitchFamily="34" charset="77"/>
              </a:rPr>
              <a:t>easily identified</a:t>
            </a:r>
          </a:p>
          <a:p>
            <a:pPr lvl="1" algn="just">
              <a:lnSpc>
                <a:spcPct val="100000"/>
              </a:lnSpc>
              <a:buFont typeface="Wingdings" pitchFamily="2" charset="2"/>
              <a:buChar char="§"/>
            </a:pPr>
            <a:r>
              <a:rPr lang="en-US" i="0" u="sng">
                <a:latin typeface="Dagny OT" panose="020B0504020201020104" pitchFamily="34" charset="77"/>
              </a:rPr>
              <a:t>Cons</a:t>
            </a:r>
            <a:r>
              <a:rPr lang="en-US" i="0">
                <a:latin typeface="Dagny OT" panose="020B0504020201020104" pitchFamily="34" charset="77"/>
              </a:rPr>
              <a:t>: may prove </a:t>
            </a:r>
            <a:r>
              <a:rPr lang="en-US" b="1" i="0">
                <a:latin typeface="Dagny OT" panose="020B0504020201020104" pitchFamily="34" charset="77"/>
              </a:rPr>
              <a:t>time-consuming</a:t>
            </a:r>
            <a:r>
              <a:rPr lang="en-US" i="0">
                <a:latin typeface="Dagny OT" panose="020B0504020201020104" pitchFamily="34" charset="77"/>
              </a:rPr>
              <a:t>; cannot identify new types of errors</a:t>
            </a:r>
            <a:endParaRPr lang="en-US" sz="500">
              <a:latin typeface="Dagny OT" panose="020B0504020201020104" pitchFamily="34" charset="77"/>
            </a:endParaRPr>
          </a:p>
          <a:p>
            <a:pPr marL="0" indent="0" algn="just">
              <a:lnSpc>
                <a:spcPct val="100000"/>
              </a:lnSpc>
              <a:buNone/>
            </a:pPr>
            <a:r>
              <a:rPr lang="en-US" b="1">
                <a:latin typeface="Dagny OT" panose="020B0504020201020104" pitchFamily="34" charset="77"/>
              </a:rPr>
              <a:t>Narrative </a:t>
            </a:r>
            <a:r>
              <a:rPr lang="en-US">
                <a:latin typeface="Dagny OT" panose="020B0504020201020104" pitchFamily="34" charset="77"/>
              </a:rPr>
              <a:t>(semantics)</a:t>
            </a:r>
          </a:p>
          <a:p>
            <a:pPr lvl="1" algn="just">
              <a:lnSpc>
                <a:spcPct val="100000"/>
              </a:lnSpc>
              <a:buFont typeface="Wingdings" pitchFamily="2" charset="2"/>
              <a:buChar char="§"/>
            </a:pPr>
            <a:r>
              <a:rPr lang="en-US" i="0" u="sng">
                <a:latin typeface="Dagny OT" panose="020B0504020201020104" pitchFamily="34" charset="77"/>
              </a:rPr>
              <a:t>Pros</a:t>
            </a:r>
            <a:r>
              <a:rPr lang="en-US" i="0">
                <a:latin typeface="Dagny OT" panose="020B0504020201020104" pitchFamily="34" charset="77"/>
              </a:rPr>
              <a:t>: process may simultaneously yield </a:t>
            </a:r>
            <a:r>
              <a:rPr lang="en-US" b="1" i="0">
                <a:latin typeface="Dagny OT" panose="020B0504020201020104" pitchFamily="34" charset="77"/>
              </a:rPr>
              <a:t>data understanding</a:t>
            </a:r>
            <a:r>
              <a:rPr lang="en-US" i="0">
                <a:latin typeface="Dagny OT" panose="020B0504020201020104" pitchFamily="34" charset="77"/>
              </a:rPr>
              <a:t>; false starts are (at most) as costly as switching to mechanical approach</a:t>
            </a:r>
          </a:p>
          <a:p>
            <a:pPr lvl="1" algn="just">
              <a:lnSpc>
                <a:spcPct val="100000"/>
              </a:lnSpc>
              <a:buFont typeface="Wingdings" pitchFamily="2" charset="2"/>
              <a:buChar char="§"/>
            </a:pPr>
            <a:r>
              <a:rPr lang="en-US" i="0" u="sng">
                <a:latin typeface="Dagny OT" panose="020B0504020201020104" pitchFamily="34" charset="77"/>
              </a:rPr>
              <a:t>Cons</a:t>
            </a:r>
            <a:r>
              <a:rPr lang="en-US" i="0">
                <a:latin typeface="Dagny OT" panose="020B0504020201020104" pitchFamily="34" charset="77"/>
              </a:rPr>
              <a:t>: may miss important sources of errors and invalid observations for datasets with </a:t>
            </a:r>
            <a:r>
              <a:rPr lang="en-US" b="1" i="0">
                <a:latin typeface="Dagny OT" panose="020B0504020201020104" pitchFamily="34" charset="77"/>
              </a:rPr>
              <a:t>high number of features</a:t>
            </a:r>
            <a:r>
              <a:rPr lang="en-US" i="0">
                <a:latin typeface="Dagny OT" panose="020B0504020201020104" pitchFamily="34" charset="77"/>
              </a:rPr>
              <a:t>; domain knowledge may bias the process by neglecting uninteresting areas of the dataset</a:t>
            </a:r>
          </a:p>
        </p:txBody>
      </p:sp>
      <p:sp>
        <p:nvSpPr>
          <p:cNvPr id="5" name="Slide Number Placeholder 4">
            <a:extLst>
              <a:ext uri="{FF2B5EF4-FFF2-40B4-BE49-F238E27FC236}">
                <a16:creationId xmlns:a16="http://schemas.microsoft.com/office/drawing/2014/main" id="{41AE616F-5C9D-DF22-B22A-708CC9439DFF}"/>
              </a:ext>
            </a:extLst>
          </p:cNvPr>
          <p:cNvSpPr>
            <a:spLocks noGrp="1"/>
          </p:cNvSpPr>
          <p:nvPr>
            <p:ph type="sldNum" sz="quarter" idx="4"/>
          </p:nvPr>
        </p:nvSpPr>
        <p:spPr/>
        <p:txBody>
          <a:bodyPr/>
          <a:lstStyle/>
          <a:p>
            <a:fld id="{4D63F5A6-AD82-4E1E-87F7-CE90DE510401}" type="slidenum">
              <a:rPr lang="en-CA" smtClean="0"/>
              <a:pPr/>
              <a:t>142</a:t>
            </a:fld>
            <a:endParaRPr lang="en-CA"/>
          </a:p>
        </p:txBody>
      </p:sp>
      <p:sp>
        <p:nvSpPr>
          <p:cNvPr id="6" name="Date Placeholder 5">
            <a:extLst>
              <a:ext uri="{FF2B5EF4-FFF2-40B4-BE49-F238E27FC236}">
                <a16:creationId xmlns:a16="http://schemas.microsoft.com/office/drawing/2014/main" id="{8A962F8E-FEF1-FAC3-7AC6-2E97EE1829E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C9450AAA-BD95-293F-16A1-807214C6C86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9945503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Soundness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US"/>
              <a:t>The ideal dataset will have as few issues as possible with:</a:t>
            </a:r>
          </a:p>
          <a:p>
            <a:pPr lvl="1"/>
            <a:r>
              <a:rPr lang="en-US" b="1"/>
              <a:t>validity:</a:t>
            </a:r>
            <a:r>
              <a:rPr lang="en-US"/>
              <a:t> data type, range, mandatory response, uniqueness, value, regular expressions</a:t>
            </a:r>
          </a:p>
          <a:p>
            <a:pPr lvl="1"/>
            <a:r>
              <a:rPr lang="en-US" b="1"/>
              <a:t>completeness:</a:t>
            </a:r>
            <a:r>
              <a:rPr lang="en-US"/>
              <a:t> missing observations</a:t>
            </a:r>
          </a:p>
          <a:p>
            <a:pPr lvl="1"/>
            <a:r>
              <a:rPr lang="en-US" b="1"/>
              <a:t>accuracy and precision: </a:t>
            </a:r>
            <a:r>
              <a:rPr lang="en-US"/>
              <a:t>related to measurement and data entry errors; target diagrams (accuracy as bias, precision as standard error)</a:t>
            </a:r>
          </a:p>
          <a:p>
            <a:pPr lvl="1"/>
            <a:r>
              <a:rPr lang="en-US" b="1"/>
              <a:t>consistency:</a:t>
            </a:r>
            <a:r>
              <a:rPr lang="en-US"/>
              <a:t> conflicting observations</a:t>
            </a:r>
          </a:p>
          <a:p>
            <a:pPr lvl="1"/>
            <a:r>
              <a:rPr lang="en-US" b="1"/>
              <a:t>uniformity:</a:t>
            </a:r>
            <a:r>
              <a:rPr lang="en-US"/>
              <a:t> are units used uniformly throughout?</a:t>
            </a:r>
            <a:endParaRPr lang="en-US" sz="1000"/>
          </a:p>
          <a:p>
            <a:pPr algn="just"/>
            <a:r>
              <a:rPr lang="en-US"/>
              <a:t>Checking for data quality issues at an early stage can save headaches later in the analysis. </a:t>
            </a:r>
            <a:endParaRPr lang="en-US" b="1"/>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143</a:t>
            </a:fld>
            <a:endParaRPr lang="en-CA"/>
          </a:p>
        </p:txBody>
      </p:sp>
      <p:sp>
        <p:nvSpPr>
          <p:cNvPr id="6" name="Date Placeholder 5">
            <a:extLst>
              <a:ext uri="{FF2B5EF4-FFF2-40B4-BE49-F238E27FC236}">
                <a16:creationId xmlns:a16="http://schemas.microsoft.com/office/drawing/2014/main" id="{D20E4EA9-A37C-D8EA-C196-DDB04D9FECA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69BFD9FC-64E1-B971-0825-54D36B9A9393}"/>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8292793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Soundness</a:t>
            </a:r>
          </a:p>
        </p:txBody>
      </p:sp>
      <p:pic>
        <p:nvPicPr>
          <p:cNvPr id="7" name="Content Placeholder 6" descr="A picture containing graphical user interface&#10;&#10;Description automatically generated">
            <a:extLst>
              <a:ext uri="{FF2B5EF4-FFF2-40B4-BE49-F238E27FC236}">
                <a16:creationId xmlns:a16="http://schemas.microsoft.com/office/drawing/2014/main" id="{C7AB8904-BA9C-11B2-A9EE-330F4362D4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2391344"/>
            <a:ext cx="10058400" cy="3104013"/>
          </a:xfrm>
        </p:spPr>
      </p:pic>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144</a:t>
            </a:fld>
            <a:endParaRPr lang="en-CA"/>
          </a:p>
        </p:txBody>
      </p:sp>
      <p:sp>
        <p:nvSpPr>
          <p:cNvPr id="3" name="Date Placeholder 5">
            <a:extLst>
              <a:ext uri="{FF2B5EF4-FFF2-40B4-BE49-F238E27FC236}">
                <a16:creationId xmlns:a16="http://schemas.microsoft.com/office/drawing/2014/main" id="{685775EB-A634-25EF-25DA-9A9EA3C0302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AF8ED54D-0E05-2694-BF8C-DAEB3EDD6C6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9703665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Common Error Sources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pPr algn="just"/>
            <a:r>
              <a:rPr lang="en-US">
                <a:latin typeface="Dagny OT" panose="020B0504020201020104" pitchFamily="34" charset="0"/>
              </a:rPr>
              <a:t>When dealing with </a:t>
            </a:r>
            <a:r>
              <a:rPr lang="en-US" b="1">
                <a:latin typeface="Dagny OT" panose="020B0504020201020104" pitchFamily="34" charset="0"/>
              </a:rPr>
              <a:t>legacy</a:t>
            </a:r>
            <a:r>
              <a:rPr lang="en-US">
                <a:latin typeface="Dagny OT" panose="020B0504020201020104" pitchFamily="34" charset="0"/>
              </a:rPr>
              <a:t>, </a:t>
            </a:r>
            <a:r>
              <a:rPr lang="en-US" b="1">
                <a:latin typeface="Dagny OT" panose="020B0504020201020104" pitchFamily="34" charset="0"/>
              </a:rPr>
              <a:t>inherited</a:t>
            </a:r>
            <a:r>
              <a:rPr lang="en-US">
                <a:latin typeface="Dagny OT" panose="020B0504020201020104" pitchFamily="34" charset="0"/>
              </a:rPr>
              <a:t> or </a:t>
            </a:r>
            <a:r>
              <a:rPr lang="en-US" b="1">
                <a:latin typeface="Dagny OT" panose="020B0504020201020104" pitchFamily="34" charset="0"/>
              </a:rPr>
              <a:t>combined</a:t>
            </a:r>
            <a:r>
              <a:rPr lang="en-US">
                <a:latin typeface="Dagny OT" panose="020B0504020201020104" pitchFamily="34" charset="0"/>
              </a:rPr>
              <a:t> datasets (that is, datasets over which there is no collection and initial processing control):</a:t>
            </a:r>
          </a:p>
          <a:p>
            <a:pPr lvl="1"/>
            <a:r>
              <a:rPr lang="en-US">
                <a:latin typeface="Dagny OT" panose="020B0504020201020104" pitchFamily="34" charset="0"/>
              </a:rPr>
              <a:t>missing data given a code</a:t>
            </a:r>
          </a:p>
          <a:p>
            <a:pPr lvl="1"/>
            <a:r>
              <a:rPr lang="en-US">
                <a:latin typeface="Dagny OT" panose="020B0504020201020104" pitchFamily="34" charset="0"/>
              </a:rPr>
              <a:t>‘NA’/‘blank’ given a code</a:t>
            </a:r>
          </a:p>
          <a:p>
            <a:pPr lvl="1"/>
            <a:r>
              <a:rPr lang="en-US"/>
              <a:t>d</a:t>
            </a:r>
            <a:r>
              <a:rPr lang="en-US">
                <a:latin typeface="Dagny OT" panose="020B0504020201020104" pitchFamily="34" charset="0"/>
              </a:rPr>
              <a:t>ata entry error</a:t>
            </a:r>
          </a:p>
          <a:p>
            <a:pPr lvl="1"/>
            <a:r>
              <a:rPr lang="en-US"/>
              <a:t>c</a:t>
            </a:r>
            <a:r>
              <a:rPr lang="en-US">
                <a:latin typeface="Dagny OT" panose="020B0504020201020104" pitchFamily="34" charset="0"/>
              </a:rPr>
              <a:t>oding error</a:t>
            </a:r>
          </a:p>
          <a:p>
            <a:pPr lvl="1"/>
            <a:r>
              <a:rPr lang="en-US"/>
              <a:t>m</a:t>
            </a:r>
            <a:r>
              <a:rPr lang="en-US">
                <a:latin typeface="Dagny OT" panose="020B0504020201020104" pitchFamily="34" charset="0"/>
              </a:rPr>
              <a:t>easurement error</a:t>
            </a:r>
          </a:p>
          <a:p>
            <a:pPr lvl="1"/>
            <a:r>
              <a:rPr lang="en-US"/>
              <a:t>d</a:t>
            </a:r>
            <a:r>
              <a:rPr lang="en-US">
                <a:latin typeface="Dagny OT" panose="020B0504020201020104" pitchFamily="34" charset="0"/>
              </a:rPr>
              <a:t>uplicate entries</a:t>
            </a:r>
          </a:p>
          <a:p>
            <a:pPr lvl="1"/>
            <a:r>
              <a:rPr lang="en-US"/>
              <a:t>h</a:t>
            </a:r>
            <a:r>
              <a:rPr lang="en-US">
                <a:latin typeface="Dagny OT" panose="020B0504020201020104" pitchFamily="34" charset="0"/>
              </a:rPr>
              <a:t>eaping</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145</a:t>
            </a:fld>
            <a:endParaRPr lang="en-CA"/>
          </a:p>
        </p:txBody>
      </p:sp>
      <p:sp>
        <p:nvSpPr>
          <p:cNvPr id="6" name="Date Placeholder 5">
            <a:extLst>
              <a:ext uri="{FF2B5EF4-FFF2-40B4-BE49-F238E27FC236}">
                <a16:creationId xmlns:a16="http://schemas.microsoft.com/office/drawing/2014/main" id="{E172ED5E-C8E1-4B5B-1B66-C65C1A2CB2A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A16AD41F-C58F-5D2D-8218-285C26256493}"/>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49708423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7F370A-3AAF-4375-1121-8C2B4B11ED5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50879" y="1859382"/>
            <a:ext cx="9290242" cy="2931996"/>
          </a:xfrm>
          <a:prstGeom prst="rect">
            <a:avLst/>
          </a:prstGeom>
          <a:ln w="28575">
            <a:noFill/>
          </a:ln>
        </p:spPr>
      </p:pic>
      <p:sp>
        <p:nvSpPr>
          <p:cNvPr id="3" name="Rectangle 2">
            <a:extLst>
              <a:ext uri="{FF2B5EF4-FFF2-40B4-BE49-F238E27FC236}">
                <a16:creationId xmlns:a16="http://schemas.microsoft.com/office/drawing/2014/main" id="{BB44890A-FA58-CCD1-8FB6-CEF2095E73E2}"/>
              </a:ext>
            </a:extLst>
          </p:cNvPr>
          <p:cNvSpPr/>
          <p:nvPr/>
        </p:nvSpPr>
        <p:spPr>
          <a:xfrm>
            <a:off x="8373647" y="0"/>
            <a:ext cx="3818353" cy="307777"/>
          </a:xfrm>
          <a:prstGeom prst="rect">
            <a:avLst/>
          </a:prstGeom>
        </p:spPr>
        <p:txBody>
          <a:bodyPr wrap="none">
            <a:spAutoFit/>
          </a:bodyPr>
          <a:lstStyle/>
          <a:p>
            <a:pPr algn="r"/>
            <a:r>
              <a:rPr lang="en-US" sz="1400">
                <a:solidFill>
                  <a:schemeClr val="tx2"/>
                </a:solidFill>
                <a:latin typeface="Dagny OT" panose="020B0504020201020104" pitchFamily="34" charset="0"/>
                <a:ea typeface="Helvetica Light" charset="0"/>
                <a:cs typeface="Helvetica Light" charset="0"/>
              </a:rPr>
              <a:t>[Bill Watterson, </a:t>
            </a:r>
            <a:r>
              <a:rPr lang="en-US" sz="1400" i="1">
                <a:latin typeface="Dagny OT" panose="020B0504020201020104" pitchFamily="34" charset="0"/>
                <a:ea typeface="Helvetica Light" charset="0"/>
                <a:cs typeface="Helvetica Light" charset="0"/>
                <a:hlinkClick r:id="rId3"/>
              </a:rPr>
              <a:t>Calvin and Hobbes</a:t>
            </a:r>
            <a:r>
              <a:rPr lang="en-US" sz="1400">
                <a:solidFill>
                  <a:schemeClr val="tx2"/>
                </a:solidFill>
                <a:latin typeface="Dagny OT" panose="020B0504020201020104" pitchFamily="34" charset="0"/>
                <a:ea typeface="Helvetica Light" charset="0"/>
                <a:cs typeface="Helvetica Light" charset="0"/>
              </a:rPr>
              <a:t>, 15 Sep. 1990]</a:t>
            </a:r>
          </a:p>
        </p:txBody>
      </p:sp>
      <p:sp>
        <p:nvSpPr>
          <p:cNvPr id="6" name="TextBox 5">
            <a:extLst>
              <a:ext uri="{FF2B5EF4-FFF2-40B4-BE49-F238E27FC236}">
                <a16:creationId xmlns:a16="http://schemas.microsoft.com/office/drawing/2014/main" id="{CF11B13F-FB74-6EF3-D02F-38381FF6499E}"/>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38740138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Detecting Invalid Entries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US"/>
                  <a:t>Potentially invalid entries can be detected with the help of:</a:t>
                </a:r>
              </a:p>
              <a:p>
                <a:pPr lvl="1" algn="l"/>
                <a:r>
                  <a:rPr lang="en-US" b="1"/>
                  <a:t>Univariate Descriptive Statistics</a:t>
                </a:r>
                <a:br>
                  <a:rPr lang="en-US"/>
                </a:br>
                <a:r>
                  <a:rPr lang="en-US"/>
                  <a:t>count, range, </a:t>
                </a:r>
                <a14:m>
                  <m:oMath xmlns:m="http://schemas.openxmlformats.org/officeDocument/2006/math">
                    <m:r>
                      <a:rPr lang="en-US" i="1" smtClean="0">
                        <a:latin typeface="Cambria Math" panose="02040503050406030204" pitchFamily="18" charset="0"/>
                      </a:rPr>
                      <m:t>𝑧</m:t>
                    </m:r>
                  </m:oMath>
                </a14:m>
                <a:r>
                  <a:rPr lang="en-US"/>
                  <a:t>-score, mean, median, standard deviation, logic check</a:t>
                </a:r>
              </a:p>
              <a:p>
                <a:pPr lvl="1" algn="l"/>
                <a:r>
                  <a:rPr lang="en-US" b="1"/>
                  <a:t>Multivariate Descriptive Statistics</a:t>
                </a:r>
                <a:br>
                  <a:rPr lang="en-US"/>
                </a:br>
                <a14:m>
                  <m:oMath xmlns:m="http://schemas.openxmlformats.org/officeDocument/2006/math">
                    <m:r>
                      <a:rPr lang="en-US" b="0" i="1" smtClean="0">
                        <a:latin typeface="Cambria Math" panose="02040503050406030204" pitchFamily="18" charset="0"/>
                      </a:rPr>
                      <m:t>𝑛</m:t>
                    </m:r>
                  </m:oMath>
                </a14:m>
                <a:r>
                  <a:rPr lang="en-US"/>
                  <a:t>-way table, logic check</a:t>
                </a:r>
              </a:p>
              <a:p>
                <a:pPr lvl="1" algn="l"/>
                <a:r>
                  <a:rPr lang="en-US" b="1"/>
                  <a:t>Data Visualization</a:t>
                </a:r>
                <a:br>
                  <a:rPr lang="en-US"/>
                </a:br>
                <a:r>
                  <a:rPr lang="en-US"/>
                  <a:t>scatterplot, scatterplot matrix, histogram, joint histogram, etc.</a:t>
                </a:r>
                <a:endParaRPr lang="en-US" sz="100"/>
              </a:p>
            </p:txBody>
          </p:sp>
        </mc:Choice>
        <mc:Fallback xmlns="">
          <p:sp>
            <p:nvSpPr>
              <p:cNvPr id="3" name="Content Placeholder 2">
                <a:extLst>
                  <a:ext uri="{FF2B5EF4-FFF2-40B4-BE49-F238E27FC236}">
                    <a16:creationId xmlns:a16="http://schemas.microsoft.com/office/drawing/2014/main" id="{9F29C379-A938-FCA2-D713-6475E10DF3EA}"/>
                  </a:ext>
                </a:extLst>
              </p:cNvPr>
              <p:cNvSpPr>
                <a:spLocks noGrp="1" noRot="1" noChangeAspect="1" noMove="1" noResize="1" noEditPoints="1" noAdjustHandles="1" noChangeArrowheads="1" noChangeShapeType="1" noTextEdit="1"/>
              </p:cNvSpPr>
              <p:nvPr>
                <p:ph idx="1"/>
              </p:nvPr>
            </p:nvSpPr>
            <p:spPr>
              <a:blipFill>
                <a:blip r:embed="rId2"/>
                <a:stretch>
                  <a:fillRect l="-90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147</a:t>
            </a:fld>
            <a:endParaRPr lang="en-CA"/>
          </a:p>
        </p:txBody>
      </p:sp>
      <p:sp>
        <p:nvSpPr>
          <p:cNvPr id="6" name="Date Placeholder 5">
            <a:extLst>
              <a:ext uri="{FF2B5EF4-FFF2-40B4-BE49-F238E27FC236}">
                <a16:creationId xmlns:a16="http://schemas.microsoft.com/office/drawing/2014/main" id="{3F23B45E-1041-DD70-0E94-3EDBE11F96C0}"/>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9121E565-D0C0-1E33-86D9-1A6A10F00550}"/>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22897531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Detecting Invalid Entries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pPr algn="just"/>
                <a:r>
                  <a:rPr lang="en-GB"/>
                  <a:t>Univariate tests do not always tell the </a:t>
                </a:r>
                <a:r>
                  <a:rPr lang="en-GB" b="1"/>
                  <a:t>whole</a:t>
                </a:r>
                <a:r>
                  <a:rPr lang="en-GB"/>
                  <a:t> story.</a:t>
                </a:r>
              </a:p>
              <a:p>
                <a:pPr algn="just"/>
                <a:r>
                  <a:rPr lang="en-US"/>
                  <a:t>This step might allow for the identification of potential outliers.</a:t>
                </a:r>
              </a:p>
              <a:p>
                <a:pPr algn="just"/>
                <a:r>
                  <a:rPr lang="en-US"/>
                  <a:t>Failure to detect invalid entries </a:t>
                </a:r>
                <a14:m>
                  <m:oMath xmlns:m="http://schemas.openxmlformats.org/officeDocument/2006/math">
                    <m:r>
                      <a:rPr lang="en-US" i="1" smtClean="0">
                        <a:latin typeface="Cambria Math" charset="0"/>
                        <a:ea typeface="Cambria Math" charset="0"/>
                        <a:cs typeface="Cambria Math" charset="0"/>
                      </a:rPr>
                      <m:t>≠</m:t>
                    </m:r>
                  </m:oMath>
                </a14:m>
                <a:r>
                  <a:rPr lang="en-US"/>
                  <a:t> all entries are valid.</a:t>
                </a:r>
              </a:p>
              <a:p>
                <a:pPr algn="just"/>
                <a:r>
                  <a:rPr lang="en-US"/>
                  <a:t>Small numbers of invalid entries recoded as “missing.”</a:t>
                </a:r>
              </a:p>
            </p:txBody>
          </p:sp>
        </mc:Choice>
        <mc:Fallback xmlns="">
          <p:sp>
            <p:nvSpPr>
              <p:cNvPr id="3" name="Content Placeholder 2">
                <a:extLst>
                  <a:ext uri="{FF2B5EF4-FFF2-40B4-BE49-F238E27FC236}">
                    <a16:creationId xmlns:a16="http://schemas.microsoft.com/office/drawing/2014/main" id="{9F29C379-A938-FCA2-D713-6475E10DF3EA}"/>
                  </a:ext>
                </a:extLst>
              </p:cNvPr>
              <p:cNvSpPr>
                <a:spLocks noGrp="1" noRot="1" noChangeAspect="1" noMove="1" noResize="1" noEditPoints="1" noAdjustHandles="1" noChangeArrowheads="1" noChangeShapeType="1" noTextEdit="1"/>
              </p:cNvSpPr>
              <p:nvPr>
                <p:ph idx="1"/>
              </p:nvPr>
            </p:nvSpPr>
            <p:spPr>
              <a:blipFill>
                <a:blip r:embed="rId2"/>
                <a:stretch>
                  <a:fillRect l="-90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148</a:t>
            </a:fld>
            <a:endParaRPr lang="en-CA"/>
          </a:p>
        </p:txBody>
      </p:sp>
      <p:sp>
        <p:nvSpPr>
          <p:cNvPr id="6" name="Date Placeholder 5">
            <a:extLst>
              <a:ext uri="{FF2B5EF4-FFF2-40B4-BE49-F238E27FC236}">
                <a16:creationId xmlns:a16="http://schemas.microsoft.com/office/drawing/2014/main" id="{8D995758-8BBB-29F2-2F2F-283F722E825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17145176-FF51-D731-4CE7-897242647DB0}"/>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3089036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Detecting Invalid Entries</a:t>
            </a:r>
          </a:p>
        </p:txBody>
      </p:sp>
      <p:pic>
        <p:nvPicPr>
          <p:cNvPr id="7" name="Content Placeholder 6" descr="Chart&#10;&#10;Description automatically generated">
            <a:extLst>
              <a:ext uri="{FF2B5EF4-FFF2-40B4-BE49-F238E27FC236}">
                <a16:creationId xmlns:a16="http://schemas.microsoft.com/office/drawing/2014/main" id="{5A26D5B2-372D-99E4-F396-7D70AA12A0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2077729"/>
            <a:ext cx="10058400" cy="3731243"/>
          </a:xfrm>
        </p:spPr>
      </p:pic>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149</a:t>
            </a:fld>
            <a:endParaRPr lang="en-CA"/>
          </a:p>
        </p:txBody>
      </p:sp>
      <p:sp>
        <p:nvSpPr>
          <p:cNvPr id="3" name="Date Placeholder 5">
            <a:extLst>
              <a:ext uri="{FF2B5EF4-FFF2-40B4-BE49-F238E27FC236}">
                <a16:creationId xmlns:a16="http://schemas.microsoft.com/office/drawing/2014/main" id="{830C1FA9-C08E-450B-3BBE-8A76B90F055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FC8AC879-A904-03F1-1A4E-08F582A29A3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312095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C0CA28-F700-9892-7FA6-068E59BD8756}"/>
              </a:ext>
            </a:extLst>
          </p:cNvPr>
          <p:cNvSpPr/>
          <p:nvPr/>
        </p:nvSpPr>
        <p:spPr>
          <a:xfrm>
            <a:off x="313899" y="1014484"/>
            <a:ext cx="11668835" cy="1464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6F524678-1FF3-F68C-6734-50BC3653F2D3}"/>
              </a:ext>
            </a:extLst>
          </p:cNvPr>
          <p:cNvSpPr/>
          <p:nvPr/>
        </p:nvSpPr>
        <p:spPr>
          <a:xfrm>
            <a:off x="0" y="6039866"/>
            <a:ext cx="12192000" cy="818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pic>
        <p:nvPicPr>
          <p:cNvPr id="10" name="Picture 9"/>
          <p:cNvPicPr>
            <a:picLocks noChangeAspect="1"/>
          </p:cNvPicPr>
          <p:nvPr/>
        </p:nvPicPr>
        <p:blipFill>
          <a:blip r:embed="rId2"/>
          <a:srcRect/>
          <a:stretch/>
        </p:blipFill>
        <p:spPr>
          <a:xfrm>
            <a:off x="1074993" y="3383"/>
            <a:ext cx="11030857" cy="6854617"/>
          </a:xfrm>
          <a:prstGeom prst="rect">
            <a:avLst/>
          </a:prstGeom>
        </p:spPr>
      </p:pic>
      <p:sp>
        <p:nvSpPr>
          <p:cNvPr id="4" name="Rectangle 3">
            <a:extLst>
              <a:ext uri="{FF2B5EF4-FFF2-40B4-BE49-F238E27FC236}">
                <a16:creationId xmlns:a16="http://schemas.microsoft.com/office/drawing/2014/main" id="{9C5557B3-4C4A-E34B-AA3C-09FE28DA2222}"/>
              </a:ext>
            </a:extLst>
          </p:cNvPr>
          <p:cNvSpPr/>
          <p:nvPr/>
        </p:nvSpPr>
        <p:spPr>
          <a:xfrm>
            <a:off x="1275907" y="662109"/>
            <a:ext cx="4172421" cy="1549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5" name="Rectangle 4">
            <a:extLst>
              <a:ext uri="{FF2B5EF4-FFF2-40B4-BE49-F238E27FC236}">
                <a16:creationId xmlns:a16="http://schemas.microsoft.com/office/drawing/2014/main" id="{D3D90824-9F45-D845-84EE-11254929BD1E}"/>
              </a:ext>
            </a:extLst>
          </p:cNvPr>
          <p:cNvSpPr/>
          <p:nvPr/>
        </p:nvSpPr>
        <p:spPr>
          <a:xfrm>
            <a:off x="6462515" y="649407"/>
            <a:ext cx="4262191" cy="1562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8" name="Rectangle 7">
            <a:extLst>
              <a:ext uri="{FF2B5EF4-FFF2-40B4-BE49-F238E27FC236}">
                <a16:creationId xmlns:a16="http://schemas.microsoft.com/office/drawing/2014/main" id="{109F5678-D963-B949-8C19-EDB55DF78803}"/>
              </a:ext>
            </a:extLst>
          </p:cNvPr>
          <p:cNvSpPr/>
          <p:nvPr/>
        </p:nvSpPr>
        <p:spPr>
          <a:xfrm>
            <a:off x="2030739"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9" name="Rectangle 8">
            <a:extLst>
              <a:ext uri="{FF2B5EF4-FFF2-40B4-BE49-F238E27FC236}">
                <a16:creationId xmlns:a16="http://schemas.microsoft.com/office/drawing/2014/main" id="{6D7BE831-071C-324E-AC40-CCF32A0A6507}"/>
              </a:ext>
            </a:extLst>
          </p:cNvPr>
          <p:cNvSpPr/>
          <p:nvPr/>
        </p:nvSpPr>
        <p:spPr>
          <a:xfrm>
            <a:off x="5954176"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2" name="Rectangle 11">
            <a:extLst>
              <a:ext uri="{FF2B5EF4-FFF2-40B4-BE49-F238E27FC236}">
                <a16:creationId xmlns:a16="http://schemas.microsoft.com/office/drawing/2014/main" id="{64D4F216-DBD4-A742-8FCD-C35FC5379E6A}"/>
              </a:ext>
            </a:extLst>
          </p:cNvPr>
          <p:cNvSpPr/>
          <p:nvPr/>
        </p:nvSpPr>
        <p:spPr>
          <a:xfrm>
            <a:off x="9075555" y="2209129"/>
            <a:ext cx="2755900" cy="1562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3" name="Rectangle 12">
            <a:extLst>
              <a:ext uri="{FF2B5EF4-FFF2-40B4-BE49-F238E27FC236}">
                <a16:creationId xmlns:a16="http://schemas.microsoft.com/office/drawing/2014/main" id="{DAAAB703-4DE0-A84C-B189-E6679F3FBD14}"/>
              </a:ext>
            </a:extLst>
          </p:cNvPr>
          <p:cNvSpPr/>
          <p:nvPr/>
        </p:nvSpPr>
        <p:spPr>
          <a:xfrm>
            <a:off x="1527836" y="2283467"/>
            <a:ext cx="6496201" cy="1487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4" name="Rectangle 13">
            <a:extLst>
              <a:ext uri="{FF2B5EF4-FFF2-40B4-BE49-F238E27FC236}">
                <a16:creationId xmlns:a16="http://schemas.microsoft.com/office/drawing/2014/main" id="{5D0F5F62-42DB-FB49-8E6A-65834E20047D}"/>
              </a:ext>
            </a:extLst>
          </p:cNvPr>
          <p:cNvSpPr/>
          <p:nvPr/>
        </p:nvSpPr>
        <p:spPr>
          <a:xfrm>
            <a:off x="2126511" y="2223677"/>
            <a:ext cx="3776029"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6" name="Rectangle 15">
            <a:extLst>
              <a:ext uri="{FF2B5EF4-FFF2-40B4-BE49-F238E27FC236}">
                <a16:creationId xmlns:a16="http://schemas.microsoft.com/office/drawing/2014/main" id="{18444B9D-56B5-4342-BBC9-AABE2BC91C0D}"/>
              </a:ext>
            </a:extLst>
          </p:cNvPr>
          <p:cNvSpPr/>
          <p:nvPr/>
        </p:nvSpPr>
        <p:spPr>
          <a:xfrm>
            <a:off x="8500534" y="2187180"/>
            <a:ext cx="3443374"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5" name="Rectangle 14">
            <a:extLst>
              <a:ext uri="{FF2B5EF4-FFF2-40B4-BE49-F238E27FC236}">
                <a16:creationId xmlns:a16="http://schemas.microsoft.com/office/drawing/2014/main" id="{9380B266-6945-204D-B236-B5C1388D5FF1}"/>
              </a:ext>
            </a:extLst>
          </p:cNvPr>
          <p:cNvSpPr/>
          <p:nvPr/>
        </p:nvSpPr>
        <p:spPr>
          <a:xfrm>
            <a:off x="5320430" y="1498668"/>
            <a:ext cx="3845700" cy="1562165"/>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7" name="Rectangle 16">
            <a:extLst>
              <a:ext uri="{FF2B5EF4-FFF2-40B4-BE49-F238E27FC236}">
                <a16:creationId xmlns:a16="http://schemas.microsoft.com/office/drawing/2014/main" id="{FAB101A5-8112-304D-9786-03B38C2F8B17}"/>
              </a:ext>
            </a:extLst>
          </p:cNvPr>
          <p:cNvSpPr/>
          <p:nvPr/>
        </p:nvSpPr>
        <p:spPr>
          <a:xfrm>
            <a:off x="7121890" y="3808223"/>
            <a:ext cx="1334538" cy="60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8" name="Rectangle 17">
            <a:extLst>
              <a:ext uri="{FF2B5EF4-FFF2-40B4-BE49-F238E27FC236}">
                <a16:creationId xmlns:a16="http://schemas.microsoft.com/office/drawing/2014/main" id="{BA880939-1EFE-0841-8F37-60C74D52BD53}"/>
              </a:ext>
            </a:extLst>
          </p:cNvPr>
          <p:cNvSpPr/>
          <p:nvPr/>
        </p:nvSpPr>
        <p:spPr>
          <a:xfrm>
            <a:off x="7658199" y="3841880"/>
            <a:ext cx="2371847" cy="1463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9" name="Rectangle 18">
            <a:extLst>
              <a:ext uri="{FF2B5EF4-FFF2-40B4-BE49-F238E27FC236}">
                <a16:creationId xmlns:a16="http://schemas.microsoft.com/office/drawing/2014/main" id="{E3C03C5C-F4D8-9741-9686-B6E5CFCB549F}"/>
              </a:ext>
            </a:extLst>
          </p:cNvPr>
          <p:cNvSpPr/>
          <p:nvPr/>
        </p:nvSpPr>
        <p:spPr>
          <a:xfrm>
            <a:off x="5385121" y="3794837"/>
            <a:ext cx="2985948" cy="3059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1" name="Rectangle 20">
            <a:extLst>
              <a:ext uri="{FF2B5EF4-FFF2-40B4-BE49-F238E27FC236}">
                <a16:creationId xmlns:a16="http://schemas.microsoft.com/office/drawing/2014/main" id="{9E8CF1C0-E0CD-1542-AADB-898E91E30AF2}"/>
              </a:ext>
            </a:extLst>
          </p:cNvPr>
          <p:cNvSpPr/>
          <p:nvPr/>
        </p:nvSpPr>
        <p:spPr>
          <a:xfrm>
            <a:off x="7185145" y="5244630"/>
            <a:ext cx="2371847" cy="1613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2" name="Rectangle 21">
            <a:extLst>
              <a:ext uri="{FF2B5EF4-FFF2-40B4-BE49-F238E27FC236}">
                <a16:creationId xmlns:a16="http://schemas.microsoft.com/office/drawing/2014/main" id="{06EE4756-04C7-484D-BF9D-4EC68B7B0715}"/>
              </a:ext>
            </a:extLst>
          </p:cNvPr>
          <p:cNvSpPr/>
          <p:nvPr/>
        </p:nvSpPr>
        <p:spPr>
          <a:xfrm>
            <a:off x="8153970" y="5309334"/>
            <a:ext cx="2364728" cy="1464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3" name="Rectangle 22">
            <a:extLst>
              <a:ext uri="{FF2B5EF4-FFF2-40B4-BE49-F238E27FC236}">
                <a16:creationId xmlns:a16="http://schemas.microsoft.com/office/drawing/2014/main" id="{15AEEE52-2FE5-BC45-BD17-02FD63118A31}"/>
              </a:ext>
            </a:extLst>
          </p:cNvPr>
          <p:cNvSpPr/>
          <p:nvPr/>
        </p:nvSpPr>
        <p:spPr>
          <a:xfrm>
            <a:off x="8192025" y="5451661"/>
            <a:ext cx="2364728" cy="1418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4" name="Rectangle 23">
            <a:extLst>
              <a:ext uri="{FF2B5EF4-FFF2-40B4-BE49-F238E27FC236}">
                <a16:creationId xmlns:a16="http://schemas.microsoft.com/office/drawing/2014/main" id="{7EC4C96F-DA6B-5043-89CC-9D82FB201D56}"/>
              </a:ext>
            </a:extLst>
          </p:cNvPr>
          <p:cNvSpPr/>
          <p:nvPr/>
        </p:nvSpPr>
        <p:spPr>
          <a:xfrm>
            <a:off x="9923721" y="4646427"/>
            <a:ext cx="1807535" cy="1502897"/>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7" name="Rectangle 26">
            <a:extLst>
              <a:ext uri="{FF2B5EF4-FFF2-40B4-BE49-F238E27FC236}">
                <a16:creationId xmlns:a16="http://schemas.microsoft.com/office/drawing/2014/main" id="{83BFF7EE-C5C7-8874-8D6E-B9A8CDAC0929}"/>
              </a:ext>
            </a:extLst>
          </p:cNvPr>
          <p:cNvSpPr/>
          <p:nvPr/>
        </p:nvSpPr>
        <p:spPr>
          <a:xfrm>
            <a:off x="5320422" y="34291"/>
            <a:ext cx="1270000" cy="1464378"/>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8" name="Rectangle 27">
            <a:extLst>
              <a:ext uri="{FF2B5EF4-FFF2-40B4-BE49-F238E27FC236}">
                <a16:creationId xmlns:a16="http://schemas.microsoft.com/office/drawing/2014/main" id="{AB91E469-CDD6-A9A1-D4A6-73F6BC9ACCD3}"/>
              </a:ext>
            </a:extLst>
          </p:cNvPr>
          <p:cNvSpPr/>
          <p:nvPr/>
        </p:nvSpPr>
        <p:spPr>
          <a:xfrm>
            <a:off x="7889358" y="3060833"/>
            <a:ext cx="3307334" cy="1585595"/>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9" name="Content Placeholder 6">
            <a:extLst>
              <a:ext uri="{FF2B5EF4-FFF2-40B4-BE49-F238E27FC236}">
                <a16:creationId xmlns:a16="http://schemas.microsoft.com/office/drawing/2014/main" id="{6F2DFBB9-3067-637B-A522-910C222EEBFB}"/>
              </a:ext>
            </a:extLst>
          </p:cNvPr>
          <p:cNvSpPr txBox="1">
            <a:spLocks/>
          </p:cNvSpPr>
          <p:nvPr/>
        </p:nvSpPr>
        <p:spPr>
          <a:xfrm>
            <a:off x="80010" y="3831677"/>
            <a:ext cx="3053316" cy="2929372"/>
          </a:xfrm>
          <a:prstGeom prst="rect">
            <a:avLst/>
          </a:prstGeom>
          <a:solidFill>
            <a:srgbClr val="D2DEEF">
              <a:alpha val="50196"/>
            </a:srgbClr>
          </a:solidFill>
          <a:ln>
            <a:solidFill>
              <a:schemeClr val="tx2"/>
            </a:solidFill>
          </a:ln>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 b="1">
              <a:latin typeface="Dagny OT" panose="020B0504020201020104" pitchFamily="34" charset="0"/>
            </a:endParaRPr>
          </a:p>
          <a:p>
            <a:r>
              <a:rPr lang="en-US" sz="2200" b="1">
                <a:solidFill>
                  <a:schemeClr val="tx2"/>
                </a:solidFill>
                <a:latin typeface="Dagny OT" panose="020B0504020201020104" pitchFamily="34" charset="0"/>
              </a:rPr>
              <a:t>Habitat:</a:t>
            </a:r>
            <a:r>
              <a:rPr lang="en-US" sz="2200">
                <a:solidFill>
                  <a:schemeClr val="tx2"/>
                </a:solidFill>
                <a:latin typeface="Dagny OT" panose="020B0504020201020104" pitchFamily="34" charset="0"/>
              </a:rPr>
              <a:t> woods</a:t>
            </a:r>
            <a:endParaRPr lang="en-US" sz="2200">
              <a:solidFill>
                <a:schemeClr val="accent6"/>
              </a:solidFill>
              <a:latin typeface="Dagny OT" panose="020B0504020201020104" pitchFamily="34" charset="0"/>
            </a:endParaRPr>
          </a:p>
          <a:p>
            <a:r>
              <a:rPr lang="en-US" sz="2200" b="1">
                <a:solidFill>
                  <a:schemeClr val="tx2"/>
                </a:solidFill>
                <a:latin typeface="Dagny OT" panose="020B0504020201020104" pitchFamily="34" charset="0"/>
              </a:rPr>
              <a:t>Gill Size: </a:t>
            </a:r>
            <a:r>
              <a:rPr lang="en-US" sz="2200">
                <a:solidFill>
                  <a:schemeClr val="tx2"/>
                </a:solidFill>
                <a:latin typeface="Dagny OT" panose="020B0504020201020104" pitchFamily="34" charset="0"/>
              </a:rPr>
              <a:t>narrow</a:t>
            </a:r>
          </a:p>
          <a:p>
            <a:r>
              <a:rPr lang="en-US" sz="2200" b="1">
                <a:solidFill>
                  <a:schemeClr val="tx2"/>
                </a:solidFill>
                <a:latin typeface="Dagny OT" panose="020B0504020201020104" pitchFamily="34" charset="0"/>
              </a:rPr>
              <a:t>Odor:</a:t>
            </a:r>
            <a:r>
              <a:rPr lang="en-US" sz="2200">
                <a:solidFill>
                  <a:schemeClr val="tx2"/>
                </a:solidFill>
                <a:latin typeface="Dagny OT" panose="020B0504020201020104" pitchFamily="34" charset="0"/>
              </a:rPr>
              <a:t> </a:t>
            </a:r>
            <a:r>
              <a:rPr lang="en-US" sz="2200" b="1">
                <a:solidFill>
                  <a:srgbClr val="CC0000"/>
                </a:solidFill>
                <a:latin typeface="Dagny OT" panose="020B0504020201020104" pitchFamily="34" charset="0"/>
              </a:rPr>
              <a:t>none</a:t>
            </a:r>
          </a:p>
          <a:p>
            <a:r>
              <a:rPr lang="en-US" sz="2200" b="1">
                <a:solidFill>
                  <a:schemeClr val="tx2"/>
                </a:solidFill>
                <a:latin typeface="Dagny OT" panose="020B0504020201020104" pitchFamily="34" charset="0"/>
              </a:rPr>
              <a:t>Spores:</a:t>
            </a:r>
            <a:r>
              <a:rPr lang="en-US" sz="2200">
                <a:solidFill>
                  <a:schemeClr val="tx2"/>
                </a:solidFill>
                <a:latin typeface="Dagny OT" panose="020B0504020201020104" pitchFamily="34" charset="0"/>
              </a:rPr>
              <a:t> white</a:t>
            </a:r>
          </a:p>
          <a:p>
            <a:r>
              <a:rPr lang="en-US" sz="2200" b="1">
                <a:solidFill>
                  <a:schemeClr val="tx2"/>
                </a:solidFill>
                <a:latin typeface="Dagny OT" panose="020B0504020201020104" pitchFamily="34" charset="0"/>
              </a:rPr>
              <a:t>Cap Colour:</a:t>
            </a:r>
            <a:r>
              <a:rPr lang="en-US" sz="2200">
                <a:solidFill>
                  <a:schemeClr val="tx2"/>
                </a:solidFill>
                <a:latin typeface="Dagny OT" panose="020B0504020201020104" pitchFamily="34" charset="0"/>
              </a:rPr>
              <a:t> red</a:t>
            </a:r>
          </a:p>
          <a:p>
            <a:endParaRPr lang="en-US" sz="500" b="1">
              <a:solidFill>
                <a:schemeClr val="tx2"/>
              </a:solidFill>
              <a:latin typeface="Dagny OT" panose="020B0504020201020104" pitchFamily="34" charset="0"/>
              <a:ea typeface="Helvetica Light" charset="0"/>
              <a:cs typeface="Helvetica Light" charset="0"/>
            </a:endParaRPr>
          </a:p>
          <a:p>
            <a:r>
              <a:rPr lang="en-US" sz="2200" b="1">
                <a:solidFill>
                  <a:schemeClr val="tx2"/>
                </a:solidFill>
                <a:latin typeface="Dagny OT" panose="020B0504020201020104" pitchFamily="34" charset="0"/>
                <a:ea typeface="Helvetica Light" charset="0"/>
                <a:cs typeface="Helvetica Light" charset="0"/>
              </a:rPr>
              <a:t>Classification problem: </a:t>
            </a:r>
            <a:r>
              <a:rPr lang="en-US" sz="2200">
                <a:solidFill>
                  <a:schemeClr val="tx2"/>
                </a:solidFill>
                <a:latin typeface="Dagny OT" panose="020B0504020201020104" pitchFamily="34" charset="0"/>
              </a:rPr>
              <a:t>edible or poisonous</a:t>
            </a:r>
          </a:p>
          <a:p>
            <a:endParaRPr lang="en-US" sz="2200" b="1">
              <a:solidFill>
                <a:srgbClr val="FF0000"/>
              </a:solidFill>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p:txBody>
      </p:sp>
    </p:spTree>
    <p:extLst>
      <p:ext uri="{BB962C8B-B14F-4D97-AF65-F5344CB8AC3E}">
        <p14:creationId xmlns:p14="http://schemas.microsoft.com/office/powerpoint/2010/main" val="33251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Detecting Invalid Entries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150</a:t>
            </a:fld>
            <a:endParaRPr lang="en-CA"/>
          </a:p>
        </p:txBody>
      </p:sp>
      <p:pic>
        <p:nvPicPr>
          <p:cNvPr id="8" name="Picture 7">
            <a:extLst>
              <a:ext uri="{FF2B5EF4-FFF2-40B4-BE49-F238E27FC236}">
                <a16:creationId xmlns:a16="http://schemas.microsoft.com/office/drawing/2014/main" id="{625E6200-E51A-9F65-1345-4B47E34C6FE9}"/>
              </a:ext>
            </a:extLst>
          </p:cNvPr>
          <p:cNvPicPr>
            <a:picLocks noChangeAspect="1"/>
          </p:cNvPicPr>
          <p:nvPr/>
        </p:nvPicPr>
        <p:blipFill rotWithShape="1">
          <a:blip r:embed="rId2"/>
          <a:srcRect l="2630" t="5348" b="4916"/>
          <a:stretch/>
        </p:blipFill>
        <p:spPr>
          <a:xfrm>
            <a:off x="2949575" y="1920111"/>
            <a:ext cx="6292850" cy="4333756"/>
          </a:xfrm>
          <a:prstGeom prst="rect">
            <a:avLst/>
          </a:prstGeom>
        </p:spPr>
      </p:pic>
      <p:sp>
        <p:nvSpPr>
          <p:cNvPr id="11" name="Content Placeholder 2">
            <a:extLst>
              <a:ext uri="{FF2B5EF4-FFF2-40B4-BE49-F238E27FC236}">
                <a16:creationId xmlns:a16="http://schemas.microsoft.com/office/drawing/2014/main" id="{760D26DE-E5F3-E97F-1A63-9F0D63A6F408}"/>
              </a:ext>
            </a:extLst>
          </p:cNvPr>
          <p:cNvSpPr txBox="1">
            <a:spLocks/>
          </p:cNvSpPr>
          <p:nvPr/>
        </p:nvSpPr>
        <p:spPr>
          <a:xfrm rot="16200000">
            <a:off x="189268" y="3665354"/>
            <a:ext cx="4495800" cy="66854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2400">
                <a:solidFill>
                  <a:schemeClr val="tx2"/>
                </a:solidFill>
                <a:latin typeface="Dagny OT" panose="020B0504020201020104" pitchFamily="34" charset="77"/>
                <a:ea typeface="Helvetica Light" charset="0"/>
                <a:cs typeface="Helvetica Light" charset="0"/>
              </a:rPr>
              <a:t>Time of arrivals at screening station, prior to departure (mins)</a:t>
            </a:r>
          </a:p>
        </p:txBody>
      </p:sp>
      <p:sp>
        <p:nvSpPr>
          <p:cNvPr id="3" name="Date Placeholder 5">
            <a:extLst>
              <a:ext uri="{FF2B5EF4-FFF2-40B4-BE49-F238E27FC236}">
                <a16:creationId xmlns:a16="http://schemas.microsoft.com/office/drawing/2014/main" id="{89C820E8-2F88-EC97-C103-57732061B50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320208DE-1025-F967-567E-B2D9F92287A0}"/>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6923204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Detecting Invalid Entries</a:t>
            </a:r>
          </a:p>
        </p:txBody>
      </p:sp>
      <p:pic>
        <p:nvPicPr>
          <p:cNvPr id="11" name="Content Placeholder 10" descr="Diagram&#10;&#10;Description automatically generated with low confidence">
            <a:extLst>
              <a:ext uri="{FF2B5EF4-FFF2-40B4-BE49-F238E27FC236}">
                <a16:creationId xmlns:a16="http://schemas.microsoft.com/office/drawing/2014/main" id="{3F69D548-BA49-9E91-0C96-B28FDE9816A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97280" y="2952221"/>
            <a:ext cx="4762452" cy="1894918"/>
          </a:xfrm>
        </p:spPr>
      </p:pic>
      <p:pic>
        <p:nvPicPr>
          <p:cNvPr id="13" name="Content Placeholder 12" descr="Table&#10;&#10;Description automatically generated with medium confidence">
            <a:extLst>
              <a:ext uri="{FF2B5EF4-FFF2-40B4-BE49-F238E27FC236}">
                <a16:creationId xmlns:a16="http://schemas.microsoft.com/office/drawing/2014/main" id="{1953AF71-8731-6C33-8DDB-459E446555D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28777" y="2798448"/>
            <a:ext cx="5091599" cy="2048691"/>
          </a:xfrm>
        </p:spPr>
      </p:pic>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151</a:t>
            </a:fld>
            <a:endParaRPr lang="en-CA"/>
          </a:p>
        </p:txBody>
      </p:sp>
      <p:sp>
        <p:nvSpPr>
          <p:cNvPr id="15" name="TextBox 14">
            <a:extLst>
              <a:ext uri="{FF2B5EF4-FFF2-40B4-BE49-F238E27FC236}">
                <a16:creationId xmlns:a16="http://schemas.microsoft.com/office/drawing/2014/main" id="{75D39D06-2FA2-BED9-17BC-17FF10987AF0}"/>
              </a:ext>
            </a:extLst>
          </p:cNvPr>
          <p:cNvSpPr txBox="1"/>
          <p:nvPr/>
        </p:nvSpPr>
        <p:spPr>
          <a:xfrm>
            <a:off x="5806901" y="3638127"/>
            <a:ext cx="578198" cy="369332"/>
          </a:xfrm>
          <a:prstGeom prst="rect">
            <a:avLst/>
          </a:prstGeom>
          <a:noFill/>
        </p:spPr>
        <p:txBody>
          <a:bodyPr wrap="square">
            <a:spAutoFit/>
          </a:bodyPr>
          <a:lstStyle/>
          <a:p>
            <a:pPr algn="ctr"/>
            <a:r>
              <a:rPr lang="en-CA">
                <a:solidFill>
                  <a:schemeClr val="tx2"/>
                </a:solidFill>
                <a:latin typeface="Dagny OT" panose="020B0504020201020104" pitchFamily="34" charset="0"/>
              </a:rPr>
              <a:t>vs.</a:t>
            </a:r>
          </a:p>
        </p:txBody>
      </p:sp>
      <p:sp>
        <p:nvSpPr>
          <p:cNvPr id="3" name="Date Placeholder 5">
            <a:extLst>
              <a:ext uri="{FF2B5EF4-FFF2-40B4-BE49-F238E27FC236}">
                <a16:creationId xmlns:a16="http://schemas.microsoft.com/office/drawing/2014/main" id="{109779A3-9841-DA15-B2C1-C24CD6B43DA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E4E4C4D0-0762-1C68-EB35-00796FB12601}"/>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3169866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Detecting Invalid Entries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152</a:t>
            </a:fld>
            <a:endParaRPr lang="en-CA"/>
          </a:p>
        </p:txBody>
      </p:sp>
      <p:pic>
        <p:nvPicPr>
          <p:cNvPr id="6" name="Content Placeholder 6">
            <a:extLst>
              <a:ext uri="{FF2B5EF4-FFF2-40B4-BE49-F238E27FC236}">
                <a16:creationId xmlns:a16="http://schemas.microsoft.com/office/drawing/2014/main" id="{3A6CF9CD-07B5-1C8B-8BA8-49A19515D5B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97280" y="1920111"/>
            <a:ext cx="3502491" cy="2119154"/>
          </a:xfrm>
          <a:prstGeom prst="rect">
            <a:avLst/>
          </a:prstGeom>
        </p:spPr>
      </p:pic>
      <p:pic>
        <p:nvPicPr>
          <p:cNvPr id="7" name="Picture 6">
            <a:extLst>
              <a:ext uri="{FF2B5EF4-FFF2-40B4-BE49-F238E27FC236}">
                <a16:creationId xmlns:a16="http://schemas.microsoft.com/office/drawing/2014/main" id="{25695F66-7757-FE3E-2FA0-DB14B3EAEE3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97280" y="4145522"/>
            <a:ext cx="3502491" cy="2126512"/>
          </a:xfrm>
          <a:prstGeom prst="rect">
            <a:avLst/>
          </a:prstGeom>
        </p:spPr>
      </p:pic>
      <p:sp>
        <p:nvSpPr>
          <p:cNvPr id="8" name="TextBox 7">
            <a:extLst>
              <a:ext uri="{FF2B5EF4-FFF2-40B4-BE49-F238E27FC236}">
                <a16:creationId xmlns:a16="http://schemas.microsoft.com/office/drawing/2014/main" id="{546664A9-B8BA-5A97-7052-F04959D6CECD}"/>
              </a:ext>
            </a:extLst>
          </p:cNvPr>
          <p:cNvSpPr txBox="1"/>
          <p:nvPr/>
        </p:nvSpPr>
        <p:spPr>
          <a:xfrm>
            <a:off x="4717064" y="3882568"/>
            <a:ext cx="578198" cy="369332"/>
          </a:xfrm>
          <a:prstGeom prst="rect">
            <a:avLst/>
          </a:prstGeom>
          <a:noFill/>
        </p:spPr>
        <p:txBody>
          <a:bodyPr wrap="square">
            <a:spAutoFit/>
          </a:bodyPr>
          <a:lstStyle/>
          <a:p>
            <a:pPr algn="ctr"/>
            <a:r>
              <a:rPr lang="en-CA">
                <a:solidFill>
                  <a:schemeClr val="tx2"/>
                </a:solidFill>
                <a:latin typeface="Dagny OT" panose="020B0504020201020104" pitchFamily="34" charset="0"/>
              </a:rPr>
              <a:t>vs.</a:t>
            </a:r>
          </a:p>
        </p:txBody>
      </p:sp>
      <p:pic>
        <p:nvPicPr>
          <p:cNvPr id="11" name="Picture 10">
            <a:extLst>
              <a:ext uri="{FF2B5EF4-FFF2-40B4-BE49-F238E27FC236}">
                <a16:creationId xmlns:a16="http://schemas.microsoft.com/office/drawing/2014/main" id="{B8718B85-125B-C8E9-6347-F98736A40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2555" y="2177400"/>
            <a:ext cx="6303808" cy="3779669"/>
          </a:xfrm>
          <a:prstGeom prst="rect">
            <a:avLst/>
          </a:prstGeom>
        </p:spPr>
      </p:pic>
      <p:sp>
        <p:nvSpPr>
          <p:cNvPr id="3" name="Date Placeholder 5">
            <a:extLst>
              <a:ext uri="{FF2B5EF4-FFF2-40B4-BE49-F238E27FC236}">
                <a16:creationId xmlns:a16="http://schemas.microsoft.com/office/drawing/2014/main" id="{01AAD761-A107-DCE6-294E-212A5933E28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F3B8DF19-0DDD-40CD-49FD-2632AC7C0101}"/>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0850097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Detecting Invalid Entries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153</a:t>
            </a:fld>
            <a:endParaRPr lang="en-CA"/>
          </a:p>
        </p:txBody>
      </p:sp>
      <p:pic>
        <p:nvPicPr>
          <p:cNvPr id="3" name="Content Placeholder 6">
            <a:extLst>
              <a:ext uri="{FF2B5EF4-FFF2-40B4-BE49-F238E27FC236}">
                <a16:creationId xmlns:a16="http://schemas.microsoft.com/office/drawing/2014/main" id="{7C99FF4A-A9A2-F9B7-A09A-200D7B026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308" y="2046513"/>
            <a:ext cx="6375400" cy="4038600"/>
          </a:xfrm>
          <a:prstGeom prst="rect">
            <a:avLst/>
          </a:prstGeom>
        </p:spPr>
      </p:pic>
      <p:pic>
        <p:nvPicPr>
          <p:cNvPr id="12" name="Picture 11">
            <a:extLst>
              <a:ext uri="{FF2B5EF4-FFF2-40B4-BE49-F238E27FC236}">
                <a16:creationId xmlns:a16="http://schemas.microsoft.com/office/drawing/2014/main" id="{79582D2F-8334-999C-7618-3E6B2DF22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839383"/>
            <a:ext cx="3623707" cy="4452860"/>
          </a:xfrm>
          <a:prstGeom prst="rect">
            <a:avLst/>
          </a:prstGeom>
        </p:spPr>
      </p:pic>
      <p:sp>
        <p:nvSpPr>
          <p:cNvPr id="6" name="Date Placeholder 5">
            <a:extLst>
              <a:ext uri="{FF2B5EF4-FFF2-40B4-BE49-F238E27FC236}">
                <a16:creationId xmlns:a16="http://schemas.microsoft.com/office/drawing/2014/main" id="{5A18F8BE-4DD1-FFB5-7E46-1193BD981D0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D5FD3E30-AD4B-7CE3-45A4-E71E4FFC96F4}"/>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0363339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Data Quality</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154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Data Preparation</a:t>
            </a:r>
            <a:br>
              <a:rPr lang="en-CA" sz="2000" b="1"/>
            </a:br>
            <a:br>
              <a:rPr lang="en-CA" sz="2000" b="1"/>
            </a:br>
            <a:r>
              <a:rPr lang="en-CA" sz="2000">
                <a:hlinkClick r:id="rId2"/>
              </a:rPr>
              <a:t>Introduction</a:t>
            </a:r>
            <a:br>
              <a:rPr lang="en-CA" sz="2000"/>
            </a:br>
            <a:br>
              <a:rPr lang="en-CA" sz="2000"/>
            </a:br>
            <a:r>
              <a:rPr lang="en-CA" sz="2000">
                <a:hlinkClick r:id="rId3"/>
              </a:rPr>
              <a:t>General Principles </a:t>
            </a:r>
            <a:endParaRPr lang="en-CA" sz="2000"/>
          </a:p>
          <a:p>
            <a:pPr lvl="1"/>
            <a:r>
              <a:rPr lang="en-CA" sz="1600"/>
              <a:t>Approaches to Data Cleaning</a:t>
            </a:r>
          </a:p>
          <a:p>
            <a:pPr lvl="1"/>
            <a:r>
              <a:rPr lang="en-CA" sz="1600"/>
              <a:t>Pros and Cons</a:t>
            </a:r>
          </a:p>
          <a:p>
            <a:pPr lvl="1"/>
            <a:r>
              <a:rPr lang="en-CA" sz="1600"/>
              <a:t>Tools and Methods</a:t>
            </a:r>
          </a:p>
          <a:p>
            <a:r>
              <a:rPr lang="en-CA" sz="2000">
                <a:hlinkClick r:id="rId4"/>
              </a:rPr>
              <a:t>Data Quality</a:t>
            </a:r>
            <a:endParaRPr lang="en-CA" sz="2000"/>
          </a:p>
          <a:p>
            <a:pPr lvl="1"/>
            <a:r>
              <a:rPr lang="en-CA" sz="1600"/>
              <a:t>Common Error Sources</a:t>
            </a:r>
          </a:p>
          <a:p>
            <a:pPr lvl="1"/>
            <a:r>
              <a:rPr lang="en-CA" sz="1600"/>
              <a:t>Detecting Invalid Entries</a:t>
            </a:r>
          </a:p>
        </p:txBody>
      </p:sp>
      <p:sp>
        <p:nvSpPr>
          <p:cNvPr id="7" name="Date Placeholder 5">
            <a:extLst>
              <a:ext uri="{FF2B5EF4-FFF2-40B4-BE49-F238E27FC236}">
                <a16:creationId xmlns:a16="http://schemas.microsoft.com/office/drawing/2014/main" id="{DC796E53-0576-2681-ABD0-E234191E2DBA}"/>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479F306D-A90E-BF10-53FD-0305D1AE4267}"/>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4380008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Data Quality</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155</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lgn="l">
              <a:buFont typeface="+mj-lt"/>
              <a:buAutoNum type="arabicPeriod"/>
            </a:pPr>
            <a:r>
              <a:rPr lang="en-CA" sz="2400"/>
              <a:t>Recreate the examples of </a:t>
            </a:r>
            <a:r>
              <a:rPr lang="en-CA" sz="2400">
                <a:hlinkClick r:id="rId2"/>
              </a:rPr>
              <a:t>The </a:t>
            </a:r>
            <a:r>
              <a:rPr lang="en-CA" sz="2400" err="1">
                <a:hlinkClick r:id="rId2"/>
              </a:rPr>
              <a:t>Tidyverse</a:t>
            </a:r>
            <a:r>
              <a:rPr lang="en-CA" sz="2400"/>
              <a:t>.</a:t>
            </a:r>
          </a:p>
          <a:p>
            <a:pPr marL="457200" indent="-457200" algn="l">
              <a:buFont typeface="+mj-lt"/>
              <a:buAutoNum type="arabicPeriod"/>
            </a:pPr>
            <a:r>
              <a:rPr lang="en-CA" sz="2400"/>
              <a:t>Turn the dataset found in the file </a:t>
            </a:r>
            <a:r>
              <a:rPr lang="en-CA" sz="2400">
                <a:highlight>
                  <a:srgbClr val="C0C0C0"/>
                </a:highlight>
                <a:hlinkClick r:id="rId3"/>
              </a:rPr>
              <a:t>cities.txt</a:t>
            </a:r>
            <a:r>
              <a:rPr lang="en-CA" sz="2400"/>
              <a:t> into a tidy dataset.</a:t>
            </a:r>
          </a:p>
          <a:p>
            <a:pPr marL="457200" indent="-457200" algn="l">
              <a:buFont typeface="+mj-lt"/>
              <a:buAutoNum type="arabicPeriod"/>
            </a:pPr>
            <a:r>
              <a:rPr lang="en-CA"/>
              <a:t>Does the dataset found in the file </a:t>
            </a:r>
            <a:r>
              <a:rPr lang="en-CA" sz="2400">
                <a:highlight>
                  <a:srgbClr val="C0C0C0"/>
                </a:highlight>
                <a:hlinkClick r:id="rId3"/>
              </a:rPr>
              <a:t>cities.txt</a:t>
            </a:r>
            <a:r>
              <a:rPr lang="en-CA" sz="2400"/>
              <a:t> appear to be of good quality (</a:t>
            </a:r>
            <a:r>
              <a:rPr lang="en-CA"/>
              <a:t>is it sound? does it have </a:t>
            </a:r>
            <a:r>
              <a:rPr lang="en-CA" sz="2400"/>
              <a:t>invalid entries?)</a:t>
            </a:r>
          </a:p>
          <a:p>
            <a:pPr marL="457200" indent="-457200" algn="l">
              <a:buFont typeface="+mj-lt"/>
              <a:buAutoNum type="arabicPeriod"/>
            </a:pPr>
            <a:r>
              <a:rPr lang="en-CA"/>
              <a:t>Create a list of items that could be used in a methodical data cleaning checklist. Use data that you have encountered in the past as inspiration (numerical, categorical, text data). </a:t>
            </a:r>
            <a:endParaRPr lang="en-CA" sz="2400"/>
          </a:p>
        </p:txBody>
      </p:sp>
      <p:sp>
        <p:nvSpPr>
          <p:cNvPr id="3" name="Date Placeholder 5">
            <a:extLst>
              <a:ext uri="{FF2B5EF4-FFF2-40B4-BE49-F238E27FC236}">
                <a16:creationId xmlns:a16="http://schemas.microsoft.com/office/drawing/2014/main" id="{91134A97-9CDA-854C-690E-8B54F719EF18}"/>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7" name="TextBox 6">
            <a:extLst>
              <a:ext uri="{FF2B5EF4-FFF2-40B4-BE49-F238E27FC236}">
                <a16:creationId xmlns:a16="http://schemas.microsoft.com/office/drawing/2014/main" id="{E1D6DB83-5356-93A0-5886-7086F9AF7A57}"/>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2413324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4D34-6665-70B2-C050-1B5C965FB3A3}"/>
              </a:ext>
            </a:extLst>
          </p:cNvPr>
          <p:cNvSpPr>
            <a:spLocks noGrp="1"/>
          </p:cNvSpPr>
          <p:nvPr>
            <p:ph type="title"/>
          </p:nvPr>
        </p:nvSpPr>
        <p:spPr/>
        <p:txBody>
          <a:bodyPr/>
          <a:lstStyle/>
          <a:p>
            <a:r>
              <a:rPr lang="en-CA"/>
              <a:t>8. Missing Values</a:t>
            </a:r>
          </a:p>
        </p:txBody>
      </p:sp>
      <p:pic>
        <p:nvPicPr>
          <p:cNvPr id="8" name="Picture Placeholder 7" descr="Graphical user interface, calendar&#10;&#10;Description automatically generated">
            <a:extLst>
              <a:ext uri="{FF2B5EF4-FFF2-40B4-BE49-F238E27FC236}">
                <a16:creationId xmlns:a16="http://schemas.microsoft.com/office/drawing/2014/main" id="{6C7D805A-18E1-BECD-7AE7-9A7D838DCB9B}"/>
              </a:ext>
            </a:extLst>
          </p:cNvPr>
          <p:cNvPicPr>
            <a:picLocks noGrp="1" noChangeAspect="1"/>
          </p:cNvPicPr>
          <p:nvPr>
            <p:ph type="pic" idx="1"/>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t="12663" b="12663"/>
          <a:stretch>
            <a:fillRect/>
          </a:stretch>
        </p:blipFill>
        <p:spPr/>
      </p:pic>
      <p:sp>
        <p:nvSpPr>
          <p:cNvPr id="7" name="Text Placeholder 6">
            <a:extLst>
              <a:ext uri="{FF2B5EF4-FFF2-40B4-BE49-F238E27FC236}">
                <a16:creationId xmlns:a16="http://schemas.microsoft.com/office/drawing/2014/main" id="{013C2F87-4959-9482-3E69-6D774E20968E}"/>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5E397188-380D-2271-59B3-48FD0FF54485}"/>
              </a:ext>
            </a:extLst>
          </p:cNvPr>
          <p:cNvSpPr>
            <a:spLocks noGrp="1"/>
          </p:cNvSpPr>
          <p:nvPr>
            <p:ph type="sldNum" sz="quarter" idx="4"/>
          </p:nvPr>
        </p:nvSpPr>
        <p:spPr/>
        <p:txBody>
          <a:bodyPr/>
          <a:lstStyle/>
          <a:p>
            <a:fld id="{4D63F5A6-AD82-4E1E-87F7-CE90DE510401}" type="slidenum">
              <a:rPr lang="en-CA" smtClean="0"/>
              <a:pPr/>
              <a:t>156</a:t>
            </a:fld>
            <a:endParaRPr lang="en-CA"/>
          </a:p>
        </p:txBody>
      </p:sp>
      <p:sp>
        <p:nvSpPr>
          <p:cNvPr id="3" name="Date Placeholder 5">
            <a:extLst>
              <a:ext uri="{FF2B5EF4-FFF2-40B4-BE49-F238E27FC236}">
                <a16:creationId xmlns:a16="http://schemas.microsoft.com/office/drawing/2014/main" id="{F80475E1-FE57-A371-32ED-C03A991FB1B0}"/>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6FA930CF-61E6-B600-C526-087F7546FE0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4850685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Types of Missing Observations</a:t>
            </a:r>
            <a:endParaRPr lang="en-US" sz="2400" b="1"/>
          </a:p>
        </p:txBody>
      </p:sp>
      <p:sp>
        <p:nvSpPr>
          <p:cNvPr id="3" name="Content Placeholder 2"/>
          <p:cNvSpPr>
            <a:spLocks noGrp="1"/>
          </p:cNvSpPr>
          <p:nvPr>
            <p:ph idx="1"/>
          </p:nvPr>
        </p:nvSpPr>
        <p:spPr/>
        <p:txBody>
          <a:bodyPr>
            <a:noAutofit/>
          </a:bodyPr>
          <a:lstStyle/>
          <a:p>
            <a:pPr marL="0" indent="0">
              <a:lnSpc>
                <a:spcPct val="100000"/>
              </a:lnSpc>
              <a:buNone/>
            </a:pPr>
            <a:r>
              <a:rPr lang="en-US">
                <a:latin typeface="Dagny OT" panose="020B0504020201020104" pitchFamily="34" charset="77"/>
              </a:rPr>
              <a:t> Blank fields come in 4 </a:t>
            </a:r>
            <a:r>
              <a:rPr lang="en-US" err="1">
                <a:latin typeface="Dagny OT" panose="020B0504020201020104" pitchFamily="34" charset="77"/>
              </a:rPr>
              <a:t>flavours</a:t>
            </a:r>
            <a:r>
              <a:rPr lang="en-US">
                <a:latin typeface="Dagny OT" panose="020B0504020201020104" pitchFamily="34" charset="77"/>
              </a:rPr>
              <a:t>:</a:t>
            </a:r>
            <a:endParaRPr lang="en-US" b="1">
              <a:latin typeface="Dagny OT" panose="020B0504020201020104" pitchFamily="34" charset="77"/>
            </a:endParaRPr>
          </a:p>
          <a:p>
            <a:pPr lvl="1" algn="l">
              <a:lnSpc>
                <a:spcPct val="100000"/>
              </a:lnSpc>
              <a:buFont typeface="Wingdings" pitchFamily="2" charset="2"/>
              <a:buChar char="§"/>
            </a:pPr>
            <a:r>
              <a:rPr lang="en-US" b="1" i="0">
                <a:latin typeface="Dagny OT" panose="020B0504020201020104" pitchFamily="34" charset="77"/>
              </a:rPr>
              <a:t>nonresponse</a:t>
            </a:r>
            <a:br>
              <a:rPr lang="en-US" i="0">
                <a:latin typeface="Dagny OT" panose="020B0504020201020104" pitchFamily="34" charset="77"/>
              </a:rPr>
            </a:br>
            <a:r>
              <a:rPr lang="en-US" i="0">
                <a:latin typeface="Dagny OT" panose="020B0504020201020104" pitchFamily="34" charset="77"/>
              </a:rPr>
              <a:t>an observation was expected but none had been entered</a:t>
            </a:r>
          </a:p>
          <a:p>
            <a:pPr lvl="1" algn="l">
              <a:lnSpc>
                <a:spcPct val="100000"/>
              </a:lnSpc>
              <a:buFont typeface="Wingdings" pitchFamily="2" charset="2"/>
              <a:buChar char="§"/>
            </a:pPr>
            <a:r>
              <a:rPr lang="en-US" b="1">
                <a:latin typeface="Dagny OT" panose="020B0504020201020104" pitchFamily="34" charset="77"/>
              </a:rPr>
              <a:t>d</a:t>
            </a:r>
            <a:r>
              <a:rPr lang="en-US" b="1" i="0">
                <a:latin typeface="Dagny OT" panose="020B0504020201020104" pitchFamily="34" charset="77"/>
              </a:rPr>
              <a:t>ata </a:t>
            </a:r>
            <a:r>
              <a:rPr lang="en-US" b="1">
                <a:latin typeface="Dagny OT" panose="020B0504020201020104" pitchFamily="34" charset="77"/>
              </a:rPr>
              <a:t>e</a:t>
            </a:r>
            <a:r>
              <a:rPr lang="en-US" b="1" i="0">
                <a:latin typeface="Dagny OT" panose="020B0504020201020104" pitchFamily="34" charset="77"/>
              </a:rPr>
              <a:t>ntry issue</a:t>
            </a:r>
            <a:br>
              <a:rPr lang="en-US" i="0">
                <a:latin typeface="Dagny OT" panose="020B0504020201020104" pitchFamily="34" charset="77"/>
              </a:rPr>
            </a:br>
            <a:r>
              <a:rPr lang="en-US" i="0">
                <a:latin typeface="Dagny OT" panose="020B0504020201020104" pitchFamily="34" charset="77"/>
              </a:rPr>
              <a:t>an observation was recorded but was not entered in the dataset</a:t>
            </a:r>
          </a:p>
          <a:p>
            <a:pPr lvl="1" algn="l">
              <a:lnSpc>
                <a:spcPct val="100000"/>
              </a:lnSpc>
              <a:buFont typeface="Wingdings" pitchFamily="2" charset="2"/>
              <a:buChar char="§"/>
            </a:pPr>
            <a:r>
              <a:rPr lang="en-US" b="1" i="0">
                <a:latin typeface="Dagny OT" panose="020B0504020201020104" pitchFamily="34" charset="77"/>
              </a:rPr>
              <a:t>invalid entry</a:t>
            </a:r>
            <a:br>
              <a:rPr lang="en-US" i="0">
                <a:latin typeface="Dagny OT" panose="020B0504020201020104" pitchFamily="34" charset="77"/>
              </a:rPr>
            </a:br>
            <a:r>
              <a:rPr lang="en-US" i="0">
                <a:latin typeface="Dagny OT" panose="020B0504020201020104" pitchFamily="34" charset="77"/>
              </a:rPr>
              <a:t>an observation was recorded but was considered invalid and has been removed</a:t>
            </a:r>
          </a:p>
          <a:p>
            <a:pPr lvl="1" algn="l">
              <a:lnSpc>
                <a:spcPct val="100000"/>
              </a:lnSpc>
              <a:buFont typeface="Wingdings" pitchFamily="2" charset="2"/>
              <a:buChar char="§"/>
            </a:pPr>
            <a:r>
              <a:rPr lang="en-US" b="1" i="0">
                <a:latin typeface="Dagny OT" panose="020B0504020201020104" pitchFamily="34" charset="77"/>
              </a:rPr>
              <a:t>expected blank</a:t>
            </a:r>
            <a:br>
              <a:rPr lang="en-US" i="0">
                <a:latin typeface="Dagny OT" panose="020B0504020201020104" pitchFamily="34" charset="77"/>
              </a:rPr>
            </a:br>
            <a:r>
              <a:rPr lang="en-US" i="0">
                <a:latin typeface="Dagny OT" panose="020B0504020201020104" pitchFamily="34" charset="77"/>
              </a:rPr>
              <a:t>a field has been left blank, but expectedly so</a:t>
            </a:r>
            <a:endParaRPr lang="en-US" sz="500">
              <a:latin typeface="Dagny OT" panose="020B0504020201020104" pitchFamily="34" charset="77"/>
            </a:endParaRPr>
          </a:p>
        </p:txBody>
      </p:sp>
      <p:sp>
        <p:nvSpPr>
          <p:cNvPr id="7" name="Slide Number Placeholder 4">
            <a:extLst>
              <a:ext uri="{FF2B5EF4-FFF2-40B4-BE49-F238E27FC236}">
                <a16:creationId xmlns:a16="http://schemas.microsoft.com/office/drawing/2014/main" id="{376668AD-6E1D-FBE3-C582-1E2CA4CFB397}"/>
              </a:ext>
            </a:extLst>
          </p:cNvPr>
          <p:cNvSpPr>
            <a:spLocks noGrp="1"/>
          </p:cNvSpPr>
          <p:nvPr>
            <p:ph type="sldNum" sz="quarter" idx="4"/>
          </p:nvPr>
        </p:nvSpPr>
        <p:spPr/>
        <p:txBody>
          <a:bodyPr/>
          <a:lstStyle/>
          <a:p>
            <a:fld id="{4D63F5A6-AD82-4E1E-87F7-CE90DE510401}" type="slidenum">
              <a:rPr lang="en-CA" smtClean="0"/>
              <a:pPr/>
              <a:t>157</a:t>
            </a:fld>
            <a:endParaRPr lang="en-CA"/>
          </a:p>
        </p:txBody>
      </p:sp>
      <p:sp>
        <p:nvSpPr>
          <p:cNvPr id="8" name="Date Placeholder 5">
            <a:extLst>
              <a:ext uri="{FF2B5EF4-FFF2-40B4-BE49-F238E27FC236}">
                <a16:creationId xmlns:a16="http://schemas.microsoft.com/office/drawing/2014/main" id="{58CD08FD-1784-6BBB-5710-E9DA68FCAA1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7CEDD80A-8ECE-22E8-8E5D-F8A3AA4BD761}"/>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5229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45AD-2D81-CD50-8190-306E425DB72D}"/>
              </a:ext>
            </a:extLst>
          </p:cNvPr>
          <p:cNvSpPr>
            <a:spLocks noGrp="1"/>
          </p:cNvSpPr>
          <p:nvPr>
            <p:ph type="title"/>
          </p:nvPr>
        </p:nvSpPr>
        <p:spPr/>
        <p:txBody>
          <a:bodyPr/>
          <a:lstStyle/>
          <a:p>
            <a:r>
              <a:rPr lang="en-CA"/>
              <a:t>Types of Missing Observations</a:t>
            </a:r>
          </a:p>
        </p:txBody>
      </p:sp>
      <p:sp>
        <p:nvSpPr>
          <p:cNvPr id="3" name="Content Placeholder 2">
            <a:extLst>
              <a:ext uri="{FF2B5EF4-FFF2-40B4-BE49-F238E27FC236}">
                <a16:creationId xmlns:a16="http://schemas.microsoft.com/office/drawing/2014/main" id="{7F09E056-B099-C5DC-E878-D00D20911755}"/>
              </a:ext>
            </a:extLst>
          </p:cNvPr>
          <p:cNvSpPr>
            <a:spLocks noGrp="1"/>
          </p:cNvSpPr>
          <p:nvPr>
            <p:ph idx="1"/>
          </p:nvPr>
        </p:nvSpPr>
        <p:spPr/>
        <p:txBody>
          <a:bodyPr/>
          <a:lstStyle/>
          <a:p>
            <a:r>
              <a:rPr lang="en-US">
                <a:latin typeface="Dagny OT" panose="020B0504020201020104" pitchFamily="34" charset="77"/>
              </a:rPr>
              <a:t>Too many missing values (of the first three type) can be indicative of </a:t>
            </a:r>
            <a:r>
              <a:rPr lang="en-US" b="1">
                <a:latin typeface="Dagny OT" panose="020B0504020201020104" pitchFamily="34" charset="77"/>
              </a:rPr>
              <a:t>issues with the data collection process </a:t>
            </a:r>
            <a:r>
              <a:rPr lang="en-US">
                <a:latin typeface="Dagny OT" panose="020B0504020201020104" pitchFamily="34" charset="77"/>
              </a:rPr>
              <a:t>(more on this later).</a:t>
            </a:r>
          </a:p>
          <a:p>
            <a:r>
              <a:rPr lang="en-US">
                <a:latin typeface="Dagny OT" panose="020B0504020201020104" pitchFamily="34" charset="77"/>
              </a:rPr>
              <a:t>Too many missing values (of the fourth type) can be indicative of </a:t>
            </a:r>
            <a:r>
              <a:rPr lang="en-US" b="1">
                <a:latin typeface="Dagny OT" panose="020B0504020201020104" pitchFamily="34" charset="77"/>
              </a:rPr>
              <a:t>poor questionnaire design</a:t>
            </a:r>
            <a:r>
              <a:rPr lang="en-US">
                <a:latin typeface="Dagny OT" panose="020B0504020201020104" pitchFamily="34" charset="77"/>
              </a:rPr>
              <a:t>.</a:t>
            </a:r>
          </a:p>
          <a:p>
            <a:r>
              <a:rPr lang="en-US">
                <a:latin typeface="Dagny OT" panose="020B0504020201020104" pitchFamily="34" charset="77"/>
              </a:rPr>
              <a:t>Finding missing values can help you deal with other data science problems. </a:t>
            </a:r>
          </a:p>
        </p:txBody>
      </p:sp>
      <p:sp>
        <p:nvSpPr>
          <p:cNvPr id="5" name="Slide Number Placeholder 4">
            <a:extLst>
              <a:ext uri="{FF2B5EF4-FFF2-40B4-BE49-F238E27FC236}">
                <a16:creationId xmlns:a16="http://schemas.microsoft.com/office/drawing/2014/main" id="{B625E54D-ECA6-4EEA-58C3-644F58D059F0}"/>
              </a:ext>
            </a:extLst>
          </p:cNvPr>
          <p:cNvSpPr>
            <a:spLocks noGrp="1"/>
          </p:cNvSpPr>
          <p:nvPr>
            <p:ph type="sldNum" sz="quarter" idx="4"/>
          </p:nvPr>
        </p:nvSpPr>
        <p:spPr/>
        <p:txBody>
          <a:bodyPr/>
          <a:lstStyle/>
          <a:p>
            <a:fld id="{4D63F5A6-AD82-4E1E-87F7-CE90DE510401}" type="slidenum">
              <a:rPr lang="en-CA" smtClean="0"/>
              <a:pPr/>
              <a:t>158</a:t>
            </a:fld>
            <a:endParaRPr lang="en-CA"/>
          </a:p>
        </p:txBody>
      </p:sp>
      <p:sp>
        <p:nvSpPr>
          <p:cNvPr id="8" name="Date Placeholder 5">
            <a:extLst>
              <a:ext uri="{FF2B5EF4-FFF2-40B4-BE49-F238E27FC236}">
                <a16:creationId xmlns:a16="http://schemas.microsoft.com/office/drawing/2014/main" id="{6C5E354E-486F-A842-A4D2-822E9C10488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ADEFD436-9697-392D-ECA3-0F9E284DC81D}"/>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99390557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The Case for Imputation</a:t>
            </a:r>
            <a:endParaRPr lang="en-US" sz="2400" b="1"/>
          </a:p>
        </p:txBody>
      </p:sp>
      <p:sp>
        <p:nvSpPr>
          <p:cNvPr id="3" name="Content Placeholder 2"/>
          <p:cNvSpPr>
            <a:spLocks noGrp="1"/>
          </p:cNvSpPr>
          <p:nvPr>
            <p:ph idx="1"/>
          </p:nvPr>
        </p:nvSpPr>
        <p:spPr/>
        <p:txBody>
          <a:bodyPr>
            <a:normAutofit/>
          </a:bodyPr>
          <a:lstStyle/>
          <a:p>
            <a:pPr marL="0" indent="0" algn="just">
              <a:lnSpc>
                <a:spcPct val="100000"/>
              </a:lnSpc>
              <a:buNone/>
            </a:pPr>
            <a:r>
              <a:rPr lang="en-US">
                <a:latin typeface="Dagny OT" panose="020B0504020201020104" pitchFamily="34" charset="77"/>
              </a:rPr>
              <a:t> Not all analytical methods can easily accommodate missing observations:</a:t>
            </a:r>
            <a:endParaRPr lang="en-US" sz="500" b="1" i="0">
              <a:latin typeface="Dagny OT" panose="020B0504020201020104" pitchFamily="34" charset="77"/>
            </a:endParaRPr>
          </a:p>
          <a:p>
            <a:pPr lvl="1">
              <a:lnSpc>
                <a:spcPct val="100000"/>
              </a:lnSpc>
              <a:buFont typeface="Wingdings" pitchFamily="2" charset="2"/>
              <a:buChar char="§"/>
            </a:pPr>
            <a:r>
              <a:rPr lang="en-US" b="1">
                <a:latin typeface="Dagny OT" panose="020B0504020201020104" pitchFamily="34" charset="77"/>
              </a:rPr>
              <a:t>d</a:t>
            </a:r>
            <a:r>
              <a:rPr lang="en-US" b="1" i="0">
                <a:latin typeface="Dagny OT" panose="020B0504020201020104" pitchFamily="34" charset="77"/>
              </a:rPr>
              <a:t>iscard </a:t>
            </a:r>
            <a:r>
              <a:rPr lang="en-US" i="0">
                <a:latin typeface="Dagny OT" panose="020B0504020201020104" pitchFamily="34" charset="77"/>
              </a:rPr>
              <a:t>the missing observation</a:t>
            </a:r>
          </a:p>
          <a:p>
            <a:pPr lvl="2">
              <a:lnSpc>
                <a:spcPct val="100000"/>
              </a:lnSpc>
              <a:buFont typeface=".AppleSystemUIFont" charset="-120"/>
              <a:buChar char="-"/>
            </a:pPr>
            <a:r>
              <a:rPr lang="en-US" sz="2000">
                <a:latin typeface="Dagny OT" panose="020B0504020201020104" pitchFamily="34" charset="77"/>
              </a:rPr>
              <a:t> not recommended, unless the data is MCAR in the dataset as a whole </a:t>
            </a:r>
          </a:p>
          <a:p>
            <a:pPr lvl="2">
              <a:lnSpc>
                <a:spcPct val="100000"/>
              </a:lnSpc>
              <a:buFont typeface=".AppleSystemUIFont" charset="-120"/>
              <a:buChar char="-"/>
            </a:pPr>
            <a:r>
              <a:rPr lang="en-US" sz="2000">
                <a:latin typeface="Dagny OT" panose="020B0504020201020104" pitchFamily="34" charset="77"/>
              </a:rPr>
              <a:t> acceptable in certain situations (e.g., small number of missing values in a large dataset)</a:t>
            </a:r>
          </a:p>
          <a:p>
            <a:pPr lvl="1">
              <a:lnSpc>
                <a:spcPct val="100000"/>
              </a:lnSpc>
              <a:buFont typeface="Wingdings" pitchFamily="2" charset="2"/>
              <a:buChar char="§"/>
            </a:pPr>
            <a:endParaRPr lang="en-US" sz="500" i="0">
              <a:latin typeface="Dagny OT" panose="020B0504020201020104" pitchFamily="34" charset="77"/>
            </a:endParaRPr>
          </a:p>
          <a:p>
            <a:pPr lvl="1">
              <a:lnSpc>
                <a:spcPct val="100000"/>
              </a:lnSpc>
              <a:buFont typeface="Wingdings" pitchFamily="2" charset="2"/>
              <a:buChar char="§"/>
            </a:pPr>
            <a:r>
              <a:rPr lang="en-US">
                <a:latin typeface="Dagny OT" panose="020B0504020201020104" pitchFamily="34" charset="77"/>
              </a:rPr>
              <a:t>c</a:t>
            </a:r>
            <a:r>
              <a:rPr lang="en-US" i="0">
                <a:latin typeface="Dagny OT" panose="020B0504020201020104" pitchFamily="34" charset="77"/>
              </a:rPr>
              <a:t>ome up with a </a:t>
            </a:r>
            <a:r>
              <a:rPr lang="en-US" b="1" i="0">
                <a:latin typeface="Dagny OT" panose="020B0504020201020104" pitchFamily="34" charset="77"/>
              </a:rPr>
              <a:t>replacement (imputation) value</a:t>
            </a:r>
          </a:p>
          <a:p>
            <a:pPr lvl="2">
              <a:lnSpc>
                <a:spcPct val="100000"/>
              </a:lnSpc>
              <a:buFont typeface=".AppleSystemUIFont" charset="-120"/>
              <a:buChar char="-"/>
            </a:pPr>
            <a:r>
              <a:rPr lang="en-US" sz="2000">
                <a:latin typeface="Dagny OT" panose="020B0504020201020104" pitchFamily="34" charset="77"/>
              </a:rPr>
              <a:t> main drawback: we never know what the true value would have been</a:t>
            </a:r>
          </a:p>
          <a:p>
            <a:pPr lvl="2">
              <a:lnSpc>
                <a:spcPct val="100000"/>
              </a:lnSpc>
              <a:buFont typeface=".AppleSystemUIFont" charset="-120"/>
              <a:buChar char="-"/>
            </a:pPr>
            <a:r>
              <a:rPr lang="en-US" sz="2000">
                <a:latin typeface="Dagny OT" panose="020B0504020201020104" pitchFamily="34" charset="77"/>
              </a:rPr>
              <a:t> often the best available option</a:t>
            </a:r>
          </a:p>
          <a:p>
            <a:pPr>
              <a:lnSpc>
                <a:spcPct val="100000"/>
              </a:lnSpc>
            </a:pPr>
            <a:endParaRPr lang="en-US" sz="100" b="1">
              <a:latin typeface="Dagny OT" panose="020B0504020201020104" pitchFamily="34" charset="77"/>
            </a:endParaRPr>
          </a:p>
        </p:txBody>
      </p:sp>
      <p:sp>
        <p:nvSpPr>
          <p:cNvPr id="7" name="Slide Number Placeholder 4">
            <a:extLst>
              <a:ext uri="{FF2B5EF4-FFF2-40B4-BE49-F238E27FC236}">
                <a16:creationId xmlns:a16="http://schemas.microsoft.com/office/drawing/2014/main" id="{1370CEC8-27EF-C9EB-1D38-837EC94B0F64}"/>
              </a:ext>
            </a:extLst>
          </p:cNvPr>
          <p:cNvSpPr>
            <a:spLocks noGrp="1"/>
          </p:cNvSpPr>
          <p:nvPr>
            <p:ph type="sldNum" sz="quarter" idx="4"/>
          </p:nvPr>
        </p:nvSpPr>
        <p:spPr/>
        <p:txBody>
          <a:bodyPr/>
          <a:lstStyle/>
          <a:p>
            <a:fld id="{4D63F5A6-AD82-4E1E-87F7-CE90DE510401}" type="slidenum">
              <a:rPr lang="en-CA" smtClean="0"/>
              <a:pPr/>
              <a:t>159</a:t>
            </a:fld>
            <a:endParaRPr lang="en-CA"/>
          </a:p>
        </p:txBody>
      </p:sp>
      <p:sp>
        <p:nvSpPr>
          <p:cNvPr id="8" name="Date Placeholder 5">
            <a:extLst>
              <a:ext uri="{FF2B5EF4-FFF2-40B4-BE49-F238E27FC236}">
                <a16:creationId xmlns:a16="http://schemas.microsoft.com/office/drawing/2014/main" id="{9E5DAB49-96F8-99AF-E87C-AB742EBB203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234DE6D4-0DEA-D7EF-C17E-925AF4A9929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88175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F3881-F145-7509-AEF7-C9ABE012A47C}"/>
              </a:ext>
            </a:extLst>
          </p:cNvPr>
          <p:cNvSpPr/>
          <p:nvPr/>
        </p:nvSpPr>
        <p:spPr>
          <a:xfrm>
            <a:off x="313899" y="1014484"/>
            <a:ext cx="11668835" cy="1464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6F524678-1FF3-F68C-6734-50BC3653F2D3}"/>
              </a:ext>
            </a:extLst>
          </p:cNvPr>
          <p:cNvSpPr/>
          <p:nvPr/>
        </p:nvSpPr>
        <p:spPr>
          <a:xfrm>
            <a:off x="0" y="6208593"/>
            <a:ext cx="12192000" cy="6494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pic>
        <p:nvPicPr>
          <p:cNvPr id="10" name="Picture 9"/>
          <p:cNvPicPr>
            <a:picLocks noChangeAspect="1"/>
          </p:cNvPicPr>
          <p:nvPr/>
        </p:nvPicPr>
        <p:blipFill>
          <a:blip r:embed="rId2"/>
          <a:srcRect/>
          <a:stretch/>
        </p:blipFill>
        <p:spPr>
          <a:xfrm>
            <a:off x="1074993" y="3383"/>
            <a:ext cx="11030857" cy="6854617"/>
          </a:xfrm>
          <a:prstGeom prst="rect">
            <a:avLst/>
          </a:prstGeom>
        </p:spPr>
      </p:pic>
      <p:sp>
        <p:nvSpPr>
          <p:cNvPr id="4" name="Rectangle 3">
            <a:extLst>
              <a:ext uri="{FF2B5EF4-FFF2-40B4-BE49-F238E27FC236}">
                <a16:creationId xmlns:a16="http://schemas.microsoft.com/office/drawing/2014/main" id="{9C5557B3-4C4A-E34B-AA3C-09FE28DA2222}"/>
              </a:ext>
            </a:extLst>
          </p:cNvPr>
          <p:cNvSpPr/>
          <p:nvPr/>
        </p:nvSpPr>
        <p:spPr>
          <a:xfrm>
            <a:off x="1275907" y="662109"/>
            <a:ext cx="4172421" cy="1549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5" name="Rectangle 4">
            <a:extLst>
              <a:ext uri="{FF2B5EF4-FFF2-40B4-BE49-F238E27FC236}">
                <a16:creationId xmlns:a16="http://schemas.microsoft.com/office/drawing/2014/main" id="{D3D90824-9F45-D845-84EE-11254929BD1E}"/>
              </a:ext>
            </a:extLst>
          </p:cNvPr>
          <p:cNvSpPr/>
          <p:nvPr/>
        </p:nvSpPr>
        <p:spPr>
          <a:xfrm>
            <a:off x="6462515" y="649407"/>
            <a:ext cx="4262191" cy="1562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8" name="Rectangle 7">
            <a:extLst>
              <a:ext uri="{FF2B5EF4-FFF2-40B4-BE49-F238E27FC236}">
                <a16:creationId xmlns:a16="http://schemas.microsoft.com/office/drawing/2014/main" id="{109F5678-D963-B949-8C19-EDB55DF78803}"/>
              </a:ext>
            </a:extLst>
          </p:cNvPr>
          <p:cNvSpPr/>
          <p:nvPr/>
        </p:nvSpPr>
        <p:spPr>
          <a:xfrm>
            <a:off x="2030739"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9" name="Rectangle 8">
            <a:extLst>
              <a:ext uri="{FF2B5EF4-FFF2-40B4-BE49-F238E27FC236}">
                <a16:creationId xmlns:a16="http://schemas.microsoft.com/office/drawing/2014/main" id="{6D7BE831-071C-324E-AC40-CCF32A0A6507}"/>
              </a:ext>
            </a:extLst>
          </p:cNvPr>
          <p:cNvSpPr/>
          <p:nvPr/>
        </p:nvSpPr>
        <p:spPr>
          <a:xfrm>
            <a:off x="5954176"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2" name="Rectangle 11">
            <a:extLst>
              <a:ext uri="{FF2B5EF4-FFF2-40B4-BE49-F238E27FC236}">
                <a16:creationId xmlns:a16="http://schemas.microsoft.com/office/drawing/2014/main" id="{64D4F216-DBD4-A742-8FCD-C35FC5379E6A}"/>
              </a:ext>
            </a:extLst>
          </p:cNvPr>
          <p:cNvSpPr/>
          <p:nvPr/>
        </p:nvSpPr>
        <p:spPr>
          <a:xfrm>
            <a:off x="9075555" y="2209129"/>
            <a:ext cx="2755900" cy="1562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3" name="Rectangle 12">
            <a:extLst>
              <a:ext uri="{FF2B5EF4-FFF2-40B4-BE49-F238E27FC236}">
                <a16:creationId xmlns:a16="http://schemas.microsoft.com/office/drawing/2014/main" id="{DAAAB703-4DE0-A84C-B189-E6679F3FBD14}"/>
              </a:ext>
            </a:extLst>
          </p:cNvPr>
          <p:cNvSpPr/>
          <p:nvPr/>
        </p:nvSpPr>
        <p:spPr>
          <a:xfrm>
            <a:off x="1527836" y="2283467"/>
            <a:ext cx="6496201" cy="1487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4" name="Rectangle 13">
            <a:extLst>
              <a:ext uri="{FF2B5EF4-FFF2-40B4-BE49-F238E27FC236}">
                <a16:creationId xmlns:a16="http://schemas.microsoft.com/office/drawing/2014/main" id="{5D0F5F62-42DB-FB49-8E6A-65834E20047D}"/>
              </a:ext>
            </a:extLst>
          </p:cNvPr>
          <p:cNvSpPr/>
          <p:nvPr/>
        </p:nvSpPr>
        <p:spPr>
          <a:xfrm>
            <a:off x="2126511" y="2223677"/>
            <a:ext cx="3776029"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6" name="Rectangle 15">
            <a:extLst>
              <a:ext uri="{FF2B5EF4-FFF2-40B4-BE49-F238E27FC236}">
                <a16:creationId xmlns:a16="http://schemas.microsoft.com/office/drawing/2014/main" id="{18444B9D-56B5-4342-BBC9-AABE2BC91C0D}"/>
              </a:ext>
            </a:extLst>
          </p:cNvPr>
          <p:cNvSpPr/>
          <p:nvPr/>
        </p:nvSpPr>
        <p:spPr>
          <a:xfrm>
            <a:off x="8500534" y="2187180"/>
            <a:ext cx="3443374"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5" name="Rectangle 14">
            <a:extLst>
              <a:ext uri="{FF2B5EF4-FFF2-40B4-BE49-F238E27FC236}">
                <a16:creationId xmlns:a16="http://schemas.microsoft.com/office/drawing/2014/main" id="{9380B266-6945-204D-B236-B5C1388D5FF1}"/>
              </a:ext>
            </a:extLst>
          </p:cNvPr>
          <p:cNvSpPr/>
          <p:nvPr/>
        </p:nvSpPr>
        <p:spPr>
          <a:xfrm>
            <a:off x="5320430" y="1498668"/>
            <a:ext cx="3845700" cy="1562165"/>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7" name="Rectangle 16">
            <a:extLst>
              <a:ext uri="{FF2B5EF4-FFF2-40B4-BE49-F238E27FC236}">
                <a16:creationId xmlns:a16="http://schemas.microsoft.com/office/drawing/2014/main" id="{FAB101A5-8112-304D-9786-03B38C2F8B17}"/>
              </a:ext>
            </a:extLst>
          </p:cNvPr>
          <p:cNvSpPr/>
          <p:nvPr/>
        </p:nvSpPr>
        <p:spPr>
          <a:xfrm>
            <a:off x="7121890" y="3808223"/>
            <a:ext cx="1334538" cy="60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8" name="Rectangle 17">
            <a:extLst>
              <a:ext uri="{FF2B5EF4-FFF2-40B4-BE49-F238E27FC236}">
                <a16:creationId xmlns:a16="http://schemas.microsoft.com/office/drawing/2014/main" id="{BA880939-1EFE-0841-8F37-60C74D52BD53}"/>
              </a:ext>
            </a:extLst>
          </p:cNvPr>
          <p:cNvSpPr/>
          <p:nvPr/>
        </p:nvSpPr>
        <p:spPr>
          <a:xfrm>
            <a:off x="7658199" y="3841880"/>
            <a:ext cx="2371847" cy="1463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9" name="Rectangle 18">
            <a:extLst>
              <a:ext uri="{FF2B5EF4-FFF2-40B4-BE49-F238E27FC236}">
                <a16:creationId xmlns:a16="http://schemas.microsoft.com/office/drawing/2014/main" id="{E3C03C5C-F4D8-9741-9686-B6E5CFCB549F}"/>
              </a:ext>
            </a:extLst>
          </p:cNvPr>
          <p:cNvSpPr/>
          <p:nvPr/>
        </p:nvSpPr>
        <p:spPr>
          <a:xfrm>
            <a:off x="5385121" y="3794837"/>
            <a:ext cx="2985948" cy="3059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1" name="Rectangle 20">
            <a:extLst>
              <a:ext uri="{FF2B5EF4-FFF2-40B4-BE49-F238E27FC236}">
                <a16:creationId xmlns:a16="http://schemas.microsoft.com/office/drawing/2014/main" id="{9E8CF1C0-E0CD-1542-AADB-898E91E30AF2}"/>
              </a:ext>
            </a:extLst>
          </p:cNvPr>
          <p:cNvSpPr/>
          <p:nvPr/>
        </p:nvSpPr>
        <p:spPr>
          <a:xfrm>
            <a:off x="7185145" y="5244630"/>
            <a:ext cx="2371847" cy="1613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2" name="Rectangle 21">
            <a:extLst>
              <a:ext uri="{FF2B5EF4-FFF2-40B4-BE49-F238E27FC236}">
                <a16:creationId xmlns:a16="http://schemas.microsoft.com/office/drawing/2014/main" id="{06EE4756-04C7-484D-BF9D-4EC68B7B0715}"/>
              </a:ext>
            </a:extLst>
          </p:cNvPr>
          <p:cNvSpPr/>
          <p:nvPr/>
        </p:nvSpPr>
        <p:spPr>
          <a:xfrm>
            <a:off x="8153970" y="5309334"/>
            <a:ext cx="2364728" cy="1464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3" name="Rectangle 22">
            <a:extLst>
              <a:ext uri="{FF2B5EF4-FFF2-40B4-BE49-F238E27FC236}">
                <a16:creationId xmlns:a16="http://schemas.microsoft.com/office/drawing/2014/main" id="{15AEEE52-2FE5-BC45-BD17-02FD63118A31}"/>
              </a:ext>
            </a:extLst>
          </p:cNvPr>
          <p:cNvSpPr/>
          <p:nvPr/>
        </p:nvSpPr>
        <p:spPr>
          <a:xfrm>
            <a:off x="8192025" y="5451661"/>
            <a:ext cx="2364728" cy="1418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5" name="Rectangle 24">
            <a:extLst>
              <a:ext uri="{FF2B5EF4-FFF2-40B4-BE49-F238E27FC236}">
                <a16:creationId xmlns:a16="http://schemas.microsoft.com/office/drawing/2014/main" id="{21F8D905-8F49-B74C-A2B3-9B8FD290E396}"/>
              </a:ext>
            </a:extLst>
          </p:cNvPr>
          <p:cNvSpPr/>
          <p:nvPr/>
        </p:nvSpPr>
        <p:spPr>
          <a:xfrm>
            <a:off x="10462436" y="6152707"/>
            <a:ext cx="1268819" cy="701910"/>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7" name="Rectangle 26">
            <a:extLst>
              <a:ext uri="{FF2B5EF4-FFF2-40B4-BE49-F238E27FC236}">
                <a16:creationId xmlns:a16="http://schemas.microsoft.com/office/drawing/2014/main" id="{CA2844D0-EAA7-CF6C-669F-0D3BE1D28477}"/>
              </a:ext>
            </a:extLst>
          </p:cNvPr>
          <p:cNvSpPr/>
          <p:nvPr/>
        </p:nvSpPr>
        <p:spPr>
          <a:xfrm>
            <a:off x="5320422" y="34291"/>
            <a:ext cx="1270000" cy="1464378"/>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8" name="Rectangle 27">
            <a:extLst>
              <a:ext uri="{FF2B5EF4-FFF2-40B4-BE49-F238E27FC236}">
                <a16:creationId xmlns:a16="http://schemas.microsoft.com/office/drawing/2014/main" id="{905810B9-A356-DCEB-CFCF-15C7415967AD}"/>
              </a:ext>
            </a:extLst>
          </p:cNvPr>
          <p:cNvSpPr/>
          <p:nvPr/>
        </p:nvSpPr>
        <p:spPr>
          <a:xfrm>
            <a:off x="7889358" y="3060833"/>
            <a:ext cx="3307334" cy="1585595"/>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9" name="Rectangle 28">
            <a:extLst>
              <a:ext uri="{FF2B5EF4-FFF2-40B4-BE49-F238E27FC236}">
                <a16:creationId xmlns:a16="http://schemas.microsoft.com/office/drawing/2014/main" id="{2296E912-A072-4CEA-0F8B-6D1B458BE696}"/>
              </a:ext>
            </a:extLst>
          </p:cNvPr>
          <p:cNvSpPr/>
          <p:nvPr/>
        </p:nvSpPr>
        <p:spPr>
          <a:xfrm>
            <a:off x="9923721" y="4646427"/>
            <a:ext cx="1807535" cy="1502897"/>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30" name="Content Placeholder 6">
            <a:extLst>
              <a:ext uri="{FF2B5EF4-FFF2-40B4-BE49-F238E27FC236}">
                <a16:creationId xmlns:a16="http://schemas.microsoft.com/office/drawing/2014/main" id="{B8B82922-AE0A-81EC-A45D-D3684E662329}"/>
              </a:ext>
            </a:extLst>
          </p:cNvPr>
          <p:cNvSpPr txBox="1">
            <a:spLocks/>
          </p:cNvSpPr>
          <p:nvPr/>
        </p:nvSpPr>
        <p:spPr>
          <a:xfrm>
            <a:off x="80010" y="3831677"/>
            <a:ext cx="3053316" cy="2929372"/>
          </a:xfrm>
          <a:prstGeom prst="rect">
            <a:avLst/>
          </a:prstGeom>
          <a:solidFill>
            <a:srgbClr val="D2DEEF">
              <a:alpha val="50196"/>
            </a:srgbClr>
          </a:solidFill>
          <a:ln>
            <a:solidFill>
              <a:schemeClr val="tx2"/>
            </a:solidFill>
          </a:ln>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 b="1">
              <a:latin typeface="Dagny OT" panose="020B0504020201020104" pitchFamily="34" charset="0"/>
            </a:endParaRPr>
          </a:p>
          <a:p>
            <a:r>
              <a:rPr lang="en-US" sz="2200" b="1">
                <a:solidFill>
                  <a:schemeClr val="tx2"/>
                </a:solidFill>
                <a:latin typeface="Dagny OT" panose="020B0504020201020104" pitchFamily="34" charset="0"/>
              </a:rPr>
              <a:t>Habitat:</a:t>
            </a:r>
            <a:r>
              <a:rPr lang="en-US" sz="2200">
                <a:solidFill>
                  <a:schemeClr val="tx2"/>
                </a:solidFill>
                <a:latin typeface="Dagny OT" panose="020B0504020201020104" pitchFamily="34" charset="0"/>
              </a:rPr>
              <a:t> woods</a:t>
            </a:r>
            <a:endParaRPr lang="en-US" sz="2200">
              <a:solidFill>
                <a:schemeClr val="accent6"/>
              </a:solidFill>
              <a:latin typeface="Dagny OT" panose="020B0504020201020104" pitchFamily="34" charset="0"/>
            </a:endParaRPr>
          </a:p>
          <a:p>
            <a:r>
              <a:rPr lang="en-US" sz="2200" b="1">
                <a:solidFill>
                  <a:schemeClr val="tx2"/>
                </a:solidFill>
                <a:latin typeface="Dagny OT" panose="020B0504020201020104" pitchFamily="34" charset="0"/>
              </a:rPr>
              <a:t>Gill Size: </a:t>
            </a:r>
            <a:r>
              <a:rPr lang="en-US" sz="2200">
                <a:solidFill>
                  <a:schemeClr val="tx2"/>
                </a:solidFill>
                <a:latin typeface="Dagny OT" panose="020B0504020201020104" pitchFamily="34" charset="0"/>
              </a:rPr>
              <a:t>narrow</a:t>
            </a:r>
          </a:p>
          <a:p>
            <a:r>
              <a:rPr lang="en-US" sz="2200" b="1">
                <a:solidFill>
                  <a:schemeClr val="tx2"/>
                </a:solidFill>
                <a:latin typeface="Dagny OT" panose="020B0504020201020104" pitchFamily="34" charset="0"/>
              </a:rPr>
              <a:t>Odor:</a:t>
            </a:r>
            <a:r>
              <a:rPr lang="en-US" sz="2200">
                <a:solidFill>
                  <a:schemeClr val="tx2"/>
                </a:solidFill>
                <a:latin typeface="Dagny OT" panose="020B0504020201020104" pitchFamily="34" charset="0"/>
              </a:rPr>
              <a:t> none</a:t>
            </a:r>
          </a:p>
          <a:p>
            <a:r>
              <a:rPr lang="en-US" sz="2200" b="1">
                <a:solidFill>
                  <a:schemeClr val="tx2"/>
                </a:solidFill>
                <a:latin typeface="Dagny OT" panose="020B0504020201020104" pitchFamily="34" charset="0"/>
              </a:rPr>
              <a:t>Spores:</a:t>
            </a:r>
            <a:r>
              <a:rPr lang="en-US" sz="2200">
                <a:solidFill>
                  <a:schemeClr val="tx2"/>
                </a:solidFill>
                <a:latin typeface="Dagny OT" panose="020B0504020201020104" pitchFamily="34" charset="0"/>
              </a:rPr>
              <a:t> white</a:t>
            </a:r>
          </a:p>
          <a:p>
            <a:r>
              <a:rPr lang="en-US" sz="2200" b="1">
                <a:solidFill>
                  <a:schemeClr val="tx2"/>
                </a:solidFill>
                <a:latin typeface="Dagny OT" panose="020B0504020201020104" pitchFamily="34" charset="0"/>
              </a:rPr>
              <a:t>Cap Colour:</a:t>
            </a:r>
            <a:r>
              <a:rPr lang="en-US" sz="2200">
                <a:solidFill>
                  <a:schemeClr val="tx2"/>
                </a:solidFill>
                <a:latin typeface="Dagny OT" panose="020B0504020201020104" pitchFamily="34" charset="0"/>
              </a:rPr>
              <a:t> red</a:t>
            </a:r>
          </a:p>
          <a:p>
            <a:endParaRPr lang="en-US" sz="500" b="1">
              <a:solidFill>
                <a:schemeClr val="tx2"/>
              </a:solidFill>
              <a:latin typeface="Dagny OT" panose="020B0504020201020104" pitchFamily="34" charset="0"/>
              <a:ea typeface="Helvetica Light" charset="0"/>
              <a:cs typeface="Helvetica Light" charset="0"/>
            </a:endParaRPr>
          </a:p>
          <a:p>
            <a:r>
              <a:rPr lang="en-US" sz="2200" b="1">
                <a:solidFill>
                  <a:schemeClr val="tx2"/>
                </a:solidFill>
                <a:latin typeface="Dagny OT" panose="020B0504020201020104" pitchFamily="34" charset="0"/>
                <a:ea typeface="Helvetica Light" charset="0"/>
                <a:cs typeface="Helvetica Light" charset="0"/>
              </a:rPr>
              <a:t>Classification problem: </a:t>
            </a:r>
            <a:r>
              <a:rPr lang="en-US" sz="2200">
                <a:solidFill>
                  <a:schemeClr val="tx2"/>
                </a:solidFill>
                <a:latin typeface="Dagny OT" panose="020B0504020201020104" pitchFamily="34" charset="0"/>
              </a:rPr>
              <a:t>edible or </a:t>
            </a:r>
            <a:r>
              <a:rPr lang="en-US" sz="2200" b="1">
                <a:solidFill>
                  <a:srgbClr val="CC0000"/>
                </a:solidFill>
                <a:latin typeface="Dagny OT" panose="020B0504020201020104" pitchFamily="34" charset="0"/>
              </a:rPr>
              <a:t>poisonous</a:t>
            </a:r>
          </a:p>
          <a:p>
            <a:endParaRPr lang="en-US" sz="2200" b="1">
              <a:solidFill>
                <a:srgbClr val="FF0000"/>
              </a:solidFill>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p:txBody>
      </p:sp>
    </p:spTree>
    <p:extLst>
      <p:ext uri="{BB962C8B-B14F-4D97-AF65-F5344CB8AC3E}">
        <p14:creationId xmlns:p14="http://schemas.microsoft.com/office/powerpoint/2010/main" val="93921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Missing Values Mechanism</a:t>
            </a:r>
            <a:endParaRPr lang="en-US" sz="2400" b="1"/>
          </a:p>
        </p:txBody>
      </p:sp>
      <p:sp>
        <p:nvSpPr>
          <p:cNvPr id="3" name="Content Placeholder 2"/>
          <p:cNvSpPr>
            <a:spLocks noGrp="1"/>
          </p:cNvSpPr>
          <p:nvPr>
            <p:ph idx="1"/>
          </p:nvPr>
        </p:nvSpPr>
        <p:spPr/>
        <p:txBody>
          <a:bodyPr>
            <a:normAutofit/>
          </a:bodyPr>
          <a:lstStyle/>
          <a:p>
            <a:pPr marL="0" indent="0" algn="just">
              <a:lnSpc>
                <a:spcPct val="100000"/>
              </a:lnSpc>
              <a:buNone/>
            </a:pPr>
            <a:r>
              <a:rPr lang="en-US" b="1">
                <a:latin typeface="Dagny OT" panose="020B0504020201020104" pitchFamily="34" charset="77"/>
              </a:rPr>
              <a:t> Missing Completely at Random (MCAR)</a:t>
            </a:r>
          </a:p>
          <a:p>
            <a:pPr lvl="1"/>
            <a:r>
              <a:rPr lang="en-US" i="0">
                <a:latin typeface="Dagny OT" panose="020B0504020201020104" pitchFamily="34" charset="77"/>
              </a:rPr>
              <a:t>item absence is independent of its value or of auxiliary variables</a:t>
            </a:r>
          </a:p>
          <a:p>
            <a:pPr lvl="1"/>
            <a:r>
              <a:rPr lang="en-CA" b="1">
                <a:latin typeface="Dagny OT" panose="020B0504020201020104" pitchFamily="34" charset="77"/>
              </a:rPr>
              <a:t>example:</a:t>
            </a:r>
            <a:r>
              <a:rPr lang="en-GB"/>
              <a:t> an electrical surge randomly deletes an observation in the dataset</a:t>
            </a:r>
            <a:endParaRPr lang="en-US" sz="500" b="1">
              <a:latin typeface="Dagny OT" panose="020B0504020201020104" pitchFamily="34" charset="77"/>
            </a:endParaRPr>
          </a:p>
          <a:p>
            <a:pPr marL="0" indent="0" algn="just">
              <a:lnSpc>
                <a:spcPct val="100000"/>
              </a:lnSpc>
              <a:buNone/>
            </a:pPr>
            <a:r>
              <a:rPr lang="en-US" b="1">
                <a:latin typeface="Dagny OT" panose="020B0504020201020104" pitchFamily="34" charset="77"/>
              </a:rPr>
              <a:t> Missing at Random (MAR)</a:t>
            </a:r>
          </a:p>
          <a:p>
            <a:pPr lvl="1"/>
            <a:r>
              <a:rPr lang="en-US" i="0">
                <a:latin typeface="Dagny OT" panose="020B0504020201020104" pitchFamily="34" charset="77"/>
              </a:rPr>
              <a:t>item absence is not completely random; can be accounted by auxiliary variables with complete info</a:t>
            </a:r>
          </a:p>
          <a:p>
            <a:pPr lvl="1"/>
            <a:r>
              <a:rPr lang="en-GB" b="1"/>
              <a:t>example:</a:t>
            </a:r>
            <a:r>
              <a:rPr lang="en-GB"/>
              <a:t> if women are less likely to tell you their age than men for societal reasons, but not because of the age values themselves)</a:t>
            </a:r>
            <a:endParaRPr lang="en-US" sz="500" b="1">
              <a:latin typeface="Dagny OT" panose="020B0504020201020104" pitchFamily="34" charset="77"/>
            </a:endParaRPr>
          </a:p>
        </p:txBody>
      </p:sp>
      <p:sp>
        <p:nvSpPr>
          <p:cNvPr id="7" name="Slide Number Placeholder 4">
            <a:extLst>
              <a:ext uri="{FF2B5EF4-FFF2-40B4-BE49-F238E27FC236}">
                <a16:creationId xmlns:a16="http://schemas.microsoft.com/office/drawing/2014/main" id="{D40C77C3-D34A-AA7B-6634-D15A460F01A5}"/>
              </a:ext>
            </a:extLst>
          </p:cNvPr>
          <p:cNvSpPr>
            <a:spLocks noGrp="1"/>
          </p:cNvSpPr>
          <p:nvPr>
            <p:ph type="sldNum" sz="quarter" idx="4"/>
          </p:nvPr>
        </p:nvSpPr>
        <p:spPr/>
        <p:txBody>
          <a:bodyPr/>
          <a:lstStyle/>
          <a:p>
            <a:fld id="{4D63F5A6-AD82-4E1E-87F7-CE90DE510401}" type="slidenum">
              <a:rPr lang="en-CA" smtClean="0"/>
              <a:pPr/>
              <a:t>160</a:t>
            </a:fld>
            <a:endParaRPr lang="en-CA"/>
          </a:p>
        </p:txBody>
      </p:sp>
      <p:sp>
        <p:nvSpPr>
          <p:cNvPr id="8" name="Date Placeholder 5">
            <a:extLst>
              <a:ext uri="{FF2B5EF4-FFF2-40B4-BE49-F238E27FC236}">
                <a16:creationId xmlns:a16="http://schemas.microsoft.com/office/drawing/2014/main" id="{E51547C5-932E-33B4-50AA-4E99920D0689}"/>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49701831-E779-F167-DE2A-AB57C6E41147}"/>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75932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Missing Values Mechanism</a:t>
            </a:r>
            <a:endParaRPr lang="en-US" sz="2400" b="1"/>
          </a:p>
        </p:txBody>
      </p:sp>
      <p:sp>
        <p:nvSpPr>
          <p:cNvPr id="3" name="Content Placeholder 2"/>
          <p:cNvSpPr>
            <a:spLocks noGrp="1"/>
          </p:cNvSpPr>
          <p:nvPr>
            <p:ph idx="1"/>
          </p:nvPr>
        </p:nvSpPr>
        <p:spPr/>
        <p:txBody>
          <a:bodyPr>
            <a:normAutofit/>
          </a:bodyPr>
          <a:lstStyle/>
          <a:p>
            <a:pPr marL="0" indent="0" algn="just">
              <a:lnSpc>
                <a:spcPct val="100000"/>
              </a:lnSpc>
              <a:buNone/>
            </a:pPr>
            <a:r>
              <a:rPr lang="en-US" b="1">
                <a:latin typeface="Dagny OT" panose="020B0504020201020104" pitchFamily="34" charset="77"/>
              </a:rPr>
              <a:t> Not Missing at Random (NMAR)</a:t>
            </a:r>
          </a:p>
          <a:p>
            <a:pPr lvl="1" algn="just">
              <a:lnSpc>
                <a:spcPct val="100000"/>
              </a:lnSpc>
              <a:buFont typeface="Wingdings" pitchFamily="2" charset="2"/>
              <a:buChar char="§"/>
            </a:pPr>
            <a:r>
              <a:rPr lang="en-US" i="0">
                <a:latin typeface="Dagny OT" panose="020B0504020201020104" pitchFamily="34" charset="77"/>
              </a:rPr>
              <a:t>reason for nonresponse is related to item value (also called </a:t>
            </a:r>
            <a:r>
              <a:rPr lang="en-US" b="1" i="0">
                <a:latin typeface="Dagny OT" panose="020B0504020201020104" pitchFamily="34" charset="77"/>
              </a:rPr>
              <a:t>non-ignorable non-response</a:t>
            </a:r>
            <a:r>
              <a:rPr lang="en-US" i="0">
                <a:latin typeface="Dagny OT" panose="020B0504020201020104" pitchFamily="34" charset="77"/>
              </a:rPr>
              <a:t>)</a:t>
            </a:r>
          </a:p>
          <a:p>
            <a:pPr lvl="1"/>
            <a:r>
              <a:rPr lang="en-GB" b="1"/>
              <a:t>example:</a:t>
            </a:r>
            <a:r>
              <a:rPr lang="en-GB"/>
              <a:t> if illicit drug users are less likely to admit to drug use than teetotallers</a:t>
            </a:r>
          </a:p>
          <a:p>
            <a:r>
              <a:rPr lang="en-CA"/>
              <a:t>In general, the missing mechanism </a:t>
            </a:r>
            <a:r>
              <a:rPr lang="en-CA" b="1"/>
              <a:t>cannot be determined</a:t>
            </a:r>
            <a:r>
              <a:rPr lang="en-CA"/>
              <a:t> with any certainty; we may need to make assumptions (domain expertise can help).</a:t>
            </a:r>
          </a:p>
          <a:p>
            <a:pPr algn="just">
              <a:lnSpc>
                <a:spcPct val="100000"/>
              </a:lnSpc>
            </a:pPr>
            <a:endParaRPr lang="en-US" sz="100">
              <a:latin typeface="Dagny OT" panose="020B0504020201020104" pitchFamily="34" charset="77"/>
            </a:endParaRPr>
          </a:p>
        </p:txBody>
      </p:sp>
      <p:sp>
        <p:nvSpPr>
          <p:cNvPr id="7" name="Slide Number Placeholder 4">
            <a:extLst>
              <a:ext uri="{FF2B5EF4-FFF2-40B4-BE49-F238E27FC236}">
                <a16:creationId xmlns:a16="http://schemas.microsoft.com/office/drawing/2014/main" id="{D40C77C3-D34A-AA7B-6634-D15A460F01A5}"/>
              </a:ext>
            </a:extLst>
          </p:cNvPr>
          <p:cNvSpPr>
            <a:spLocks noGrp="1"/>
          </p:cNvSpPr>
          <p:nvPr>
            <p:ph type="sldNum" sz="quarter" idx="4"/>
          </p:nvPr>
        </p:nvSpPr>
        <p:spPr/>
        <p:txBody>
          <a:bodyPr/>
          <a:lstStyle/>
          <a:p>
            <a:fld id="{4D63F5A6-AD82-4E1E-87F7-CE90DE510401}" type="slidenum">
              <a:rPr lang="en-CA" smtClean="0"/>
              <a:pPr/>
              <a:t>161</a:t>
            </a:fld>
            <a:endParaRPr lang="en-CA"/>
          </a:p>
        </p:txBody>
      </p:sp>
      <p:sp>
        <p:nvSpPr>
          <p:cNvPr id="8" name="Date Placeholder 5">
            <a:extLst>
              <a:ext uri="{FF2B5EF4-FFF2-40B4-BE49-F238E27FC236}">
                <a16:creationId xmlns:a16="http://schemas.microsoft.com/office/drawing/2014/main" id="{F012F4E9-BD2A-F53F-4EB5-947A62E0A0B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02C37EB8-C4C6-4BD9-CD3D-932D0CB5C9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807191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E0887-3D92-58AE-BD69-F704A207F8F6}"/>
              </a:ext>
            </a:extLst>
          </p:cNvPr>
          <p:cNvSpPr>
            <a:spLocks noGrp="1"/>
          </p:cNvSpPr>
          <p:nvPr>
            <p:ph type="title"/>
          </p:nvPr>
        </p:nvSpPr>
        <p:spPr/>
        <p:txBody>
          <a:bodyPr/>
          <a:lstStyle/>
          <a:p>
            <a:r>
              <a:rPr lang="en-CA"/>
              <a:t>Imputation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38AD5D-AA9B-AD7A-A713-FCF5B49F218F}"/>
                  </a:ext>
                </a:extLst>
              </p:cNvPr>
              <p:cNvSpPr>
                <a:spLocks noGrp="1"/>
              </p:cNvSpPr>
              <p:nvPr>
                <p:ph idx="1"/>
              </p:nvPr>
            </p:nvSpPr>
            <p:spPr/>
            <p:txBody>
              <a:bodyPr/>
              <a:lstStyle/>
              <a:p>
                <a:pPr lvl="1"/>
                <a:r>
                  <a:rPr lang="en-CA"/>
                  <a:t>list-wise deletion</a:t>
                </a:r>
              </a:p>
              <a:p>
                <a:pPr lvl="1"/>
                <a:r>
                  <a:rPr lang="en-US"/>
                  <a:t>mean or most frequent imputation</a:t>
                </a:r>
              </a:p>
              <a:p>
                <a:pPr lvl="1"/>
                <a:r>
                  <a:rPr lang="en-US"/>
                  <a:t>regression or correlation imputation</a:t>
                </a:r>
                <a:endParaRPr lang="en-US" sz="400"/>
              </a:p>
              <a:p>
                <a:pPr lvl="1"/>
                <a:r>
                  <a:rPr lang="en-US"/>
                  <a:t>stochastic regression imputation</a:t>
                </a:r>
              </a:p>
              <a:p>
                <a:pPr lvl="1"/>
                <a:r>
                  <a:rPr lang="en-US"/>
                  <a:t>last observation carried forward</a:t>
                </a:r>
              </a:p>
              <a:p>
                <a:pPr lvl="1"/>
                <a:r>
                  <a:rPr lang="en-US"/>
                  <a:t>next observation carried backward</a:t>
                </a:r>
              </a:p>
              <a:p>
                <a:pPr lvl="1"/>
                <a14:m>
                  <m:oMath xmlns:m="http://schemas.openxmlformats.org/officeDocument/2006/math">
                    <m:r>
                      <a:rPr lang="en-US" b="0" i="1" dirty="0" smtClean="0">
                        <a:latin typeface="Cambria Math" panose="02040503050406030204" pitchFamily="18" charset="0"/>
                      </a:rPr>
                      <m:t>𝑘</m:t>
                    </m:r>
                  </m:oMath>
                </a14:m>
                <a:r>
                  <a:rPr lang="en-US"/>
                  <a:t>-nearest </a:t>
                </a:r>
                <a:r>
                  <a:rPr lang="en-US" err="1"/>
                  <a:t>neighbours</a:t>
                </a:r>
                <a:r>
                  <a:rPr lang="en-US"/>
                  <a:t> imputation</a:t>
                </a:r>
              </a:p>
              <a:p>
                <a:pPr lvl="1"/>
                <a:r>
                  <a:rPr lang="en-US"/>
                  <a:t>multiple imputation</a:t>
                </a:r>
              </a:p>
              <a:p>
                <a:pPr lvl="1"/>
                <a:r>
                  <a:rPr lang="en-US"/>
                  <a:t>etc.</a:t>
                </a:r>
              </a:p>
            </p:txBody>
          </p:sp>
        </mc:Choice>
        <mc:Fallback xmlns="">
          <p:sp>
            <p:nvSpPr>
              <p:cNvPr id="3" name="Content Placeholder 2">
                <a:extLst>
                  <a:ext uri="{FF2B5EF4-FFF2-40B4-BE49-F238E27FC236}">
                    <a16:creationId xmlns:a16="http://schemas.microsoft.com/office/drawing/2014/main" id="{4638AD5D-AA9B-AD7A-A713-FCF5B49F218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4F674938-E06A-8D7B-7364-677427303564}"/>
              </a:ext>
            </a:extLst>
          </p:cNvPr>
          <p:cNvSpPr>
            <a:spLocks noGrp="1"/>
          </p:cNvSpPr>
          <p:nvPr>
            <p:ph type="sldNum" sz="quarter" idx="4"/>
          </p:nvPr>
        </p:nvSpPr>
        <p:spPr/>
        <p:txBody>
          <a:bodyPr/>
          <a:lstStyle/>
          <a:p>
            <a:fld id="{4D63F5A6-AD82-4E1E-87F7-CE90DE510401}" type="slidenum">
              <a:rPr lang="en-CA" smtClean="0"/>
              <a:pPr/>
              <a:t>162</a:t>
            </a:fld>
            <a:endParaRPr lang="en-CA"/>
          </a:p>
        </p:txBody>
      </p:sp>
      <p:sp>
        <p:nvSpPr>
          <p:cNvPr id="8" name="Date Placeholder 5">
            <a:extLst>
              <a:ext uri="{FF2B5EF4-FFF2-40B4-BE49-F238E27FC236}">
                <a16:creationId xmlns:a16="http://schemas.microsoft.com/office/drawing/2014/main" id="{3A9A1AE8-8739-1882-C0FC-11749D670897}"/>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ABB6A354-5DED-484A-4850-F6A251B274F1}"/>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8603357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Imputation Methods</a:t>
            </a:r>
            <a:endParaRPr lang="en-US" sz="2400" b="1"/>
          </a:p>
        </p:txBody>
      </p:sp>
      <p:sp>
        <p:nvSpPr>
          <p:cNvPr id="3" name="Content Placeholder 2"/>
          <p:cNvSpPr>
            <a:spLocks noGrp="1"/>
          </p:cNvSpPr>
          <p:nvPr>
            <p:ph idx="1"/>
          </p:nvPr>
        </p:nvSpPr>
        <p:spPr/>
        <p:txBody>
          <a:bodyPr vert="horz" lIns="0" tIns="45720" rIns="0" bIns="45720" rtlCol="0" anchor="ctr">
            <a:normAutofit/>
          </a:bodyPr>
          <a:lstStyle/>
          <a:p>
            <a:r>
              <a:rPr lang="en-US" b="1"/>
              <a:t>List-wise deletion:</a:t>
            </a:r>
            <a:r>
              <a:rPr lang="en-US"/>
              <a:t> remove units with at least one missing values</a:t>
            </a:r>
          </a:p>
          <a:p>
            <a:pPr lvl="1"/>
            <a:r>
              <a:rPr lang="en-US" b="1"/>
              <a:t>assumption:</a:t>
            </a:r>
            <a:r>
              <a:rPr lang="en-US"/>
              <a:t> MCAR</a:t>
            </a:r>
          </a:p>
          <a:p>
            <a:pPr lvl="1"/>
            <a:r>
              <a:rPr lang="en-US" b="1"/>
              <a:t>cons:</a:t>
            </a:r>
            <a:r>
              <a:rPr lang="en-US"/>
              <a:t> can introduce bias (if not MCAR), reduction in sample size, increase in standard error</a:t>
            </a:r>
          </a:p>
          <a:p>
            <a:r>
              <a:rPr lang="en-US" b="1"/>
              <a:t>Mean/most frequent imputation:</a:t>
            </a:r>
            <a:r>
              <a:rPr lang="en-US"/>
              <a:t> substitute missing values by average/most frequent value</a:t>
            </a:r>
          </a:p>
          <a:p>
            <a:pPr lvl="1"/>
            <a:r>
              <a:rPr lang="en-US" b="1"/>
              <a:t>assumption:</a:t>
            </a:r>
            <a:r>
              <a:rPr lang="en-US"/>
              <a:t> MCAR</a:t>
            </a:r>
          </a:p>
          <a:p>
            <a:pPr lvl="1"/>
            <a:r>
              <a:rPr lang="en-US" b="1"/>
              <a:t>cons:</a:t>
            </a:r>
            <a:r>
              <a:rPr lang="en-US"/>
              <a:t> distortions of distribution (spike at mean) and relationships among variables</a:t>
            </a:r>
          </a:p>
        </p:txBody>
      </p:sp>
      <p:sp>
        <p:nvSpPr>
          <p:cNvPr id="7" name="Slide Number Placeholder 4">
            <a:extLst>
              <a:ext uri="{FF2B5EF4-FFF2-40B4-BE49-F238E27FC236}">
                <a16:creationId xmlns:a16="http://schemas.microsoft.com/office/drawing/2014/main" id="{F121DD7E-AA8B-A36E-E552-966AF972743F}"/>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163</a:t>
            </a:fld>
            <a:endParaRPr lang="en-CA"/>
          </a:p>
        </p:txBody>
      </p:sp>
      <p:sp>
        <p:nvSpPr>
          <p:cNvPr id="8" name="Date Placeholder 5">
            <a:extLst>
              <a:ext uri="{FF2B5EF4-FFF2-40B4-BE49-F238E27FC236}">
                <a16:creationId xmlns:a16="http://schemas.microsoft.com/office/drawing/2014/main" id="{F60E8F02-641C-E83A-7204-1E426DB223F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197592DA-A240-9759-73EE-00495C7AF8F0}"/>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88262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Imputation Methods</a:t>
            </a:r>
            <a:endParaRPr lang="en-US" sz="2400" b="1"/>
          </a:p>
        </p:txBody>
      </p:sp>
      <p:sp>
        <p:nvSpPr>
          <p:cNvPr id="3" name="Content Placeholder 2"/>
          <p:cNvSpPr>
            <a:spLocks noGrp="1"/>
          </p:cNvSpPr>
          <p:nvPr>
            <p:ph idx="1"/>
          </p:nvPr>
        </p:nvSpPr>
        <p:spPr/>
        <p:txBody>
          <a:bodyPr vert="horz" lIns="0" tIns="45720" rIns="0" bIns="45720" rtlCol="0" anchor="ctr">
            <a:normAutofit/>
          </a:bodyPr>
          <a:lstStyle/>
          <a:p>
            <a:r>
              <a:rPr lang="en-US" b="1"/>
              <a:t>Regression/correlation</a:t>
            </a:r>
            <a:r>
              <a:rPr lang="en-US"/>
              <a:t> </a:t>
            </a:r>
            <a:r>
              <a:rPr lang="en-US" b="1"/>
              <a:t>imputation:</a:t>
            </a:r>
            <a:r>
              <a:rPr lang="en-US"/>
              <a:t> substitute missing values using fitted values based on other variables with complete information</a:t>
            </a:r>
          </a:p>
          <a:p>
            <a:pPr lvl="1"/>
            <a:r>
              <a:rPr lang="en-US" b="1"/>
              <a:t>assumption:</a:t>
            </a:r>
            <a:r>
              <a:rPr lang="en-US"/>
              <a:t> MAR</a:t>
            </a:r>
          </a:p>
          <a:p>
            <a:pPr lvl="1"/>
            <a:r>
              <a:rPr lang="en-US" b="1"/>
              <a:t>cons:</a:t>
            </a:r>
            <a:r>
              <a:rPr lang="en-US"/>
              <a:t> artificial reduction in variability, over-estimation of correlation</a:t>
            </a:r>
          </a:p>
          <a:p>
            <a:r>
              <a:rPr lang="en-US" b="1"/>
              <a:t>Stochastic regression imputation:</a:t>
            </a:r>
            <a:r>
              <a:rPr lang="en-US"/>
              <a:t> regression/correlation imputation with a random error term added</a:t>
            </a:r>
          </a:p>
          <a:p>
            <a:pPr lvl="1"/>
            <a:r>
              <a:rPr lang="en-US" b="1"/>
              <a:t>assumption:</a:t>
            </a:r>
            <a:r>
              <a:rPr lang="en-US"/>
              <a:t> MAR</a:t>
            </a:r>
          </a:p>
          <a:p>
            <a:pPr lvl="1"/>
            <a:r>
              <a:rPr lang="en-US" b="1"/>
              <a:t>cons:</a:t>
            </a:r>
            <a:r>
              <a:rPr lang="en-US"/>
              <a:t> increased risk of type I error (false positives) due to small std error</a:t>
            </a:r>
          </a:p>
        </p:txBody>
      </p:sp>
      <p:sp>
        <p:nvSpPr>
          <p:cNvPr id="7" name="Slide Number Placeholder 4">
            <a:extLst>
              <a:ext uri="{FF2B5EF4-FFF2-40B4-BE49-F238E27FC236}">
                <a16:creationId xmlns:a16="http://schemas.microsoft.com/office/drawing/2014/main" id="{2A7A44C4-DB52-0C72-2BEF-2D5AD4562578}"/>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164</a:t>
            </a:fld>
            <a:endParaRPr lang="en-CA"/>
          </a:p>
        </p:txBody>
      </p:sp>
      <p:sp>
        <p:nvSpPr>
          <p:cNvPr id="8" name="Date Placeholder 5">
            <a:extLst>
              <a:ext uri="{FF2B5EF4-FFF2-40B4-BE49-F238E27FC236}">
                <a16:creationId xmlns:a16="http://schemas.microsoft.com/office/drawing/2014/main" id="{94F33C73-D201-D5BE-5360-8E368ECE2A8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F08F2E07-66B4-1DF4-6A64-32C2473BA84A}"/>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2380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Imputation Methods</a:t>
            </a:r>
            <a:endParaRPr lang="en-US" sz="2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2017690"/>
                <a:ext cx="10115203" cy="3851404"/>
              </a:xfrm>
            </p:spPr>
            <p:txBody>
              <a:bodyPr vert="horz" lIns="0" tIns="45720" rIns="0" bIns="45720" rtlCol="0" anchor="ctr">
                <a:normAutofit/>
              </a:bodyPr>
              <a:lstStyle/>
              <a:p>
                <a:r>
                  <a:rPr lang="en-US" b="1"/>
                  <a:t>Last observation carried forward:</a:t>
                </a:r>
                <a:r>
                  <a:rPr lang="en-US"/>
                  <a:t> substitute the missing values with latest previous values (in a longitudinal study)</a:t>
                </a:r>
              </a:p>
              <a:p>
                <a:pPr lvl="1"/>
                <a:r>
                  <a:rPr lang="en-US" b="1"/>
                  <a:t>assumption:</a:t>
                </a:r>
                <a:r>
                  <a:rPr lang="en-US"/>
                  <a:t> MCAR, values do not vary greatly over time</a:t>
                </a:r>
              </a:p>
              <a:p>
                <a:pPr lvl="1"/>
                <a:r>
                  <a:rPr lang="en-US" b="1"/>
                  <a:t>cons:</a:t>
                </a:r>
                <a:r>
                  <a:rPr lang="en-US"/>
                  <a:t> may be too “generous”, depending on the nature of study</a:t>
                </a:r>
              </a:p>
              <a:p>
                <a14:m>
                  <m:oMath xmlns:m="http://schemas.openxmlformats.org/officeDocument/2006/math">
                    <m:r>
                      <a:rPr lang="en-US" b="1" i="1">
                        <a:latin typeface="Cambria Math" panose="02040503050406030204" pitchFamily="18" charset="0"/>
                      </a:rPr>
                      <m:t>𝒌</m:t>
                    </m:r>
                    <m:r>
                      <a:rPr lang="en-CA" b="1" i="0" smtClean="0">
                        <a:latin typeface="Cambria Math" panose="02040503050406030204" pitchFamily="18" charset="0"/>
                      </a:rPr>
                      <m:t> </m:t>
                    </m:r>
                  </m:oMath>
                </a14:m>
                <a:r>
                  <a:rPr lang="en-US" b="1"/>
                  <a:t>nearest </a:t>
                </a:r>
                <a:r>
                  <a:rPr lang="en-US" b="1" err="1"/>
                  <a:t>neighbour</a:t>
                </a:r>
                <a:r>
                  <a:rPr lang="en-US" b="1"/>
                  <a:t> imputation (</a:t>
                </a:r>
                <a14:m>
                  <m:oMath xmlns:m="http://schemas.openxmlformats.org/officeDocument/2006/math">
                    <m:r>
                      <a:rPr lang="en-US" b="1" i="1">
                        <a:latin typeface="Cambria Math" panose="02040503050406030204" pitchFamily="18" charset="0"/>
                      </a:rPr>
                      <m:t>𝒌</m:t>
                    </m:r>
                  </m:oMath>
                </a14:m>
                <a:r>
                  <a:rPr lang="en-US" b="1"/>
                  <a:t>NN):</a:t>
                </a:r>
                <a:r>
                  <a:rPr lang="en-US"/>
                  <a:t> substitute the missing entry with the average from the group of the </a:t>
                </a:r>
                <a14:m>
                  <m:oMath xmlns:m="http://schemas.openxmlformats.org/officeDocument/2006/math">
                    <m:r>
                      <a:rPr lang="en-US">
                        <a:latin typeface="Cambria Math" panose="02040503050406030204" pitchFamily="18" charset="0"/>
                      </a:rPr>
                      <m:t>𝑘</m:t>
                    </m:r>
                  </m:oMath>
                </a14:m>
                <a:r>
                  <a:rPr lang="en-US"/>
                  <a:t> most similar complete cases</a:t>
                </a:r>
              </a:p>
              <a:p>
                <a:pPr lvl="1"/>
                <a:r>
                  <a:rPr lang="en-US" b="1"/>
                  <a:t>assumption:</a:t>
                </a:r>
                <a:r>
                  <a:rPr lang="en-US"/>
                  <a:t> MAR</a:t>
                </a:r>
              </a:p>
              <a:p>
                <a:pPr lvl="1"/>
                <a:r>
                  <a:rPr lang="en-US" b="1"/>
                  <a:t>cons:</a:t>
                </a:r>
                <a:r>
                  <a:rPr lang="en-US"/>
                  <a:t> difficult to choose appropriate value for </a:t>
                </a:r>
                <a14:m>
                  <m:oMath xmlns:m="http://schemas.openxmlformats.org/officeDocument/2006/math">
                    <m:r>
                      <a:rPr lang="en-US" i="1" dirty="0" smtClean="0">
                        <a:latin typeface="Cambria Math" panose="02040503050406030204" pitchFamily="18" charset="0"/>
                      </a:rPr>
                      <m:t>𝑘</m:t>
                    </m:r>
                  </m:oMath>
                </a14:m>
                <a:r>
                  <a:rPr lang="en-US"/>
                  <a:t>; possible distortion in data structure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2017690"/>
                <a:ext cx="10115203" cy="3851404"/>
              </a:xfrm>
              <a:blipFill>
                <a:blip r:embed="rId2"/>
                <a:stretch>
                  <a:fillRect l="-1808" r="-1808"/>
                </a:stretch>
              </a:blipFill>
            </p:spPr>
            <p:txBody>
              <a:bodyPr/>
              <a:lstStyle/>
              <a:p>
                <a:r>
                  <a:rPr lang="en-US">
                    <a:noFill/>
                  </a:rPr>
                  <a:t> </a:t>
                </a:r>
              </a:p>
            </p:txBody>
          </p:sp>
        </mc:Fallback>
      </mc:AlternateContent>
      <p:sp>
        <p:nvSpPr>
          <p:cNvPr id="7" name="Slide Number Placeholder 4">
            <a:extLst>
              <a:ext uri="{FF2B5EF4-FFF2-40B4-BE49-F238E27FC236}">
                <a16:creationId xmlns:a16="http://schemas.microsoft.com/office/drawing/2014/main" id="{3D6B9C47-E6E4-3742-DDA7-2B4420CE17CA}"/>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165</a:t>
            </a:fld>
            <a:endParaRPr lang="en-CA"/>
          </a:p>
        </p:txBody>
      </p:sp>
      <p:sp>
        <p:nvSpPr>
          <p:cNvPr id="8" name="Date Placeholder 5">
            <a:extLst>
              <a:ext uri="{FF2B5EF4-FFF2-40B4-BE49-F238E27FC236}">
                <a16:creationId xmlns:a16="http://schemas.microsoft.com/office/drawing/2014/main" id="{3E20B520-563B-40D4-F5BE-494BC59032DA}"/>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42EB75BB-6C71-C78F-5981-3BA8BD7E1438}"/>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68699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4294967295"/>
          </p:nvPr>
        </p:nvPicPr>
        <p:blipFill>
          <a:blip r:embed="rId2" cstate="email">
            <a:extLst>
              <a:ext uri="{28A0092B-C50C-407E-A947-70E740481C1C}">
                <a14:useLocalDpi xmlns:a14="http://schemas.microsoft.com/office/drawing/2010/main" val="0"/>
              </a:ext>
            </a:extLst>
          </a:blip>
          <a:stretch>
            <a:fillRect/>
          </a:stretch>
        </p:blipFill>
        <p:spPr>
          <a:xfrm>
            <a:off x="6081799" y="701675"/>
            <a:ext cx="5953530" cy="5607050"/>
          </a:xfrm>
        </p:spPr>
      </p:pic>
      <p:pic>
        <p:nvPicPr>
          <p:cNvPr id="8" name="Content Placeholder 7"/>
          <p:cNvPicPr>
            <a:picLocks noGrp="1" noChangeAspect="1"/>
          </p:cNvPicPr>
          <p:nvPr>
            <p:ph idx="4294967295"/>
          </p:nvPr>
        </p:nvPicPr>
        <p:blipFill>
          <a:blip r:embed="rId3" cstate="email">
            <a:extLst>
              <a:ext uri="{28A0092B-C50C-407E-A947-70E740481C1C}">
                <a14:useLocalDpi xmlns:a14="http://schemas.microsoft.com/office/drawing/2010/main" val="0"/>
              </a:ext>
            </a:extLst>
          </a:blip>
          <a:stretch>
            <a:fillRect/>
          </a:stretch>
        </p:blipFill>
        <p:spPr>
          <a:xfrm>
            <a:off x="140659" y="701675"/>
            <a:ext cx="5955341" cy="5607050"/>
          </a:xfrm>
        </p:spPr>
      </p:pic>
      <p:sp>
        <p:nvSpPr>
          <p:cNvPr id="10" name="Rectangle 9"/>
          <p:cNvSpPr/>
          <p:nvPr/>
        </p:nvSpPr>
        <p:spPr>
          <a:xfrm>
            <a:off x="332246" y="701675"/>
            <a:ext cx="1887055" cy="461665"/>
          </a:xfrm>
          <a:prstGeom prst="rect">
            <a:avLst/>
          </a:prstGeom>
        </p:spPr>
        <p:txBody>
          <a:bodyPr wrap="none">
            <a:spAutoFit/>
          </a:bodyPr>
          <a:lstStyle/>
          <a:p>
            <a:r>
              <a:rPr lang="en-US" sz="2400">
                <a:solidFill>
                  <a:schemeClr val="tx2"/>
                </a:solidFill>
                <a:latin typeface="Dagny OT" panose="020B0504020201020104" pitchFamily="34" charset="77"/>
                <a:ea typeface="Helvetica Light" charset="0"/>
                <a:cs typeface="Helvetica Light" charset="0"/>
              </a:rPr>
              <a:t>Original data</a:t>
            </a:r>
          </a:p>
        </p:txBody>
      </p:sp>
      <p:sp>
        <p:nvSpPr>
          <p:cNvPr id="11" name="Rectangle 10"/>
          <p:cNvSpPr/>
          <p:nvPr/>
        </p:nvSpPr>
        <p:spPr>
          <a:xfrm>
            <a:off x="6287587" y="701675"/>
            <a:ext cx="2507418" cy="461665"/>
          </a:xfrm>
          <a:prstGeom prst="rect">
            <a:avLst/>
          </a:prstGeom>
        </p:spPr>
        <p:txBody>
          <a:bodyPr wrap="none">
            <a:spAutoFit/>
          </a:bodyPr>
          <a:lstStyle/>
          <a:p>
            <a:r>
              <a:rPr lang="en-US" sz="2400">
                <a:solidFill>
                  <a:schemeClr val="tx2"/>
                </a:solidFill>
                <a:latin typeface="Dagny OT" panose="020B0504020201020104" pitchFamily="34" charset="77"/>
                <a:ea typeface="Helvetica Light" charset="0"/>
                <a:cs typeface="Helvetica Light" charset="0"/>
              </a:rPr>
              <a:t>List-wise deletion</a:t>
            </a:r>
          </a:p>
        </p:txBody>
      </p:sp>
      <p:sp>
        <p:nvSpPr>
          <p:cNvPr id="12" name="Rectangle 11"/>
          <p:cNvSpPr/>
          <p:nvPr/>
        </p:nvSpPr>
        <p:spPr>
          <a:xfrm>
            <a:off x="11170609" y="701676"/>
            <a:ext cx="864720" cy="2925444"/>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p:cNvSpPr/>
              <p:nvPr/>
            </p:nvSpPr>
            <p:spPr>
              <a:xfrm>
                <a:off x="1831179" y="73397"/>
                <a:ext cx="8635441" cy="369332"/>
              </a:xfrm>
              <a:prstGeom prst="rect">
                <a:avLst/>
              </a:prstGeom>
            </p:spPr>
            <p:txBody>
              <a:bodyPr wrap="none">
                <a:spAutoFit/>
              </a:bodyPr>
              <a:lstStyle/>
              <a:p>
                <a:r>
                  <a:rPr lang="en-US" b="1">
                    <a:solidFill>
                      <a:schemeClr val="tx2"/>
                    </a:solidFill>
                    <a:latin typeface="Dagny OT" panose="020B0504020201020104" pitchFamily="34" charset="77"/>
                    <a:ea typeface="Helvetica Light" charset="0"/>
                    <a:cs typeface="Helvetica Light" charset="0"/>
                  </a:rPr>
                  <a:t>Artificial data: </a:t>
                </a:r>
                <a:r>
                  <a:rPr lang="en-US">
                    <a:solidFill>
                      <a:schemeClr val="tx2"/>
                    </a:solidFill>
                    <a:latin typeface="Dagny OT" panose="020B0504020201020104" pitchFamily="34" charset="77"/>
                    <a:ea typeface="Helvetica Light" charset="0"/>
                    <a:cs typeface="Helvetica Light" charset="0"/>
                  </a:rPr>
                  <a:t>the </a:t>
                </a:r>
                <a14:m>
                  <m:oMath xmlns:m="http://schemas.openxmlformats.org/officeDocument/2006/math">
                    <m:r>
                      <a:rPr lang="en-CA" b="0" i="1" smtClean="0">
                        <a:solidFill>
                          <a:schemeClr val="tx2"/>
                        </a:solidFill>
                        <a:latin typeface="Cambria Math" charset="0"/>
                        <a:ea typeface="Helvetica Light" charset="0"/>
                        <a:cs typeface="Helvetica Light" charset="0"/>
                      </a:rPr>
                      <m:t>𝑦</m:t>
                    </m:r>
                  </m:oMath>
                </a14:m>
                <a:r>
                  <a:rPr lang="en-US">
                    <a:solidFill>
                      <a:schemeClr val="tx2"/>
                    </a:solidFill>
                    <a:latin typeface="Dagny OT" panose="020B0504020201020104" pitchFamily="34" charset="77"/>
                    <a:ea typeface="Helvetica Light" charset="0"/>
                    <a:cs typeface="Helvetica Light" charset="0"/>
                  </a:rPr>
                  <a:t> values of all points for which </a:t>
                </a:r>
                <a14:m>
                  <m:oMath xmlns:m="http://schemas.openxmlformats.org/officeDocument/2006/math">
                    <m:r>
                      <a:rPr lang="en-CA" b="0" i="1" smtClean="0">
                        <a:solidFill>
                          <a:schemeClr val="tx2"/>
                        </a:solidFill>
                        <a:latin typeface="Cambria Math" charset="0"/>
                        <a:ea typeface="Helvetica Light" charset="0"/>
                        <a:cs typeface="Helvetica Light" charset="0"/>
                      </a:rPr>
                      <m:t>𝑥</m:t>
                    </m:r>
                    <m:r>
                      <a:rPr lang="en-CA" b="0" i="1" smtClean="0">
                        <a:solidFill>
                          <a:schemeClr val="tx2"/>
                        </a:solidFill>
                        <a:latin typeface="Cambria Math" charset="0"/>
                        <a:ea typeface="Helvetica Light" charset="0"/>
                        <a:cs typeface="Helvetica Light" charset="0"/>
                      </a:rPr>
                      <m:t>&gt;92</m:t>
                    </m:r>
                  </m:oMath>
                </a14:m>
                <a:r>
                  <a:rPr lang="en-US">
                    <a:solidFill>
                      <a:schemeClr val="tx2"/>
                    </a:solidFill>
                    <a:latin typeface="Dagny OT" panose="020B0504020201020104" pitchFamily="34" charset="77"/>
                    <a:ea typeface="Helvetica Light" charset="0"/>
                    <a:cs typeface="Helvetica Light" charset="0"/>
                  </a:rPr>
                  <a:t> have been erased by mistake. </a:t>
                </a:r>
              </a:p>
            </p:txBody>
          </p:sp>
        </mc:Choice>
        <mc:Fallback xmlns="">
          <p:sp>
            <p:nvSpPr>
              <p:cNvPr id="13" name="Rectangle 12"/>
              <p:cNvSpPr>
                <a:spLocks noRot="1" noChangeAspect="1" noMove="1" noResize="1" noEditPoints="1" noAdjustHandles="1" noChangeArrowheads="1" noChangeShapeType="1" noTextEdit="1"/>
              </p:cNvSpPr>
              <p:nvPr/>
            </p:nvSpPr>
            <p:spPr>
              <a:xfrm>
                <a:off x="1831179" y="73397"/>
                <a:ext cx="8635441" cy="369332"/>
              </a:xfrm>
              <a:prstGeom prst="rect">
                <a:avLst/>
              </a:prstGeom>
              <a:blipFill>
                <a:blip r:embed="rId4"/>
                <a:stretch>
                  <a:fillRect l="-565" t="-8197" b="-2459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E451E9A-1B14-A6A8-4D69-85CFCB0A93F3}"/>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94714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4294967295"/>
          </p:nvPr>
        </p:nvPicPr>
        <p:blipFill>
          <a:blip r:embed="rId2" cstate="email">
            <a:extLst>
              <a:ext uri="{28A0092B-C50C-407E-A947-70E740481C1C}">
                <a14:useLocalDpi xmlns:a14="http://schemas.microsoft.com/office/drawing/2010/main" val="0"/>
              </a:ext>
            </a:extLst>
          </a:blip>
          <a:stretch>
            <a:fillRect/>
          </a:stretch>
        </p:blipFill>
        <p:spPr>
          <a:xfrm>
            <a:off x="6080400" y="702000"/>
            <a:ext cx="5955388" cy="5608800"/>
          </a:xfrm>
        </p:spPr>
      </p:pic>
      <p:pic>
        <p:nvPicPr>
          <p:cNvPr id="8" name="Content Placeholder 7"/>
          <p:cNvPicPr>
            <a:picLocks noGrp="1" noChangeAspect="1"/>
          </p:cNvPicPr>
          <p:nvPr>
            <p:ph idx="4294967295"/>
          </p:nvPr>
        </p:nvPicPr>
        <p:blipFill>
          <a:blip r:embed="rId3" cstate="email">
            <a:extLst>
              <a:ext uri="{28A0092B-C50C-407E-A947-70E740481C1C}">
                <a14:useLocalDpi xmlns:a14="http://schemas.microsoft.com/office/drawing/2010/main" val="0"/>
              </a:ext>
            </a:extLst>
          </a:blip>
          <a:stretch>
            <a:fillRect/>
          </a:stretch>
        </p:blipFill>
        <p:spPr>
          <a:xfrm>
            <a:off x="140400" y="702000"/>
            <a:ext cx="5957199" cy="5608800"/>
          </a:xfrm>
        </p:spPr>
      </p:pic>
      <p:sp>
        <p:nvSpPr>
          <p:cNvPr id="12" name="Rectangle 11"/>
          <p:cNvSpPr/>
          <p:nvPr/>
        </p:nvSpPr>
        <p:spPr>
          <a:xfrm>
            <a:off x="11029949" y="3429000"/>
            <a:ext cx="898193" cy="310487"/>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F41ECA6-757D-CB45-982A-46FD3D0E9109}"/>
              </a:ext>
            </a:extLst>
          </p:cNvPr>
          <p:cNvSpPr/>
          <p:nvPr/>
        </p:nvSpPr>
        <p:spPr>
          <a:xfrm>
            <a:off x="332246" y="701675"/>
            <a:ext cx="1887055" cy="461665"/>
          </a:xfrm>
          <a:prstGeom prst="rect">
            <a:avLst/>
          </a:prstGeom>
        </p:spPr>
        <p:txBody>
          <a:bodyPr wrap="none">
            <a:spAutoFit/>
          </a:bodyPr>
          <a:lstStyle/>
          <a:p>
            <a:r>
              <a:rPr lang="en-US" sz="2400">
                <a:solidFill>
                  <a:schemeClr val="tx2"/>
                </a:solidFill>
                <a:latin typeface="Dagny OT" panose="020B0504020201020104" pitchFamily="34" charset="77"/>
                <a:ea typeface="Helvetica Light" charset="0"/>
                <a:cs typeface="Helvetica Light" charset="0"/>
              </a:rPr>
              <a:t>Original data</a:t>
            </a:r>
          </a:p>
        </p:txBody>
      </p:sp>
      <p:sp>
        <p:nvSpPr>
          <p:cNvPr id="15" name="Rectangle 14">
            <a:extLst>
              <a:ext uri="{FF2B5EF4-FFF2-40B4-BE49-F238E27FC236}">
                <a16:creationId xmlns:a16="http://schemas.microsoft.com/office/drawing/2014/main" id="{534C0FF5-0A49-7643-B755-94278DB0DE82}"/>
              </a:ext>
            </a:extLst>
          </p:cNvPr>
          <p:cNvSpPr/>
          <p:nvPr/>
        </p:nvSpPr>
        <p:spPr>
          <a:xfrm>
            <a:off x="6287587" y="701675"/>
            <a:ext cx="2367956" cy="461665"/>
          </a:xfrm>
          <a:prstGeom prst="rect">
            <a:avLst/>
          </a:prstGeom>
        </p:spPr>
        <p:txBody>
          <a:bodyPr wrap="none">
            <a:spAutoFit/>
          </a:bodyPr>
          <a:lstStyle/>
          <a:p>
            <a:r>
              <a:rPr lang="en-US" sz="2400">
                <a:solidFill>
                  <a:schemeClr val="tx2"/>
                </a:solidFill>
                <a:latin typeface="Dagny OT" panose="020B0504020201020104" pitchFamily="34" charset="77"/>
                <a:ea typeface="Helvetica Light" charset="0"/>
                <a:cs typeface="Helvetica Light" charset="0"/>
              </a:rPr>
              <a:t>Mean imputation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E2EEE9A-EC6A-9849-B222-E061D7160C35}"/>
                  </a:ext>
                </a:extLst>
              </p:cNvPr>
              <p:cNvSpPr/>
              <p:nvPr/>
            </p:nvSpPr>
            <p:spPr>
              <a:xfrm>
                <a:off x="1831179" y="73397"/>
                <a:ext cx="8635441" cy="369332"/>
              </a:xfrm>
              <a:prstGeom prst="rect">
                <a:avLst/>
              </a:prstGeom>
            </p:spPr>
            <p:txBody>
              <a:bodyPr wrap="none">
                <a:spAutoFit/>
              </a:bodyPr>
              <a:lstStyle/>
              <a:p>
                <a:r>
                  <a:rPr lang="en-US" b="1">
                    <a:solidFill>
                      <a:schemeClr val="tx2"/>
                    </a:solidFill>
                    <a:latin typeface="Dagny OT" panose="020B0504020201020104" pitchFamily="34" charset="77"/>
                    <a:ea typeface="Helvetica Light" charset="0"/>
                    <a:cs typeface="Helvetica Light" charset="0"/>
                  </a:rPr>
                  <a:t>Artificial data: </a:t>
                </a:r>
                <a:r>
                  <a:rPr lang="en-US">
                    <a:solidFill>
                      <a:schemeClr val="tx2"/>
                    </a:solidFill>
                    <a:latin typeface="Dagny OT" panose="020B0504020201020104" pitchFamily="34" charset="77"/>
                    <a:ea typeface="Helvetica Light" charset="0"/>
                    <a:cs typeface="Helvetica Light" charset="0"/>
                  </a:rPr>
                  <a:t>the </a:t>
                </a:r>
                <a14:m>
                  <m:oMath xmlns:m="http://schemas.openxmlformats.org/officeDocument/2006/math">
                    <m:r>
                      <a:rPr lang="en-CA" b="0" i="1" smtClean="0">
                        <a:solidFill>
                          <a:schemeClr val="tx2"/>
                        </a:solidFill>
                        <a:latin typeface="Cambria Math" charset="0"/>
                        <a:ea typeface="Helvetica Light" charset="0"/>
                        <a:cs typeface="Helvetica Light" charset="0"/>
                      </a:rPr>
                      <m:t>𝑦</m:t>
                    </m:r>
                  </m:oMath>
                </a14:m>
                <a:r>
                  <a:rPr lang="en-US">
                    <a:solidFill>
                      <a:schemeClr val="tx2"/>
                    </a:solidFill>
                    <a:latin typeface="Dagny OT" panose="020B0504020201020104" pitchFamily="34" charset="77"/>
                    <a:ea typeface="Helvetica Light" charset="0"/>
                    <a:cs typeface="Helvetica Light" charset="0"/>
                  </a:rPr>
                  <a:t> values of all points for which </a:t>
                </a:r>
                <a14:m>
                  <m:oMath xmlns:m="http://schemas.openxmlformats.org/officeDocument/2006/math">
                    <m:r>
                      <a:rPr lang="en-CA" b="0" i="1" smtClean="0">
                        <a:solidFill>
                          <a:schemeClr val="tx2"/>
                        </a:solidFill>
                        <a:latin typeface="Cambria Math" charset="0"/>
                        <a:ea typeface="Helvetica Light" charset="0"/>
                        <a:cs typeface="Helvetica Light" charset="0"/>
                      </a:rPr>
                      <m:t>𝑥</m:t>
                    </m:r>
                    <m:r>
                      <a:rPr lang="en-CA" b="0" i="1" smtClean="0">
                        <a:solidFill>
                          <a:schemeClr val="tx2"/>
                        </a:solidFill>
                        <a:latin typeface="Cambria Math" charset="0"/>
                        <a:ea typeface="Helvetica Light" charset="0"/>
                        <a:cs typeface="Helvetica Light" charset="0"/>
                      </a:rPr>
                      <m:t>&gt;92</m:t>
                    </m:r>
                  </m:oMath>
                </a14:m>
                <a:r>
                  <a:rPr lang="en-US">
                    <a:solidFill>
                      <a:schemeClr val="tx2"/>
                    </a:solidFill>
                    <a:latin typeface="Dagny OT" panose="020B0504020201020104" pitchFamily="34" charset="77"/>
                    <a:ea typeface="Helvetica Light" charset="0"/>
                    <a:cs typeface="Helvetica Light" charset="0"/>
                  </a:rPr>
                  <a:t> have been erased by mistake. </a:t>
                </a:r>
              </a:p>
            </p:txBody>
          </p:sp>
        </mc:Choice>
        <mc:Fallback xmlns="">
          <p:sp>
            <p:nvSpPr>
              <p:cNvPr id="16" name="Rectangle 15">
                <a:extLst>
                  <a:ext uri="{FF2B5EF4-FFF2-40B4-BE49-F238E27FC236}">
                    <a16:creationId xmlns:a16="http://schemas.microsoft.com/office/drawing/2014/main" id="{6E2EEE9A-EC6A-9849-B222-E061D7160C35}"/>
                  </a:ext>
                </a:extLst>
              </p:cNvPr>
              <p:cNvSpPr>
                <a:spLocks noRot="1" noChangeAspect="1" noMove="1" noResize="1" noEditPoints="1" noAdjustHandles="1" noChangeArrowheads="1" noChangeShapeType="1" noTextEdit="1"/>
              </p:cNvSpPr>
              <p:nvPr/>
            </p:nvSpPr>
            <p:spPr>
              <a:xfrm>
                <a:off x="1831179" y="73397"/>
                <a:ext cx="8635441" cy="369332"/>
              </a:xfrm>
              <a:prstGeom prst="rect">
                <a:avLst/>
              </a:prstGeom>
              <a:blipFill>
                <a:blip r:embed="rId4"/>
                <a:stretch>
                  <a:fillRect l="-565" t="-8197" b="-245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765ED79-E031-A955-E1D0-8882EB34B379}"/>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70350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7">
            <a:extLst>
              <a:ext uri="{FF2B5EF4-FFF2-40B4-BE49-F238E27FC236}">
                <a16:creationId xmlns:a16="http://schemas.microsoft.com/office/drawing/2014/main" id="{06E43716-6FB0-C240-A35D-153126018AA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7951" y="701675"/>
            <a:ext cx="5955341" cy="5607050"/>
          </a:xfrm>
          <a:prstGeom prst="rect">
            <a:avLst/>
          </a:prstGeom>
        </p:spPr>
      </p:pic>
      <p:pic>
        <p:nvPicPr>
          <p:cNvPr id="9" name="Content Placeholder 8"/>
          <p:cNvPicPr>
            <a:picLocks noGrp="1" noChangeAspect="1"/>
          </p:cNvPicPr>
          <p:nvPr>
            <p:ph sz="half" idx="4294967295"/>
          </p:nvPr>
        </p:nvPicPr>
        <p:blipFill>
          <a:blip r:embed="rId3" cstate="email">
            <a:extLst>
              <a:ext uri="{28A0092B-C50C-407E-A947-70E740481C1C}">
                <a14:useLocalDpi xmlns:a14="http://schemas.microsoft.com/office/drawing/2010/main" val="0"/>
              </a:ext>
            </a:extLst>
          </a:blip>
          <a:stretch>
            <a:fillRect/>
          </a:stretch>
        </p:blipFill>
        <p:spPr>
          <a:xfrm>
            <a:off x="6082242" y="702000"/>
            <a:ext cx="5955388" cy="5608800"/>
          </a:xfrm>
        </p:spPr>
      </p:pic>
      <p:sp>
        <p:nvSpPr>
          <p:cNvPr id="12" name="Rectangle 11"/>
          <p:cNvSpPr/>
          <p:nvPr/>
        </p:nvSpPr>
        <p:spPr>
          <a:xfrm>
            <a:off x="11109627" y="1680250"/>
            <a:ext cx="782234" cy="597877"/>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711977-823C-384E-8B1A-DB2DF54C2FC4}"/>
              </a:ext>
            </a:extLst>
          </p:cNvPr>
          <p:cNvSpPr/>
          <p:nvPr/>
        </p:nvSpPr>
        <p:spPr>
          <a:xfrm>
            <a:off x="332246" y="701675"/>
            <a:ext cx="1839093" cy="461665"/>
          </a:xfrm>
          <a:prstGeom prst="rect">
            <a:avLst/>
          </a:prstGeom>
        </p:spPr>
        <p:txBody>
          <a:bodyPr wrap="none">
            <a:spAutoFit/>
          </a:bodyPr>
          <a:lstStyle/>
          <a:p>
            <a:r>
              <a:rPr lang="en-US" sz="2400">
                <a:solidFill>
                  <a:schemeClr val="tx2"/>
                </a:solidFill>
                <a:latin typeface="Dagny OT" panose="020B0504020201020104" pitchFamily="34" charset="77"/>
                <a:ea typeface="Helvetica Light" charset="0"/>
                <a:cs typeface="Helvetica Light" charset="0"/>
              </a:rPr>
              <a:t>Original data</a:t>
            </a:r>
          </a:p>
        </p:txBody>
      </p:sp>
      <p:sp>
        <p:nvSpPr>
          <p:cNvPr id="15" name="Rectangle 14">
            <a:extLst>
              <a:ext uri="{FF2B5EF4-FFF2-40B4-BE49-F238E27FC236}">
                <a16:creationId xmlns:a16="http://schemas.microsoft.com/office/drawing/2014/main" id="{302919AB-78C9-4B49-81A1-083841231752}"/>
              </a:ext>
            </a:extLst>
          </p:cNvPr>
          <p:cNvSpPr/>
          <p:nvPr/>
        </p:nvSpPr>
        <p:spPr>
          <a:xfrm>
            <a:off x="6287587" y="701675"/>
            <a:ext cx="3090911" cy="461665"/>
          </a:xfrm>
          <a:prstGeom prst="rect">
            <a:avLst/>
          </a:prstGeom>
        </p:spPr>
        <p:txBody>
          <a:bodyPr wrap="none">
            <a:spAutoFit/>
          </a:bodyPr>
          <a:lstStyle/>
          <a:p>
            <a:r>
              <a:rPr lang="en-US" sz="2400">
                <a:solidFill>
                  <a:schemeClr val="tx2"/>
                </a:solidFill>
                <a:latin typeface="Dagny OT" panose="020B0504020201020104" pitchFamily="34" charset="77"/>
                <a:ea typeface="Helvetica Light" charset="0"/>
                <a:cs typeface="Helvetica Light" charset="0"/>
              </a:rPr>
              <a:t>Regression imputation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88D7CBE-7215-9240-92A9-519811975F18}"/>
                  </a:ext>
                </a:extLst>
              </p:cNvPr>
              <p:cNvSpPr/>
              <p:nvPr/>
            </p:nvSpPr>
            <p:spPr>
              <a:xfrm>
                <a:off x="1831179" y="73397"/>
                <a:ext cx="8635441" cy="369332"/>
              </a:xfrm>
              <a:prstGeom prst="rect">
                <a:avLst/>
              </a:prstGeom>
            </p:spPr>
            <p:txBody>
              <a:bodyPr wrap="none">
                <a:spAutoFit/>
              </a:bodyPr>
              <a:lstStyle/>
              <a:p>
                <a:r>
                  <a:rPr lang="en-US" b="1">
                    <a:solidFill>
                      <a:schemeClr val="tx2"/>
                    </a:solidFill>
                    <a:latin typeface="Dagny OT" panose="020B0504020201020104" pitchFamily="34" charset="77"/>
                    <a:ea typeface="Helvetica Light" charset="0"/>
                    <a:cs typeface="Helvetica Light" charset="0"/>
                  </a:rPr>
                  <a:t>Artificial data: </a:t>
                </a:r>
                <a:r>
                  <a:rPr lang="en-US">
                    <a:solidFill>
                      <a:schemeClr val="tx2"/>
                    </a:solidFill>
                    <a:latin typeface="Dagny OT" panose="020B0504020201020104" pitchFamily="34" charset="77"/>
                    <a:ea typeface="Helvetica Light" charset="0"/>
                    <a:cs typeface="Helvetica Light" charset="0"/>
                  </a:rPr>
                  <a:t>the </a:t>
                </a:r>
                <a14:m>
                  <m:oMath xmlns:m="http://schemas.openxmlformats.org/officeDocument/2006/math">
                    <m:r>
                      <a:rPr lang="en-CA" b="0" i="1" smtClean="0">
                        <a:solidFill>
                          <a:schemeClr val="tx2"/>
                        </a:solidFill>
                        <a:latin typeface="Cambria Math" charset="0"/>
                        <a:ea typeface="Helvetica Light" charset="0"/>
                        <a:cs typeface="Helvetica Light" charset="0"/>
                      </a:rPr>
                      <m:t>𝑦</m:t>
                    </m:r>
                  </m:oMath>
                </a14:m>
                <a:r>
                  <a:rPr lang="en-US">
                    <a:solidFill>
                      <a:schemeClr val="tx2"/>
                    </a:solidFill>
                    <a:latin typeface="Dagny OT" panose="020B0504020201020104" pitchFamily="34" charset="77"/>
                    <a:ea typeface="Helvetica Light" charset="0"/>
                    <a:cs typeface="Helvetica Light" charset="0"/>
                  </a:rPr>
                  <a:t> values of all points for which </a:t>
                </a:r>
                <a14:m>
                  <m:oMath xmlns:m="http://schemas.openxmlformats.org/officeDocument/2006/math">
                    <m:r>
                      <a:rPr lang="en-CA" b="0" i="1" smtClean="0">
                        <a:solidFill>
                          <a:schemeClr val="tx2"/>
                        </a:solidFill>
                        <a:latin typeface="Cambria Math" charset="0"/>
                        <a:ea typeface="Helvetica Light" charset="0"/>
                        <a:cs typeface="Helvetica Light" charset="0"/>
                      </a:rPr>
                      <m:t>𝑥</m:t>
                    </m:r>
                    <m:r>
                      <a:rPr lang="en-CA" b="0" i="1" smtClean="0">
                        <a:solidFill>
                          <a:schemeClr val="tx2"/>
                        </a:solidFill>
                        <a:latin typeface="Cambria Math" charset="0"/>
                        <a:ea typeface="Helvetica Light" charset="0"/>
                        <a:cs typeface="Helvetica Light" charset="0"/>
                      </a:rPr>
                      <m:t>&gt;92</m:t>
                    </m:r>
                  </m:oMath>
                </a14:m>
                <a:r>
                  <a:rPr lang="en-US">
                    <a:solidFill>
                      <a:schemeClr val="tx2"/>
                    </a:solidFill>
                    <a:latin typeface="Dagny OT" panose="020B0504020201020104" pitchFamily="34" charset="77"/>
                    <a:ea typeface="Helvetica Light" charset="0"/>
                    <a:cs typeface="Helvetica Light" charset="0"/>
                  </a:rPr>
                  <a:t> have been erased by mistake. </a:t>
                </a:r>
              </a:p>
            </p:txBody>
          </p:sp>
        </mc:Choice>
        <mc:Fallback xmlns="">
          <p:sp>
            <p:nvSpPr>
              <p:cNvPr id="16" name="Rectangle 15">
                <a:extLst>
                  <a:ext uri="{FF2B5EF4-FFF2-40B4-BE49-F238E27FC236}">
                    <a16:creationId xmlns:a16="http://schemas.microsoft.com/office/drawing/2014/main" id="{888D7CBE-7215-9240-92A9-519811975F18}"/>
                  </a:ext>
                </a:extLst>
              </p:cNvPr>
              <p:cNvSpPr>
                <a:spLocks noRot="1" noChangeAspect="1" noMove="1" noResize="1" noEditPoints="1" noAdjustHandles="1" noChangeArrowheads="1" noChangeShapeType="1" noTextEdit="1"/>
              </p:cNvSpPr>
              <p:nvPr/>
            </p:nvSpPr>
            <p:spPr>
              <a:xfrm>
                <a:off x="1831179" y="73397"/>
                <a:ext cx="8635441" cy="369332"/>
              </a:xfrm>
              <a:prstGeom prst="rect">
                <a:avLst/>
              </a:prstGeom>
              <a:blipFill>
                <a:blip r:embed="rId4"/>
                <a:stretch>
                  <a:fillRect l="-565" t="-8197" b="-245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51AE8A0-2CD5-3760-FD40-0DA23E04AC18}"/>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12626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7">
            <a:extLst>
              <a:ext uri="{FF2B5EF4-FFF2-40B4-BE49-F238E27FC236}">
                <a16:creationId xmlns:a16="http://schemas.microsoft.com/office/drawing/2014/main" id="{35A303A9-75DE-3F4F-94A5-2D2E9BB4825D}"/>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6110" y="701675"/>
            <a:ext cx="5955341" cy="5607050"/>
          </a:xfrm>
          <a:prstGeom prst="rect">
            <a:avLst/>
          </a:prstGeom>
        </p:spPr>
      </p:pic>
      <p:pic>
        <p:nvPicPr>
          <p:cNvPr id="9" name="Content Placeholder 8"/>
          <p:cNvPicPr>
            <a:picLocks noGrp="1" noChangeAspect="1"/>
          </p:cNvPicPr>
          <p:nvPr>
            <p:ph sz="half" idx="4294967295"/>
          </p:nvPr>
        </p:nvPicPr>
        <p:blipFill>
          <a:blip r:embed="rId3" cstate="email">
            <a:extLst>
              <a:ext uri="{28A0092B-C50C-407E-A947-70E740481C1C}">
                <a14:useLocalDpi xmlns:a14="http://schemas.microsoft.com/office/drawing/2010/main" val="0"/>
              </a:ext>
            </a:extLst>
          </a:blip>
          <a:stretch>
            <a:fillRect/>
          </a:stretch>
        </p:blipFill>
        <p:spPr>
          <a:xfrm>
            <a:off x="6084950" y="702000"/>
            <a:ext cx="5955388" cy="5608800"/>
          </a:xfrm>
        </p:spPr>
      </p:pic>
      <p:sp>
        <p:nvSpPr>
          <p:cNvPr id="12" name="Rectangle 11"/>
          <p:cNvSpPr/>
          <p:nvPr/>
        </p:nvSpPr>
        <p:spPr>
          <a:xfrm>
            <a:off x="11122925" y="701674"/>
            <a:ext cx="926463" cy="249190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9EDC7E-4AD1-9F4D-BFB6-F0E5E1B47A7E}"/>
              </a:ext>
            </a:extLst>
          </p:cNvPr>
          <p:cNvSpPr/>
          <p:nvPr/>
        </p:nvSpPr>
        <p:spPr>
          <a:xfrm>
            <a:off x="332246" y="701675"/>
            <a:ext cx="1839093" cy="461665"/>
          </a:xfrm>
          <a:prstGeom prst="rect">
            <a:avLst/>
          </a:prstGeom>
        </p:spPr>
        <p:txBody>
          <a:bodyPr wrap="none">
            <a:spAutoFit/>
          </a:bodyPr>
          <a:lstStyle/>
          <a:p>
            <a:r>
              <a:rPr lang="en-US" sz="2400">
                <a:solidFill>
                  <a:schemeClr val="tx2"/>
                </a:solidFill>
                <a:latin typeface="Dagny OT" panose="020B0504020201020104" pitchFamily="34" charset="77"/>
                <a:ea typeface="Helvetica Light" charset="0"/>
                <a:cs typeface="Helvetica Light" charset="0"/>
              </a:rPr>
              <a:t>Original data</a:t>
            </a:r>
          </a:p>
        </p:txBody>
      </p:sp>
      <p:sp>
        <p:nvSpPr>
          <p:cNvPr id="15" name="Rectangle 14">
            <a:extLst>
              <a:ext uri="{FF2B5EF4-FFF2-40B4-BE49-F238E27FC236}">
                <a16:creationId xmlns:a16="http://schemas.microsoft.com/office/drawing/2014/main" id="{3D4EDE35-3808-D34F-AC2E-FD21B8541EE6}"/>
              </a:ext>
            </a:extLst>
          </p:cNvPr>
          <p:cNvSpPr/>
          <p:nvPr/>
        </p:nvSpPr>
        <p:spPr>
          <a:xfrm>
            <a:off x="6287587" y="701675"/>
            <a:ext cx="4432367" cy="461665"/>
          </a:xfrm>
          <a:prstGeom prst="rect">
            <a:avLst/>
          </a:prstGeom>
        </p:spPr>
        <p:txBody>
          <a:bodyPr wrap="none">
            <a:spAutoFit/>
          </a:bodyPr>
          <a:lstStyle/>
          <a:p>
            <a:r>
              <a:rPr lang="en-US" sz="2400">
                <a:solidFill>
                  <a:schemeClr val="tx2"/>
                </a:solidFill>
                <a:latin typeface="Dagny OT" panose="020B0504020201020104" pitchFamily="34" charset="77"/>
                <a:ea typeface="Helvetica Light" charset="0"/>
                <a:cs typeface="Helvetica Light" charset="0"/>
              </a:rPr>
              <a:t>Stochastic regression imputation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650685F-EA48-B94E-93EA-7EE92BE71D8D}"/>
                  </a:ext>
                </a:extLst>
              </p:cNvPr>
              <p:cNvSpPr/>
              <p:nvPr/>
            </p:nvSpPr>
            <p:spPr>
              <a:xfrm>
                <a:off x="1831179" y="73397"/>
                <a:ext cx="8635441" cy="369332"/>
              </a:xfrm>
              <a:prstGeom prst="rect">
                <a:avLst/>
              </a:prstGeom>
            </p:spPr>
            <p:txBody>
              <a:bodyPr wrap="none">
                <a:spAutoFit/>
              </a:bodyPr>
              <a:lstStyle/>
              <a:p>
                <a:r>
                  <a:rPr lang="en-US" b="1">
                    <a:solidFill>
                      <a:schemeClr val="tx2"/>
                    </a:solidFill>
                    <a:latin typeface="Dagny OT" panose="020B0504020201020104" pitchFamily="34" charset="77"/>
                    <a:ea typeface="Helvetica Light" charset="0"/>
                    <a:cs typeface="Helvetica Light" charset="0"/>
                  </a:rPr>
                  <a:t>Artificial data: </a:t>
                </a:r>
                <a:r>
                  <a:rPr lang="en-US">
                    <a:solidFill>
                      <a:schemeClr val="tx2"/>
                    </a:solidFill>
                    <a:latin typeface="Dagny OT" panose="020B0504020201020104" pitchFamily="34" charset="77"/>
                    <a:ea typeface="Helvetica Light" charset="0"/>
                    <a:cs typeface="Helvetica Light" charset="0"/>
                  </a:rPr>
                  <a:t>the </a:t>
                </a:r>
                <a14:m>
                  <m:oMath xmlns:m="http://schemas.openxmlformats.org/officeDocument/2006/math">
                    <m:r>
                      <a:rPr lang="en-CA" b="0" i="1" smtClean="0">
                        <a:solidFill>
                          <a:schemeClr val="tx2"/>
                        </a:solidFill>
                        <a:latin typeface="Cambria Math" charset="0"/>
                        <a:ea typeface="Helvetica Light" charset="0"/>
                        <a:cs typeface="Helvetica Light" charset="0"/>
                      </a:rPr>
                      <m:t>𝑦</m:t>
                    </m:r>
                  </m:oMath>
                </a14:m>
                <a:r>
                  <a:rPr lang="en-US">
                    <a:solidFill>
                      <a:schemeClr val="tx2"/>
                    </a:solidFill>
                    <a:latin typeface="Dagny OT" panose="020B0504020201020104" pitchFamily="34" charset="77"/>
                    <a:ea typeface="Helvetica Light" charset="0"/>
                    <a:cs typeface="Helvetica Light" charset="0"/>
                  </a:rPr>
                  <a:t> values of all points for which </a:t>
                </a:r>
                <a14:m>
                  <m:oMath xmlns:m="http://schemas.openxmlformats.org/officeDocument/2006/math">
                    <m:r>
                      <a:rPr lang="en-CA" b="0" i="1" smtClean="0">
                        <a:solidFill>
                          <a:schemeClr val="tx2"/>
                        </a:solidFill>
                        <a:latin typeface="Cambria Math" charset="0"/>
                        <a:ea typeface="Helvetica Light" charset="0"/>
                        <a:cs typeface="Helvetica Light" charset="0"/>
                      </a:rPr>
                      <m:t>𝑥</m:t>
                    </m:r>
                    <m:r>
                      <a:rPr lang="en-CA" b="0" i="1" smtClean="0">
                        <a:solidFill>
                          <a:schemeClr val="tx2"/>
                        </a:solidFill>
                        <a:latin typeface="Cambria Math" charset="0"/>
                        <a:ea typeface="Helvetica Light" charset="0"/>
                        <a:cs typeface="Helvetica Light" charset="0"/>
                      </a:rPr>
                      <m:t>&gt;92</m:t>
                    </m:r>
                  </m:oMath>
                </a14:m>
                <a:r>
                  <a:rPr lang="en-US">
                    <a:solidFill>
                      <a:schemeClr val="tx2"/>
                    </a:solidFill>
                    <a:latin typeface="Dagny OT" panose="020B0504020201020104" pitchFamily="34" charset="77"/>
                    <a:ea typeface="Helvetica Light" charset="0"/>
                    <a:cs typeface="Helvetica Light" charset="0"/>
                  </a:rPr>
                  <a:t> have been erased by mistake. </a:t>
                </a:r>
              </a:p>
            </p:txBody>
          </p:sp>
        </mc:Choice>
        <mc:Fallback xmlns="">
          <p:sp>
            <p:nvSpPr>
              <p:cNvPr id="16" name="Rectangle 15">
                <a:extLst>
                  <a:ext uri="{FF2B5EF4-FFF2-40B4-BE49-F238E27FC236}">
                    <a16:creationId xmlns:a16="http://schemas.microsoft.com/office/drawing/2014/main" id="{F650685F-EA48-B94E-93EA-7EE92BE71D8D}"/>
                  </a:ext>
                </a:extLst>
              </p:cNvPr>
              <p:cNvSpPr>
                <a:spLocks noRot="1" noChangeAspect="1" noMove="1" noResize="1" noEditPoints="1" noAdjustHandles="1" noChangeArrowheads="1" noChangeShapeType="1" noTextEdit="1"/>
              </p:cNvSpPr>
              <p:nvPr/>
            </p:nvSpPr>
            <p:spPr>
              <a:xfrm>
                <a:off x="1831179" y="73397"/>
                <a:ext cx="8635441" cy="369332"/>
              </a:xfrm>
              <a:prstGeom prst="rect">
                <a:avLst/>
              </a:prstGeom>
              <a:blipFill>
                <a:blip r:embed="rId4"/>
                <a:stretch>
                  <a:fillRect l="-565" t="-8197" b="-245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ADCC346-CC86-9C0D-7EE9-8424A8851D3D}"/>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5019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8700D07-6FF4-804E-A0AE-68F9F14C16C7}"/>
              </a:ext>
            </a:extLst>
          </p:cNvPr>
          <p:cNvSpPr>
            <a:spLocks noGrp="1"/>
          </p:cNvSpPr>
          <p:nvPr>
            <p:ph type="title"/>
          </p:nvPr>
        </p:nvSpPr>
        <p:spPr/>
        <p:txBody>
          <a:bodyPr/>
          <a:lstStyle/>
          <a:p>
            <a:r>
              <a:rPr lang="en-US" b="1"/>
              <a:t>Discussion</a:t>
            </a:r>
            <a:endParaRPr lang="en-US" sz="2400" b="1"/>
          </a:p>
        </p:txBody>
      </p:sp>
      <p:sp>
        <p:nvSpPr>
          <p:cNvPr id="3" name="Content Placeholder 2"/>
          <p:cNvSpPr>
            <a:spLocks noGrp="1"/>
          </p:cNvSpPr>
          <p:nvPr>
            <p:ph idx="1"/>
          </p:nvPr>
        </p:nvSpPr>
        <p:spPr/>
        <p:txBody>
          <a:bodyPr>
            <a:normAutofit/>
          </a:bodyPr>
          <a:lstStyle/>
          <a:p>
            <a:pPr marL="0" indent="0">
              <a:buNone/>
            </a:pPr>
            <a:r>
              <a:rPr lang="en-CA" sz="2400"/>
              <a:t>Would you have trusted an “</a:t>
            </a:r>
            <a:r>
              <a:rPr lang="en-CA" sz="2400" b="1">
                <a:solidFill>
                  <a:schemeClr val="accent2"/>
                </a:solidFill>
              </a:rPr>
              <a:t>edible</a:t>
            </a:r>
            <a:r>
              <a:rPr lang="en-CA" sz="2400"/>
              <a:t>” prediction?</a:t>
            </a:r>
            <a:endParaRPr lang="en-CA" sz="500"/>
          </a:p>
          <a:p>
            <a:pPr marL="0" indent="0">
              <a:buNone/>
            </a:pPr>
            <a:r>
              <a:rPr lang="en-CA" sz="2400"/>
              <a:t>Where is the model coming from? </a:t>
            </a:r>
            <a:endParaRPr lang="en-CA" sz="500"/>
          </a:p>
          <a:p>
            <a:pPr marL="0" indent="0">
              <a:buNone/>
            </a:pPr>
            <a:r>
              <a:rPr lang="en-CA" sz="2400"/>
              <a:t>What would you need to know to trust the model?</a:t>
            </a:r>
            <a:endParaRPr lang="en-CA" sz="500"/>
          </a:p>
          <a:p>
            <a:pPr marL="0" indent="0">
              <a:buNone/>
            </a:pPr>
            <a:r>
              <a:rPr lang="en-CA" sz="2400"/>
              <a:t>What’s the cost of making a classification mistake, in this case?</a:t>
            </a:r>
          </a:p>
        </p:txBody>
      </p:sp>
      <p:sp>
        <p:nvSpPr>
          <p:cNvPr id="5" name="Slide Number Placeholder 5">
            <a:extLst>
              <a:ext uri="{FF2B5EF4-FFF2-40B4-BE49-F238E27FC236}">
                <a16:creationId xmlns:a16="http://schemas.microsoft.com/office/drawing/2014/main" id="{3CFB79AF-039D-DEF8-4213-CFAD075C0009}"/>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latin typeface="Dagny OT" panose="020B0504020201020104" pitchFamily="34" charset="0"/>
              </a:rPr>
              <a:t>17</a:t>
            </a:fld>
            <a:endParaRPr lang="en-CA">
              <a:latin typeface="Dagny OT" panose="020B0504020201020104" pitchFamily="34" charset="0"/>
            </a:endParaRPr>
          </a:p>
        </p:txBody>
      </p:sp>
      <p:sp>
        <p:nvSpPr>
          <p:cNvPr id="6" name="Date Placeholder 5">
            <a:extLst>
              <a:ext uri="{FF2B5EF4-FFF2-40B4-BE49-F238E27FC236}">
                <a16:creationId xmlns:a16="http://schemas.microsoft.com/office/drawing/2014/main" id="{1DCF5966-5471-9B11-3ED2-D3E5685A18A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05084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Multiple Imputation</a:t>
            </a:r>
            <a:endParaRPr lang="en-US" sz="2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vert="horz" lIns="0" tIns="45720" rIns="0" bIns="45720" rtlCol="0" anchor="ctr">
                <a:normAutofit/>
              </a:bodyPr>
              <a:lstStyle/>
              <a:p>
                <a:r>
                  <a:rPr lang="en-US"/>
                  <a:t>Imputations increase the noise in the data. </a:t>
                </a:r>
              </a:p>
              <a:p>
                <a:r>
                  <a:rPr lang="en-US"/>
                  <a:t>In </a:t>
                </a:r>
                <a:r>
                  <a:rPr lang="en-US" b="1"/>
                  <a:t>multiple imputation</a:t>
                </a:r>
                <a:r>
                  <a:rPr lang="en-US"/>
                  <a:t>, the effect of that noise can be measured by consolidating the analysis outcome from multiple imputed datasets</a:t>
                </a:r>
              </a:p>
              <a:p>
                <a:r>
                  <a:rPr lang="en-US" b="1"/>
                  <a:t>Steps:</a:t>
                </a:r>
              </a:p>
              <a:p>
                <a:pPr marL="658368" lvl="1" indent="-457200">
                  <a:buFont typeface="+mj-lt"/>
                  <a:buAutoNum type="arabicPeriod"/>
                </a:pPr>
                <a:r>
                  <a:rPr lang="en-US"/>
                  <a:t>repeated imputation creates </a:t>
                </a:r>
                <a14:m>
                  <m:oMath xmlns:m="http://schemas.openxmlformats.org/officeDocument/2006/math">
                    <m:r>
                      <a:rPr lang="en-CA" b="0" i="1">
                        <a:latin typeface="Cambria Math" panose="02040503050406030204" pitchFamily="18" charset="0"/>
                      </a:rPr>
                      <m:t>𝑚</m:t>
                    </m:r>
                  </m:oMath>
                </a14:m>
                <a:r>
                  <a:rPr lang="en-US"/>
                  <a:t> versions of the dataset</a:t>
                </a:r>
              </a:p>
              <a:p>
                <a:pPr marL="658368" lvl="1" indent="-457200">
                  <a:buFont typeface="+mj-lt"/>
                  <a:buAutoNum type="arabicPeriod"/>
                </a:pPr>
                <a:r>
                  <a:rPr lang="en-US"/>
                  <a:t>each of these datasets is analyzed, yielding </a:t>
                </a:r>
                <a14:m>
                  <m:oMath xmlns:m="http://schemas.openxmlformats.org/officeDocument/2006/math">
                    <m:r>
                      <a:rPr lang="en-CA" b="0" i="1">
                        <a:latin typeface="Cambria Math" panose="02040503050406030204" pitchFamily="18" charset="0"/>
                      </a:rPr>
                      <m:t>𝑚</m:t>
                    </m:r>
                  </m:oMath>
                </a14:m>
                <a:r>
                  <a:rPr lang="en-US"/>
                  <a:t> outcomes </a:t>
                </a:r>
              </a:p>
              <a:p>
                <a:pPr marL="658368" lvl="1" indent="-457200" algn="l">
                  <a:buFont typeface="+mj-lt"/>
                  <a:buAutoNum type="arabicPeriod"/>
                </a:pPr>
                <a:r>
                  <a:rPr lang="en-US"/>
                  <a:t>the </a:t>
                </a:r>
                <a14:m>
                  <m:oMath xmlns:m="http://schemas.openxmlformats.org/officeDocument/2006/math">
                    <m:r>
                      <a:rPr lang="en-CA" b="0" i="1">
                        <a:latin typeface="Cambria Math" panose="02040503050406030204" pitchFamily="18" charset="0"/>
                      </a:rPr>
                      <m:t>𝑚</m:t>
                    </m:r>
                  </m:oMath>
                </a14:m>
                <a:r>
                  <a:rPr lang="en-US"/>
                  <a:t> outcomes are pooled into a single result for which the mean, variance, and confidence intervals are known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09" r="-1818"/>
                </a:stretch>
              </a:blipFill>
            </p:spPr>
            <p:txBody>
              <a:bodyPr/>
              <a:lstStyle/>
              <a:p>
                <a:r>
                  <a:rPr lang="en-US">
                    <a:noFill/>
                  </a:rPr>
                  <a:t> </a:t>
                </a:r>
              </a:p>
            </p:txBody>
          </p:sp>
        </mc:Fallback>
      </mc:AlternateContent>
      <p:sp>
        <p:nvSpPr>
          <p:cNvPr id="7" name="Slide Number Placeholder 4">
            <a:extLst>
              <a:ext uri="{FF2B5EF4-FFF2-40B4-BE49-F238E27FC236}">
                <a16:creationId xmlns:a16="http://schemas.microsoft.com/office/drawing/2014/main" id="{9863E5E0-F729-740B-A54E-A1C2BE050D4D}"/>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170</a:t>
            </a:fld>
            <a:endParaRPr lang="en-CA"/>
          </a:p>
        </p:txBody>
      </p:sp>
      <p:sp>
        <p:nvSpPr>
          <p:cNvPr id="8" name="Date Placeholder 5">
            <a:extLst>
              <a:ext uri="{FF2B5EF4-FFF2-40B4-BE49-F238E27FC236}">
                <a16:creationId xmlns:a16="http://schemas.microsoft.com/office/drawing/2014/main" id="{B2ACFBAC-FF16-D69D-EE05-5278CA34134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9" name="TextBox 8">
            <a:extLst>
              <a:ext uri="{FF2B5EF4-FFF2-40B4-BE49-F238E27FC236}">
                <a16:creationId xmlns:a16="http://schemas.microsoft.com/office/drawing/2014/main" id="{A2237FEF-535A-3DE1-E805-F087F1E73518}"/>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52932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Multiple Imputation</a:t>
            </a:r>
            <a:endParaRPr lang="en-US" sz="2400" b="1"/>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lnSpc>
                    <a:spcPct val="100000"/>
                  </a:lnSpc>
                  <a:buNone/>
                </a:pPr>
                <a:r>
                  <a:rPr lang="en-US" b="1">
                    <a:latin typeface="Dagny OT" panose="020B0504020201020104" pitchFamily="34" charset="77"/>
                  </a:rPr>
                  <a:t> Advantages</a:t>
                </a:r>
              </a:p>
              <a:p>
                <a:pPr lvl="1">
                  <a:lnSpc>
                    <a:spcPct val="100000"/>
                  </a:lnSpc>
                  <a:buFont typeface="Wingdings" pitchFamily="2" charset="2"/>
                  <a:buChar char="§"/>
                </a:pPr>
                <a:r>
                  <a:rPr lang="en-US" b="1" i="0">
                    <a:latin typeface="Dagny OT" panose="020B0504020201020104" pitchFamily="34" charset="77"/>
                  </a:rPr>
                  <a:t>flexible</a:t>
                </a:r>
                <a:r>
                  <a:rPr lang="en-US" i="0">
                    <a:latin typeface="Dagny OT" panose="020B0504020201020104" pitchFamily="34" charset="77"/>
                  </a:rPr>
                  <a:t>; can be used in a various situations (MCAR, MAR, even NMAR in certain cases) </a:t>
                </a:r>
              </a:p>
              <a:p>
                <a:pPr lvl="1">
                  <a:lnSpc>
                    <a:spcPct val="100000"/>
                  </a:lnSpc>
                  <a:buFont typeface="Wingdings" pitchFamily="2" charset="2"/>
                  <a:buChar char="§"/>
                </a:pPr>
                <a:r>
                  <a:rPr lang="en-US" i="0">
                    <a:latin typeface="Dagny OT" panose="020B0504020201020104" pitchFamily="34" charset="77"/>
                  </a:rPr>
                  <a:t>accounts for </a:t>
                </a:r>
                <a:r>
                  <a:rPr lang="en-US" b="1" i="0">
                    <a:latin typeface="Dagny OT" panose="020B0504020201020104" pitchFamily="34" charset="77"/>
                  </a:rPr>
                  <a:t>uncertainty</a:t>
                </a:r>
                <a:r>
                  <a:rPr lang="en-US" i="0">
                    <a:latin typeface="Dagny OT" panose="020B0504020201020104" pitchFamily="34" charset="77"/>
                  </a:rPr>
                  <a:t> in imputed values</a:t>
                </a:r>
              </a:p>
              <a:p>
                <a:pPr lvl="1">
                  <a:lnSpc>
                    <a:spcPct val="100000"/>
                  </a:lnSpc>
                  <a:buFont typeface="Wingdings" pitchFamily="2" charset="2"/>
                  <a:buChar char="§"/>
                </a:pPr>
                <a:r>
                  <a:rPr lang="en-US" i="0">
                    <a:latin typeface="Dagny OT" panose="020B0504020201020104" pitchFamily="34" charset="77"/>
                  </a:rPr>
                  <a:t>fairly easy to implement</a:t>
                </a:r>
              </a:p>
              <a:p>
                <a:pPr>
                  <a:lnSpc>
                    <a:spcPct val="100000"/>
                  </a:lnSpc>
                </a:pPr>
                <a:r>
                  <a:rPr lang="en-US" b="1">
                    <a:latin typeface="Dagny OT" panose="020B0504020201020104" pitchFamily="34" charset="77"/>
                  </a:rPr>
                  <a:t>Disadvantages</a:t>
                </a:r>
              </a:p>
              <a:p>
                <a:pPr lvl="1">
                  <a:lnSpc>
                    <a:spcPct val="100000"/>
                  </a:lnSpc>
                  <a:buFont typeface="Wingdings" pitchFamily="2" charset="2"/>
                  <a:buChar char="§"/>
                </a:pPr>
                <a14:m>
                  <m:oMath xmlns:m="http://schemas.openxmlformats.org/officeDocument/2006/math">
                    <m:r>
                      <a:rPr lang="en-CA" b="0" i="1" smtClean="0">
                        <a:latin typeface="Cambria Math" charset="0"/>
                      </a:rPr>
                      <m:t>𝑚</m:t>
                    </m:r>
                  </m:oMath>
                </a14:m>
                <a:r>
                  <a:rPr lang="en-US">
                    <a:latin typeface="Dagny OT" panose="020B0504020201020104" pitchFamily="34" charset="77"/>
                  </a:rPr>
                  <a:t> </a:t>
                </a:r>
                <a:r>
                  <a:rPr lang="en-US" i="0">
                    <a:latin typeface="Dagny OT" panose="020B0504020201020104" pitchFamily="34" charset="77"/>
                  </a:rPr>
                  <a:t>may need to be fairly </a:t>
                </a:r>
                <a:r>
                  <a:rPr lang="en-US" b="1" i="0">
                    <a:latin typeface="Dagny OT" panose="020B0504020201020104" pitchFamily="34" charset="77"/>
                  </a:rPr>
                  <a:t>large</a:t>
                </a:r>
                <a:r>
                  <a:rPr lang="en-US" i="0">
                    <a:latin typeface="Dagny OT" panose="020B0504020201020104" pitchFamily="34" charset="77"/>
                  </a:rPr>
                  <a:t> when there are many missing values in numerous features, which slows down the analyses</a:t>
                </a:r>
              </a:p>
              <a:p>
                <a:pPr lvl="1">
                  <a:lnSpc>
                    <a:spcPct val="100000"/>
                  </a:lnSpc>
                  <a:buFont typeface="Wingdings" pitchFamily="2" charset="2"/>
                  <a:buChar char="§"/>
                </a:pPr>
                <a:r>
                  <a:rPr lang="en-US" i="0">
                    <a:latin typeface="Dagny OT" panose="020B0504020201020104" pitchFamily="34" charset="77"/>
                  </a:rPr>
                  <a:t>if the analysis output is not a single value but some complicated mathematical object, this approach is unlikely to be useful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52" r="-1515"/>
                </a:stretch>
              </a:blipFill>
            </p:spPr>
            <p:txBody>
              <a:bodyPr/>
              <a:lstStyle/>
              <a:p>
                <a:r>
                  <a:rPr lang="en-US">
                    <a:noFill/>
                  </a:rPr>
                  <a:t> </a:t>
                </a:r>
              </a:p>
            </p:txBody>
          </p:sp>
        </mc:Fallback>
      </mc:AlternateContent>
      <p:sp>
        <p:nvSpPr>
          <p:cNvPr id="7" name="Slide Number Placeholder 4">
            <a:extLst>
              <a:ext uri="{FF2B5EF4-FFF2-40B4-BE49-F238E27FC236}">
                <a16:creationId xmlns:a16="http://schemas.microsoft.com/office/drawing/2014/main" id="{7654ED29-D420-9200-8663-9CF02C73218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171</a:t>
            </a:fld>
            <a:endParaRPr lang="en-CA"/>
          </a:p>
        </p:txBody>
      </p:sp>
      <p:sp>
        <p:nvSpPr>
          <p:cNvPr id="8" name="Date Placeholder 5">
            <a:extLst>
              <a:ext uri="{FF2B5EF4-FFF2-40B4-BE49-F238E27FC236}">
                <a16:creationId xmlns:a16="http://schemas.microsoft.com/office/drawing/2014/main" id="{8CBEC640-34AE-119D-E0D5-1EDF5BC31AD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9" name="TextBox 8">
            <a:extLst>
              <a:ext uri="{FF2B5EF4-FFF2-40B4-BE49-F238E27FC236}">
                <a16:creationId xmlns:a16="http://schemas.microsoft.com/office/drawing/2014/main" id="{E31C7574-79AE-4ACE-52F3-1FC34E7B1F8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54212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6119-2124-F743-BAC4-87CCC7F1801C}"/>
              </a:ext>
            </a:extLst>
          </p:cNvPr>
          <p:cNvSpPr>
            <a:spLocks noGrp="1"/>
          </p:cNvSpPr>
          <p:nvPr>
            <p:ph type="title"/>
          </p:nvPr>
        </p:nvSpPr>
        <p:spPr/>
        <p:txBody>
          <a:bodyPr/>
          <a:lstStyle/>
          <a:p>
            <a:r>
              <a:rPr lang="en-US" b="1"/>
              <a:t>Take-Aways</a:t>
            </a:r>
          </a:p>
        </p:txBody>
      </p:sp>
      <p:sp>
        <p:nvSpPr>
          <p:cNvPr id="3" name="Content Placeholder 2"/>
          <p:cNvSpPr>
            <a:spLocks noGrp="1"/>
          </p:cNvSpPr>
          <p:nvPr>
            <p:ph idx="1"/>
          </p:nvPr>
        </p:nvSpPr>
        <p:spPr/>
        <p:txBody>
          <a:bodyPr vert="horz" lIns="0" tIns="45720" rIns="0" bIns="45720" rtlCol="0" anchor="ctr">
            <a:noAutofit/>
          </a:bodyPr>
          <a:lstStyle/>
          <a:p>
            <a:r>
              <a:rPr lang="en-CA" sz="2200"/>
              <a:t>Missing values </a:t>
            </a:r>
            <a:r>
              <a:rPr lang="en-CA" sz="2200" b="1"/>
              <a:t>cannot simply be ignored</a:t>
            </a:r>
            <a:r>
              <a:rPr lang="en-CA" sz="2200"/>
              <a:t>.</a:t>
            </a:r>
          </a:p>
          <a:p>
            <a:r>
              <a:rPr lang="en-CA" sz="2200"/>
              <a:t>The missing mechanism </a:t>
            </a:r>
            <a:r>
              <a:rPr lang="en-CA" sz="2200" b="1"/>
              <a:t>cannot typically be determined </a:t>
            </a:r>
            <a:r>
              <a:rPr lang="en-CA" sz="2200"/>
              <a:t>with any certainty.</a:t>
            </a:r>
          </a:p>
          <a:p>
            <a:r>
              <a:rPr lang="en-CA" sz="2200"/>
              <a:t>Imputation methods work best when values are </a:t>
            </a:r>
            <a:r>
              <a:rPr lang="en-CA" sz="2200" b="1"/>
              <a:t>MCAR</a:t>
            </a:r>
            <a:r>
              <a:rPr lang="en-CA" sz="2200"/>
              <a:t> or </a:t>
            </a:r>
            <a:r>
              <a:rPr lang="en-CA" sz="2200" b="1"/>
              <a:t>MAR</a:t>
            </a:r>
            <a:r>
              <a:rPr lang="en-CA" sz="2200"/>
              <a:t>, but imputation methods tend to produce biased estimates.</a:t>
            </a:r>
          </a:p>
          <a:p>
            <a:r>
              <a:rPr lang="en-US" sz="2200"/>
              <a:t>In single imputation, </a:t>
            </a:r>
            <a:r>
              <a:rPr lang="en-CA" sz="2200"/>
              <a:t>imputed data is treated as the actual data; multiple imputation can help reduce the noise.</a:t>
            </a:r>
          </a:p>
          <a:p>
            <a:r>
              <a:rPr lang="en-CA" sz="2200"/>
              <a:t>Is stochastic imputation best? In our example, yes – but … </a:t>
            </a:r>
            <a:r>
              <a:rPr lang="en-CA" sz="2200" b="1"/>
              <a:t>No-Free Lunch theorem</a:t>
            </a:r>
            <a:r>
              <a:rPr lang="en-CA" sz="2200"/>
              <a:t>! </a:t>
            </a:r>
          </a:p>
        </p:txBody>
      </p:sp>
      <p:sp>
        <p:nvSpPr>
          <p:cNvPr id="7" name="Slide Number Placeholder 6">
            <a:extLst>
              <a:ext uri="{FF2B5EF4-FFF2-40B4-BE49-F238E27FC236}">
                <a16:creationId xmlns:a16="http://schemas.microsoft.com/office/drawing/2014/main" id="{E8AB6D18-A007-F56F-9F1A-1E9658EF9F2D}"/>
              </a:ext>
            </a:extLst>
          </p:cNvPr>
          <p:cNvSpPr>
            <a:spLocks noGrp="1"/>
          </p:cNvSpPr>
          <p:nvPr>
            <p:ph type="sldNum" sz="quarter" idx="4"/>
          </p:nvPr>
        </p:nvSpPr>
        <p:spPr/>
        <p:txBody>
          <a:bodyPr/>
          <a:lstStyle/>
          <a:p>
            <a:fld id="{4D63F5A6-AD82-4E1E-87F7-CE90DE510401}" type="slidenum">
              <a:rPr lang="en-CA" smtClean="0"/>
              <a:pPr/>
              <a:t>172</a:t>
            </a:fld>
            <a:endParaRPr lang="en-CA"/>
          </a:p>
        </p:txBody>
      </p:sp>
      <p:sp>
        <p:nvSpPr>
          <p:cNvPr id="8" name="Date Placeholder 5">
            <a:extLst>
              <a:ext uri="{FF2B5EF4-FFF2-40B4-BE49-F238E27FC236}">
                <a16:creationId xmlns:a16="http://schemas.microsoft.com/office/drawing/2014/main" id="{3EA5AE24-D697-99EF-FDDB-2642DB7AFC6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6" name="TextBox 5">
            <a:extLst>
              <a:ext uri="{FF2B5EF4-FFF2-40B4-BE49-F238E27FC236}">
                <a16:creationId xmlns:a16="http://schemas.microsoft.com/office/drawing/2014/main" id="{B8C6AFA7-A854-ABF4-C58F-AB14CCC01B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80405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Missing Values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173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Data Preparation</a:t>
            </a:r>
            <a:br>
              <a:rPr lang="en-CA" sz="2200"/>
            </a:br>
            <a:br>
              <a:rPr lang="en-CA" sz="2000"/>
            </a:br>
            <a:r>
              <a:rPr lang="en-CA" sz="2000">
                <a:hlinkClick r:id="rId2"/>
              </a:rPr>
              <a:t>Missing Values</a:t>
            </a:r>
            <a:endParaRPr lang="en-CA" sz="2000"/>
          </a:p>
          <a:p>
            <a:pPr lvl="1"/>
            <a:r>
              <a:rPr lang="en-GB" sz="1600"/>
              <a:t>Missing Value Mechanisms</a:t>
            </a:r>
          </a:p>
          <a:p>
            <a:pPr lvl="1"/>
            <a:r>
              <a:rPr lang="en-GB" sz="1600"/>
              <a:t>Imputation Methods</a:t>
            </a:r>
          </a:p>
          <a:p>
            <a:pPr lvl="1"/>
            <a:r>
              <a:rPr lang="en-GB" sz="1600"/>
              <a:t>Multiple Imputation</a:t>
            </a:r>
          </a:p>
        </p:txBody>
      </p:sp>
      <p:sp>
        <p:nvSpPr>
          <p:cNvPr id="7" name="Date Placeholder 5">
            <a:extLst>
              <a:ext uri="{FF2B5EF4-FFF2-40B4-BE49-F238E27FC236}">
                <a16:creationId xmlns:a16="http://schemas.microsoft.com/office/drawing/2014/main" id="{3486348E-3971-B1D7-50EA-36F128360149}"/>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EBBEE639-4382-6C8F-F504-5EE9E8514569}"/>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6463360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Missing Values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174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lgn="l">
                  <a:buFont typeface="+mj-lt"/>
                  <a:buAutoNum type="arabicPeriod"/>
                </a:pPr>
                <a:r>
                  <a:rPr lang="en-CA" sz="2400"/>
                  <a:t>Recreate the examples of </a:t>
                </a:r>
                <a:r>
                  <a:rPr lang="en-CA" sz="2400">
                    <a:hlinkClick r:id="rId2"/>
                  </a:rPr>
                  <a:t>Imputation Methods</a:t>
                </a:r>
                <a:r>
                  <a:rPr lang="en-CA" sz="2400"/>
                  <a:t>.</a:t>
                </a:r>
              </a:p>
              <a:p>
                <a:pPr marL="457200" indent="-457200" algn="l">
                  <a:buFont typeface="+mj-lt"/>
                  <a:buAutoNum type="arabicPeriod"/>
                </a:pPr>
                <a:r>
                  <a:rPr lang="en-CA"/>
                  <a:t>Recreate the missing value imputation process (data cleaning) used in </a:t>
                </a:r>
                <a:r>
                  <a:rPr lang="en-CA">
                    <a:hlinkClick r:id="rId3"/>
                  </a:rPr>
                  <a:t>Example: Algae Bloom</a:t>
                </a:r>
                <a:r>
                  <a:rPr lang="en-CA"/>
                  <a:t>.</a:t>
                </a:r>
              </a:p>
              <a:p>
                <a:pPr marL="457200" indent="-457200" algn="l">
                  <a:buFont typeface="+mj-lt"/>
                  <a:buAutoNum type="arabicPeriod"/>
                </a:pPr>
                <a:r>
                  <a:rPr lang="en-CA"/>
                  <a:t>Conduct </a:t>
                </a:r>
                <a14:m>
                  <m:oMath xmlns:m="http://schemas.openxmlformats.org/officeDocument/2006/math">
                    <m:r>
                      <a:rPr lang="en-CA" i="1" dirty="0">
                        <a:latin typeface="Cambria Math" panose="02040503050406030204" pitchFamily="18" charset="0"/>
                      </a:rPr>
                      <m:t>𝑘</m:t>
                    </m:r>
                  </m:oMath>
                </a14:m>
                <a:r>
                  <a:rPr lang="en-CA"/>
                  <a:t>NN imputation on the </a:t>
                </a:r>
                <a:r>
                  <a:rPr lang="en-CA">
                    <a:highlight>
                      <a:srgbClr val="C0C0C0"/>
                    </a:highlight>
                  </a:rPr>
                  <a:t>grades</a:t>
                </a:r>
                <a:r>
                  <a:rPr lang="en-CA"/>
                  <a:t> dataset with various values of </a:t>
                </a:r>
                <a14:m>
                  <m:oMath xmlns:m="http://schemas.openxmlformats.org/officeDocument/2006/math">
                    <m:r>
                      <a:rPr lang="en-CA" i="1" dirty="0" smtClean="0">
                        <a:latin typeface="Cambria Math" panose="02040503050406030204" pitchFamily="18" charset="0"/>
                      </a:rPr>
                      <m:t>𝑘</m:t>
                    </m:r>
                  </m:oMath>
                </a14:m>
                <a:r>
                  <a:rPr lang="en-CA"/>
                  <a:t>.</a:t>
                </a:r>
              </a:p>
              <a:p>
                <a:pPr marL="457200" indent="-457200" algn="l">
                  <a:buFont typeface="+mj-lt"/>
                  <a:buAutoNum type="arabicPeriod"/>
                </a:pPr>
                <a:r>
                  <a:rPr lang="en-CA"/>
                  <a:t>Conduct multiple imputation on the </a:t>
                </a:r>
                <a:r>
                  <a:rPr lang="en-CA">
                    <a:highlight>
                      <a:srgbClr val="C0C0C0"/>
                    </a:highlight>
                  </a:rPr>
                  <a:t>grades</a:t>
                </a:r>
                <a:r>
                  <a:rPr lang="en-CA"/>
                  <a:t> dataset using stochastic regression in order to estimate the slope and intercept for the line of best fit. </a:t>
                </a:r>
                <a:endParaRPr lang="en-CA" sz="2400"/>
              </a:p>
            </p:txBody>
          </p:sp>
        </mc:Choice>
        <mc:Fallback xmlns="">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blipFill>
                <a:blip r:embed="rId4"/>
                <a:stretch>
                  <a:fillRect l="-2911" r="-1127"/>
                </a:stretch>
              </a:blipFill>
            </p:spPr>
            <p:txBody>
              <a:bodyPr/>
              <a:lstStyle/>
              <a:p>
                <a:r>
                  <a:rPr lang="en-US">
                    <a:noFill/>
                  </a:rPr>
                  <a:t> </a:t>
                </a:r>
              </a:p>
            </p:txBody>
          </p:sp>
        </mc:Fallback>
      </mc:AlternateContent>
      <p:sp>
        <p:nvSpPr>
          <p:cNvPr id="3" name="Date Placeholder 5">
            <a:extLst>
              <a:ext uri="{FF2B5EF4-FFF2-40B4-BE49-F238E27FC236}">
                <a16:creationId xmlns:a16="http://schemas.microsoft.com/office/drawing/2014/main" id="{5D5F7300-7E03-7FA2-F1FF-543A6489AD7E}"/>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7" name="TextBox 6">
            <a:extLst>
              <a:ext uri="{FF2B5EF4-FFF2-40B4-BE49-F238E27FC236}">
                <a16:creationId xmlns:a16="http://schemas.microsoft.com/office/drawing/2014/main" id="{D2735EFC-EC46-E2DB-12FE-FF892E2D701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23780269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4D34-6665-70B2-C050-1B5C965FB3A3}"/>
              </a:ext>
            </a:extLst>
          </p:cNvPr>
          <p:cNvSpPr>
            <a:spLocks noGrp="1"/>
          </p:cNvSpPr>
          <p:nvPr>
            <p:ph type="title"/>
          </p:nvPr>
        </p:nvSpPr>
        <p:spPr/>
        <p:txBody>
          <a:bodyPr/>
          <a:lstStyle/>
          <a:p>
            <a:r>
              <a:rPr lang="en-CA"/>
              <a:t>9. Anomalous Observations</a:t>
            </a:r>
          </a:p>
        </p:txBody>
      </p:sp>
      <p:sp>
        <p:nvSpPr>
          <p:cNvPr id="7" name="Text Placeholder 6">
            <a:extLst>
              <a:ext uri="{FF2B5EF4-FFF2-40B4-BE49-F238E27FC236}">
                <a16:creationId xmlns:a16="http://schemas.microsoft.com/office/drawing/2014/main" id="{013C2F87-4959-9482-3E69-6D774E20968E}"/>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5E397188-380D-2271-59B3-48FD0FF54485}"/>
              </a:ext>
            </a:extLst>
          </p:cNvPr>
          <p:cNvSpPr>
            <a:spLocks noGrp="1"/>
          </p:cNvSpPr>
          <p:nvPr>
            <p:ph type="sldNum" sz="quarter" idx="4"/>
          </p:nvPr>
        </p:nvSpPr>
        <p:spPr/>
        <p:txBody>
          <a:bodyPr/>
          <a:lstStyle/>
          <a:p>
            <a:fld id="{4D63F5A6-AD82-4E1E-87F7-CE90DE510401}" type="slidenum">
              <a:rPr lang="en-CA" smtClean="0"/>
              <a:pPr/>
              <a:t>175</a:t>
            </a:fld>
            <a:endParaRPr lang="en-CA"/>
          </a:p>
        </p:txBody>
      </p:sp>
      <p:pic>
        <p:nvPicPr>
          <p:cNvPr id="10" name="Picture Placeholder 9" descr="Arrow&#10;&#10;Description automatically generated with medium confidence">
            <a:extLst>
              <a:ext uri="{FF2B5EF4-FFF2-40B4-BE49-F238E27FC236}">
                <a16:creationId xmlns:a16="http://schemas.microsoft.com/office/drawing/2014/main" id="{ED3D1940-8566-95B2-F8BC-E688C60D0AF9}"/>
              </a:ext>
            </a:extLst>
          </p:cNvPr>
          <p:cNvPicPr>
            <a:picLocks noGrp="1" noChangeAspect="1"/>
          </p:cNvPicPr>
          <p:nvPr>
            <p:ph type="pic" idx="1"/>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20200" b="20200"/>
          <a:stretch>
            <a:fillRect/>
          </a:stretch>
        </p:blipFill>
        <p:spPr/>
      </p:pic>
      <p:sp>
        <p:nvSpPr>
          <p:cNvPr id="3" name="Date Placeholder 5">
            <a:extLst>
              <a:ext uri="{FF2B5EF4-FFF2-40B4-BE49-F238E27FC236}">
                <a16:creationId xmlns:a16="http://schemas.microsoft.com/office/drawing/2014/main" id="{1E15EBCE-ED62-5040-1239-A0BD246C780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0FF079A6-15F4-A35B-40C3-F630A52E65F8}"/>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0845447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A0ADC-8705-7ECD-52F1-E62C1185B99B}"/>
              </a:ext>
            </a:extLst>
          </p:cNvPr>
          <p:cNvSpPr>
            <a:spLocks noGrp="1"/>
          </p:cNvSpPr>
          <p:nvPr>
            <p:ph type="title"/>
          </p:nvPr>
        </p:nvSpPr>
        <p:spPr/>
        <p:txBody>
          <a:bodyPr/>
          <a:lstStyle/>
          <a:p>
            <a:r>
              <a:rPr lang="en-CA"/>
              <a:t>Anomalous Observations</a:t>
            </a:r>
          </a:p>
        </p:txBody>
      </p:sp>
      <p:sp>
        <p:nvSpPr>
          <p:cNvPr id="3" name="Content Placeholder 2">
            <a:extLst>
              <a:ext uri="{FF2B5EF4-FFF2-40B4-BE49-F238E27FC236}">
                <a16:creationId xmlns:a16="http://schemas.microsoft.com/office/drawing/2014/main" id="{9923674A-1B39-CA20-E500-3CF4E4096674}"/>
              </a:ext>
            </a:extLst>
          </p:cNvPr>
          <p:cNvSpPr>
            <a:spLocks noGrp="1"/>
          </p:cNvSpPr>
          <p:nvPr>
            <p:ph idx="1"/>
          </p:nvPr>
        </p:nvSpPr>
        <p:spPr/>
        <p:txBody>
          <a:bodyPr/>
          <a:lstStyle/>
          <a:p>
            <a:r>
              <a:rPr lang="en-GB"/>
              <a:t>In practice, an </a:t>
            </a:r>
            <a:r>
              <a:rPr lang="en-GB" b="1"/>
              <a:t>anomalous observation</a:t>
            </a:r>
            <a:r>
              <a:rPr lang="en-GB"/>
              <a:t> may arise as</a:t>
            </a:r>
          </a:p>
          <a:p>
            <a:pPr lvl="1"/>
            <a:r>
              <a:rPr lang="en-GB"/>
              <a:t>a </a:t>
            </a:r>
            <a:r>
              <a:rPr lang="en-GB" b="1"/>
              <a:t>“bad” object/measurement:</a:t>
            </a:r>
            <a:r>
              <a:rPr lang="en-GB"/>
              <a:t> data artifacts, spelling mistakes, poorly imputed values, etc.</a:t>
            </a:r>
          </a:p>
          <a:p>
            <a:pPr lvl="1"/>
            <a:r>
              <a:rPr lang="en-GB"/>
              <a:t>a </a:t>
            </a:r>
            <a:r>
              <a:rPr lang="en-GB" b="1"/>
              <a:t>misclassified observation:</a:t>
            </a:r>
            <a:r>
              <a:rPr lang="en-GB"/>
              <a:t> according to the existing data patterns, the observation should have been </a:t>
            </a:r>
            <a:r>
              <a:rPr lang="en-GB" err="1"/>
              <a:t>labeled</a:t>
            </a:r>
            <a:r>
              <a:rPr lang="en-GB"/>
              <a:t> differently;</a:t>
            </a:r>
          </a:p>
          <a:p>
            <a:pPr lvl="1"/>
            <a:r>
              <a:rPr lang="en-GB"/>
              <a:t>an observation whose measurements are found in the </a:t>
            </a:r>
            <a:r>
              <a:rPr lang="en-GB" b="1"/>
              <a:t>distribution tails</a:t>
            </a:r>
            <a:r>
              <a:rPr lang="en-GB"/>
              <a:t> of a large enough number of features;</a:t>
            </a:r>
          </a:p>
          <a:p>
            <a:pPr lvl="1"/>
            <a:r>
              <a:rPr lang="en-GB"/>
              <a:t>an </a:t>
            </a:r>
            <a:r>
              <a:rPr lang="en-GB" b="1"/>
              <a:t>unknown unknown</a:t>
            </a:r>
            <a:r>
              <a:rPr lang="en-GB"/>
              <a:t>: a completely new type of observations whose existence was heretofore unsuspected.</a:t>
            </a:r>
          </a:p>
        </p:txBody>
      </p:sp>
      <p:sp>
        <p:nvSpPr>
          <p:cNvPr id="5" name="Slide Number Placeholder 4">
            <a:extLst>
              <a:ext uri="{FF2B5EF4-FFF2-40B4-BE49-F238E27FC236}">
                <a16:creationId xmlns:a16="http://schemas.microsoft.com/office/drawing/2014/main" id="{C79CDC4E-7EDB-EAAB-7249-FDD4C0926F92}"/>
              </a:ext>
            </a:extLst>
          </p:cNvPr>
          <p:cNvSpPr>
            <a:spLocks noGrp="1"/>
          </p:cNvSpPr>
          <p:nvPr>
            <p:ph type="sldNum" sz="quarter" idx="4"/>
          </p:nvPr>
        </p:nvSpPr>
        <p:spPr/>
        <p:txBody>
          <a:bodyPr/>
          <a:lstStyle/>
          <a:p>
            <a:fld id="{4D63F5A6-AD82-4E1E-87F7-CE90DE510401}" type="slidenum">
              <a:rPr lang="en-CA" smtClean="0"/>
              <a:pPr/>
              <a:t>176</a:t>
            </a:fld>
            <a:endParaRPr lang="en-CA"/>
          </a:p>
        </p:txBody>
      </p:sp>
      <p:sp>
        <p:nvSpPr>
          <p:cNvPr id="7" name="Slide Number Placeholder 4">
            <a:extLst>
              <a:ext uri="{FF2B5EF4-FFF2-40B4-BE49-F238E27FC236}">
                <a16:creationId xmlns:a16="http://schemas.microsoft.com/office/drawing/2014/main" id="{6C3C6487-D24F-D52F-136D-F53735AB83FD}"/>
              </a:ext>
            </a:extLst>
          </p:cNvPr>
          <p:cNvSpPr txBox="1">
            <a:spLocks/>
          </p:cNvSpPr>
          <p:nvPr/>
        </p:nvSpPr>
        <p:spPr>
          <a:xfrm>
            <a:off x="9900458" y="6447427"/>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FFFFFF"/>
                </a:solidFill>
                <a:latin typeface="Dagny OT" panose="020B05040202010201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D63F5A6-AD82-4E1E-87F7-CE90DE510401}" type="slidenum">
              <a:rPr lang="en-CA" smtClean="0"/>
              <a:pPr/>
              <a:t>176</a:t>
            </a:fld>
            <a:endParaRPr lang="en-CA"/>
          </a:p>
        </p:txBody>
      </p:sp>
      <p:sp>
        <p:nvSpPr>
          <p:cNvPr id="10" name="Date Placeholder 5">
            <a:extLst>
              <a:ext uri="{FF2B5EF4-FFF2-40B4-BE49-F238E27FC236}">
                <a16:creationId xmlns:a16="http://schemas.microsoft.com/office/drawing/2014/main" id="{4A1344BE-AE33-84A6-A5D4-500EA86D432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D8D06BD4-B136-2779-63E8-97605EC150FE}"/>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03989433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A0ADC-8705-7ECD-52F1-E62C1185B99B}"/>
              </a:ext>
            </a:extLst>
          </p:cNvPr>
          <p:cNvSpPr>
            <a:spLocks noGrp="1"/>
          </p:cNvSpPr>
          <p:nvPr>
            <p:ph type="title"/>
          </p:nvPr>
        </p:nvSpPr>
        <p:spPr/>
        <p:txBody>
          <a:bodyPr/>
          <a:lstStyle/>
          <a:p>
            <a:r>
              <a:rPr lang="en-CA"/>
              <a:t>Anomalous Observations</a:t>
            </a:r>
          </a:p>
        </p:txBody>
      </p:sp>
      <p:sp>
        <p:nvSpPr>
          <p:cNvPr id="3" name="Content Placeholder 2">
            <a:extLst>
              <a:ext uri="{FF2B5EF4-FFF2-40B4-BE49-F238E27FC236}">
                <a16:creationId xmlns:a16="http://schemas.microsoft.com/office/drawing/2014/main" id="{9923674A-1B39-CA20-E500-3CF4E4096674}"/>
              </a:ext>
            </a:extLst>
          </p:cNvPr>
          <p:cNvSpPr>
            <a:spLocks noGrp="1"/>
          </p:cNvSpPr>
          <p:nvPr>
            <p:ph idx="1"/>
          </p:nvPr>
        </p:nvSpPr>
        <p:spPr/>
        <p:txBody>
          <a:bodyPr/>
          <a:lstStyle/>
          <a:p>
            <a:r>
              <a:rPr lang="en-GB"/>
              <a:t>Observations could be anomalous in one context, but not in another: </a:t>
            </a:r>
          </a:p>
          <a:p>
            <a:pPr lvl="1"/>
            <a:r>
              <a:rPr lang="en-GB"/>
              <a:t>A 6-foot tall adult male is in the 86th percentile for Canadian males (tall, but not unusual) </a:t>
            </a:r>
          </a:p>
          <a:p>
            <a:pPr lvl="1"/>
            <a:r>
              <a:rPr lang="en-GB"/>
              <a:t>in Bolivia, the same man would be in the 99.9th percentile (very tall and unusual) </a:t>
            </a:r>
          </a:p>
          <a:p>
            <a:r>
              <a:rPr lang="en-GB"/>
              <a:t>Anomaly detection points towards </a:t>
            </a:r>
            <a:r>
              <a:rPr lang="en-GB" b="1"/>
              <a:t>interesting questions</a:t>
            </a:r>
            <a:r>
              <a:rPr lang="en-GB"/>
              <a:t> for analysts and subject matter experts: in this case, why is there such a large discrepancy in the two populations?</a:t>
            </a:r>
          </a:p>
        </p:txBody>
      </p:sp>
      <p:sp>
        <p:nvSpPr>
          <p:cNvPr id="5" name="Slide Number Placeholder 4">
            <a:extLst>
              <a:ext uri="{FF2B5EF4-FFF2-40B4-BE49-F238E27FC236}">
                <a16:creationId xmlns:a16="http://schemas.microsoft.com/office/drawing/2014/main" id="{C79CDC4E-7EDB-EAAB-7249-FDD4C0926F92}"/>
              </a:ext>
            </a:extLst>
          </p:cNvPr>
          <p:cNvSpPr>
            <a:spLocks noGrp="1"/>
          </p:cNvSpPr>
          <p:nvPr>
            <p:ph type="sldNum" sz="quarter" idx="4"/>
          </p:nvPr>
        </p:nvSpPr>
        <p:spPr/>
        <p:txBody>
          <a:bodyPr/>
          <a:lstStyle/>
          <a:p>
            <a:fld id="{4D63F5A6-AD82-4E1E-87F7-CE90DE510401}" type="slidenum">
              <a:rPr lang="en-CA" smtClean="0"/>
              <a:pPr/>
              <a:t>177</a:t>
            </a:fld>
            <a:endParaRPr lang="en-CA"/>
          </a:p>
        </p:txBody>
      </p:sp>
      <p:sp>
        <p:nvSpPr>
          <p:cNvPr id="7" name="Slide Number Placeholder 4">
            <a:extLst>
              <a:ext uri="{FF2B5EF4-FFF2-40B4-BE49-F238E27FC236}">
                <a16:creationId xmlns:a16="http://schemas.microsoft.com/office/drawing/2014/main" id="{6C3C6487-D24F-D52F-136D-F53735AB83FD}"/>
              </a:ext>
            </a:extLst>
          </p:cNvPr>
          <p:cNvSpPr txBox="1">
            <a:spLocks/>
          </p:cNvSpPr>
          <p:nvPr/>
        </p:nvSpPr>
        <p:spPr>
          <a:xfrm>
            <a:off x="9900458" y="6447427"/>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FFFFFF"/>
                </a:solidFill>
                <a:latin typeface="Dagny OT" panose="020B05040202010201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D63F5A6-AD82-4E1E-87F7-CE90DE510401}" type="slidenum">
              <a:rPr lang="en-CA" smtClean="0"/>
              <a:pPr/>
              <a:t>177</a:t>
            </a:fld>
            <a:endParaRPr lang="en-CA"/>
          </a:p>
        </p:txBody>
      </p:sp>
      <p:sp>
        <p:nvSpPr>
          <p:cNvPr id="10" name="Date Placeholder 5">
            <a:extLst>
              <a:ext uri="{FF2B5EF4-FFF2-40B4-BE49-F238E27FC236}">
                <a16:creationId xmlns:a16="http://schemas.microsoft.com/office/drawing/2014/main" id="{CC68FD8E-6605-288D-C24E-D4BF1D69C20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7CC37BFA-ECF1-AB76-6440-190E5AE5A2F1}"/>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3641946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Outliers</a:t>
            </a:r>
            <a:endParaRPr lang="en-US" sz="2400"/>
          </a:p>
        </p:txBody>
      </p:sp>
      <p:sp>
        <p:nvSpPr>
          <p:cNvPr id="3" name="Content Placeholder 2"/>
          <p:cNvSpPr>
            <a:spLocks noGrp="1"/>
          </p:cNvSpPr>
          <p:nvPr>
            <p:ph idx="1"/>
          </p:nvPr>
        </p:nvSpPr>
        <p:spPr/>
        <p:txBody>
          <a:bodyPr>
            <a:noAutofit/>
          </a:bodyPr>
          <a:lstStyle/>
          <a:p>
            <a:pPr algn="just"/>
            <a:r>
              <a:rPr lang="en-US" b="1"/>
              <a:t>Outlying observations </a:t>
            </a:r>
            <a:r>
              <a:rPr lang="en-US"/>
              <a:t>are data points which are </a:t>
            </a:r>
            <a:r>
              <a:rPr lang="en-US" b="1"/>
              <a:t>atypical</a:t>
            </a:r>
            <a:r>
              <a:rPr lang="en-US"/>
              <a:t> in comparison to </a:t>
            </a:r>
          </a:p>
          <a:p>
            <a:pPr lvl="1" algn="just"/>
            <a:r>
              <a:rPr lang="en-US"/>
              <a:t>the unit's remaining features (</a:t>
            </a:r>
            <a:r>
              <a:rPr lang="en-US" i="1"/>
              <a:t>within-unit</a:t>
            </a:r>
            <a:r>
              <a:rPr lang="en-US"/>
              <a:t>), </a:t>
            </a:r>
          </a:p>
          <a:p>
            <a:pPr lvl="1" algn="just"/>
            <a:r>
              <a:rPr lang="en-US"/>
              <a:t>the field measurements for other units (</a:t>
            </a:r>
            <a:r>
              <a:rPr lang="en-US" i="1"/>
              <a:t>between-units</a:t>
            </a:r>
            <a:r>
              <a:rPr lang="en-US"/>
              <a:t>) </a:t>
            </a:r>
          </a:p>
          <a:p>
            <a:pPr algn="just"/>
            <a:r>
              <a:rPr lang="en-US"/>
              <a:t>Outliers are observations which are </a:t>
            </a:r>
            <a:r>
              <a:rPr lang="en-US" b="1"/>
              <a:t>dissimilar to other cases </a:t>
            </a:r>
            <a:r>
              <a:rPr lang="en-US"/>
              <a:t>or which </a:t>
            </a:r>
            <a:r>
              <a:rPr lang="en-US" b="1"/>
              <a:t>contradict known dependencies </a:t>
            </a:r>
            <a:r>
              <a:rPr lang="en-US"/>
              <a:t>or rules. </a:t>
            </a:r>
            <a:endParaRPr lang="en-US" sz="500"/>
          </a:p>
          <a:p>
            <a:pPr algn="just"/>
            <a:r>
              <a:rPr lang="en-US"/>
              <a:t>Careful study is needed to determine whether outliers should be retained or removed from the dataset.</a:t>
            </a:r>
          </a:p>
        </p:txBody>
      </p:sp>
      <p:sp>
        <p:nvSpPr>
          <p:cNvPr id="5" name="Slide Number Placeholder 4">
            <a:extLst>
              <a:ext uri="{FF2B5EF4-FFF2-40B4-BE49-F238E27FC236}">
                <a16:creationId xmlns:a16="http://schemas.microsoft.com/office/drawing/2014/main" id="{7438798C-7D08-D93D-E849-2295CC9CF8DF}"/>
              </a:ext>
            </a:extLst>
          </p:cNvPr>
          <p:cNvSpPr>
            <a:spLocks noGrp="1"/>
          </p:cNvSpPr>
          <p:nvPr>
            <p:ph type="sldNum" sz="quarter" idx="4"/>
          </p:nvPr>
        </p:nvSpPr>
        <p:spPr/>
        <p:txBody>
          <a:bodyPr/>
          <a:lstStyle/>
          <a:p>
            <a:fld id="{4D63F5A6-AD82-4E1E-87F7-CE90DE510401}" type="slidenum">
              <a:rPr lang="en-CA" smtClean="0"/>
              <a:pPr/>
              <a:t>178</a:t>
            </a:fld>
            <a:endParaRPr lang="en-CA"/>
          </a:p>
        </p:txBody>
      </p:sp>
      <p:sp>
        <p:nvSpPr>
          <p:cNvPr id="8" name="Date Placeholder 5">
            <a:extLst>
              <a:ext uri="{FF2B5EF4-FFF2-40B4-BE49-F238E27FC236}">
                <a16:creationId xmlns:a16="http://schemas.microsoft.com/office/drawing/2014/main" id="{FF2C5CC9-C917-9302-226D-885D3418500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1CF84D15-7A81-3E2E-CB01-569F8F24ACE4}"/>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96048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Detecting Anomalies</a:t>
            </a:r>
          </a:p>
        </p:txBody>
      </p:sp>
      <p:sp>
        <p:nvSpPr>
          <p:cNvPr id="3" name="Content Placeholder 2"/>
          <p:cNvSpPr>
            <a:spLocks noGrp="1"/>
          </p:cNvSpPr>
          <p:nvPr>
            <p:ph idx="1"/>
          </p:nvPr>
        </p:nvSpPr>
        <p:spPr/>
        <p:txBody>
          <a:bodyPr>
            <a:normAutofit/>
          </a:bodyPr>
          <a:lstStyle/>
          <a:p>
            <a:pPr algn="just"/>
            <a:r>
              <a:rPr lang="en-US"/>
              <a:t>Outliers may be anomalous along any of the unit’s variables, or in combination.</a:t>
            </a:r>
            <a:endParaRPr lang="en-US" sz="500"/>
          </a:p>
          <a:p>
            <a:pPr algn="just"/>
            <a:r>
              <a:rPr lang="en-US"/>
              <a:t>Anomalies are by definition </a:t>
            </a:r>
            <a:r>
              <a:rPr lang="en-US" b="1"/>
              <a:t>infrequent</a:t>
            </a:r>
            <a:r>
              <a:rPr lang="en-US"/>
              <a:t>, and typically shrouded in </a:t>
            </a:r>
            <a:r>
              <a:rPr lang="en-US" b="1"/>
              <a:t>uncertainty</a:t>
            </a:r>
            <a:r>
              <a:rPr lang="en-US"/>
              <a:t> due to small sample sizes.</a:t>
            </a:r>
            <a:endParaRPr lang="en-US" sz="500"/>
          </a:p>
          <a:p>
            <a:pPr algn="just"/>
            <a:r>
              <a:rPr lang="en-US"/>
              <a:t>Differentiating anomalies from noise or data entry errors is </a:t>
            </a:r>
            <a:r>
              <a:rPr lang="en-US" b="1"/>
              <a:t>hard</a:t>
            </a:r>
            <a:r>
              <a:rPr lang="en-US"/>
              <a:t>.</a:t>
            </a:r>
            <a:endParaRPr lang="en-US" sz="500"/>
          </a:p>
          <a:p>
            <a:pPr algn="just"/>
            <a:r>
              <a:rPr lang="en-US"/>
              <a:t>Boundaries between normal and deviating units may be </a:t>
            </a:r>
            <a:r>
              <a:rPr lang="en-US" b="1"/>
              <a:t>fuzzy</a:t>
            </a:r>
            <a:r>
              <a:rPr lang="en-US"/>
              <a:t>. </a:t>
            </a:r>
            <a:endParaRPr lang="en-US" sz="500"/>
          </a:p>
          <a:p>
            <a:pPr algn="just"/>
            <a:r>
              <a:rPr lang="en-US"/>
              <a:t>Anomalies associated with malicious activities are typically </a:t>
            </a:r>
            <a:r>
              <a:rPr lang="en-US" b="1"/>
              <a:t>disguised</a:t>
            </a:r>
            <a:r>
              <a:rPr lang="en-US"/>
              <a:t>. </a:t>
            </a:r>
          </a:p>
        </p:txBody>
      </p:sp>
      <p:sp>
        <p:nvSpPr>
          <p:cNvPr id="5" name="Slide Number Placeholder 4">
            <a:extLst>
              <a:ext uri="{FF2B5EF4-FFF2-40B4-BE49-F238E27FC236}">
                <a16:creationId xmlns:a16="http://schemas.microsoft.com/office/drawing/2014/main" id="{CE5C9F22-5658-61E1-FE1C-DE3FC61A24A6}"/>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179</a:t>
            </a:fld>
            <a:endParaRPr lang="en-CA"/>
          </a:p>
        </p:txBody>
      </p:sp>
      <p:sp>
        <p:nvSpPr>
          <p:cNvPr id="8" name="Date Placeholder 5">
            <a:extLst>
              <a:ext uri="{FF2B5EF4-FFF2-40B4-BE49-F238E27FC236}">
                <a16:creationId xmlns:a16="http://schemas.microsoft.com/office/drawing/2014/main" id="{0774B10E-9B34-F051-1461-E085F133C12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5B367381-3936-D20B-311A-0A28F226BB60}"/>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49798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67791C-1CDB-5CAE-3134-E64386E42F0D}"/>
              </a:ext>
            </a:extLst>
          </p:cNvPr>
          <p:cNvSpPr>
            <a:spLocks noGrp="1"/>
          </p:cNvSpPr>
          <p:nvPr>
            <p:ph type="title"/>
          </p:nvPr>
        </p:nvSpPr>
        <p:spPr/>
        <p:txBody>
          <a:bodyPr/>
          <a:lstStyle/>
          <a:p>
            <a:r>
              <a:rPr lang="en-US"/>
              <a:t>Sister Courses</a:t>
            </a:r>
          </a:p>
        </p:txBody>
      </p:sp>
      <p:sp>
        <p:nvSpPr>
          <p:cNvPr id="6" name="Slide Number Placeholder 5">
            <a:extLst>
              <a:ext uri="{FF2B5EF4-FFF2-40B4-BE49-F238E27FC236}">
                <a16:creationId xmlns:a16="http://schemas.microsoft.com/office/drawing/2014/main" id="{0DEDEB4A-3539-9572-06B6-4F8F7D2B1948}"/>
              </a:ext>
            </a:extLst>
          </p:cNvPr>
          <p:cNvSpPr>
            <a:spLocks noGrp="1"/>
          </p:cNvSpPr>
          <p:nvPr>
            <p:ph type="sldNum" sz="quarter" idx="11"/>
          </p:nvPr>
        </p:nvSpPr>
        <p:spPr/>
        <p:txBody>
          <a:bodyPr/>
          <a:lstStyle/>
          <a:p>
            <a:fld id="{4D63F5A6-AD82-4E1E-87F7-CE90DE510401}" type="slidenum">
              <a:rPr lang="en-CA" smtClean="0"/>
              <a:pPr/>
              <a:t>18</a:t>
            </a:fld>
            <a:endParaRPr lang="en-CA"/>
          </a:p>
        </p:txBody>
      </p:sp>
      <p:sp>
        <p:nvSpPr>
          <p:cNvPr id="2" name="Date Placeholder 5">
            <a:extLst>
              <a:ext uri="{FF2B5EF4-FFF2-40B4-BE49-F238E27FC236}">
                <a16:creationId xmlns:a16="http://schemas.microsoft.com/office/drawing/2014/main" id="{9F31AD44-D20F-71CF-41D4-01F5BC90FAC9}"/>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17" name="Text Placeholder 10">
            <a:extLst>
              <a:ext uri="{FF2B5EF4-FFF2-40B4-BE49-F238E27FC236}">
                <a16:creationId xmlns:a16="http://schemas.microsoft.com/office/drawing/2014/main" id="{3FB79A22-2749-3B85-66D9-239674C4C835}"/>
              </a:ext>
            </a:extLst>
          </p:cNvPr>
          <p:cNvSpPr>
            <a:spLocks noGrp="1"/>
          </p:cNvSpPr>
          <p:nvPr>
            <p:ph type="body" idx="1"/>
          </p:nvPr>
        </p:nvSpPr>
        <p:spPr>
          <a:xfrm>
            <a:off x="173779" y="1950689"/>
            <a:ext cx="3707999" cy="736282"/>
          </a:xfrm>
        </p:spPr>
        <p:txBody>
          <a:bodyPr/>
          <a:lstStyle/>
          <a:p>
            <a:pPr algn="ctr"/>
            <a:r>
              <a:rPr lang="en-US" dirty="0" err="1">
                <a:solidFill>
                  <a:srgbClr val="FFC000"/>
                </a:solidFill>
              </a:rPr>
              <a:t>InTRODUCTION</a:t>
            </a:r>
            <a:r>
              <a:rPr lang="en-US" dirty="0">
                <a:solidFill>
                  <a:srgbClr val="FFC000"/>
                </a:solidFill>
              </a:rPr>
              <a:t> TO </a:t>
            </a:r>
            <a:br>
              <a:rPr lang="en-US" dirty="0">
                <a:solidFill>
                  <a:srgbClr val="FFC000"/>
                </a:solidFill>
              </a:rPr>
            </a:br>
            <a:r>
              <a:rPr lang="en-US" dirty="0">
                <a:solidFill>
                  <a:srgbClr val="FFC000"/>
                </a:solidFill>
              </a:rPr>
              <a:t>MACHINE LEARNING</a:t>
            </a:r>
          </a:p>
        </p:txBody>
      </p:sp>
      <p:sp>
        <p:nvSpPr>
          <p:cNvPr id="18" name="Content Placeholder 11">
            <a:extLst>
              <a:ext uri="{FF2B5EF4-FFF2-40B4-BE49-F238E27FC236}">
                <a16:creationId xmlns:a16="http://schemas.microsoft.com/office/drawing/2014/main" id="{C12F28CF-89DE-6F59-731C-3165D92CDC3A}"/>
              </a:ext>
            </a:extLst>
          </p:cNvPr>
          <p:cNvSpPr>
            <a:spLocks noGrp="1"/>
          </p:cNvSpPr>
          <p:nvPr>
            <p:ph sz="half" idx="2"/>
          </p:nvPr>
        </p:nvSpPr>
        <p:spPr>
          <a:xfrm>
            <a:off x="173779" y="2686971"/>
            <a:ext cx="3708000" cy="3378200"/>
          </a:xfrm>
        </p:spPr>
        <p:txBody>
          <a:bodyPr anchor="t">
            <a:normAutofit/>
          </a:bodyPr>
          <a:lstStyle/>
          <a:p>
            <a:pPr marL="749808" lvl="1" indent="-457200">
              <a:lnSpc>
                <a:spcPct val="150000"/>
              </a:lnSpc>
              <a:buClr>
                <a:srgbClr val="FFC000"/>
              </a:buClr>
              <a:buFont typeface="+mj-lt"/>
              <a:buAutoNum type="arabicPeriod"/>
            </a:pPr>
            <a:r>
              <a:rPr lang="en-US" sz="2400" dirty="0"/>
              <a:t>Statistical Learning</a:t>
            </a:r>
          </a:p>
          <a:p>
            <a:pPr marL="749808" lvl="1" indent="-457200">
              <a:lnSpc>
                <a:spcPct val="150000"/>
              </a:lnSpc>
              <a:buClr>
                <a:srgbClr val="FFC000"/>
              </a:buClr>
              <a:buFont typeface="+mj-lt"/>
              <a:buAutoNum type="arabicPeriod"/>
            </a:pPr>
            <a:r>
              <a:rPr lang="en-US" sz="2400" dirty="0"/>
              <a:t>Classification</a:t>
            </a:r>
          </a:p>
          <a:p>
            <a:pPr marL="749808" lvl="1" indent="-457200">
              <a:lnSpc>
                <a:spcPct val="150000"/>
              </a:lnSpc>
              <a:buClr>
                <a:srgbClr val="FFC000"/>
              </a:buClr>
              <a:buFont typeface="+mj-lt"/>
              <a:buAutoNum type="arabicPeriod"/>
            </a:pPr>
            <a:r>
              <a:rPr lang="en-US" sz="2400" dirty="0"/>
              <a:t>Clustering</a:t>
            </a:r>
          </a:p>
          <a:p>
            <a:pPr marL="749808" lvl="1" indent="-457200">
              <a:lnSpc>
                <a:spcPct val="150000"/>
              </a:lnSpc>
              <a:buClr>
                <a:srgbClr val="FFC000"/>
              </a:buClr>
              <a:buFont typeface="+mj-lt"/>
              <a:buAutoNum type="arabicPeriod"/>
            </a:pPr>
            <a:r>
              <a:rPr lang="en-US" sz="2400" dirty="0"/>
              <a:t>Issues and Challenges</a:t>
            </a:r>
          </a:p>
        </p:txBody>
      </p:sp>
      <p:sp>
        <p:nvSpPr>
          <p:cNvPr id="19" name="Text Placeholder 12">
            <a:extLst>
              <a:ext uri="{FF2B5EF4-FFF2-40B4-BE49-F238E27FC236}">
                <a16:creationId xmlns:a16="http://schemas.microsoft.com/office/drawing/2014/main" id="{7579FD9F-E789-B409-BD2E-C404E71476B0}"/>
              </a:ext>
            </a:extLst>
          </p:cNvPr>
          <p:cNvSpPr>
            <a:spLocks noGrp="1"/>
          </p:cNvSpPr>
          <p:nvPr>
            <p:ph type="body" sz="quarter" idx="3"/>
          </p:nvPr>
        </p:nvSpPr>
        <p:spPr>
          <a:xfrm>
            <a:off x="4256191" y="1950689"/>
            <a:ext cx="3707998" cy="736282"/>
          </a:xfrm>
        </p:spPr>
        <p:txBody>
          <a:bodyPr/>
          <a:lstStyle/>
          <a:p>
            <a:pPr algn="ctr"/>
            <a:r>
              <a:rPr lang="en-US" dirty="0">
                <a:solidFill>
                  <a:srgbClr val="C00000"/>
                </a:solidFill>
              </a:rPr>
              <a:t>Data visualization and Dashboards</a:t>
            </a:r>
          </a:p>
        </p:txBody>
      </p:sp>
      <p:sp>
        <p:nvSpPr>
          <p:cNvPr id="20" name="Content Placeholder 13">
            <a:extLst>
              <a:ext uri="{FF2B5EF4-FFF2-40B4-BE49-F238E27FC236}">
                <a16:creationId xmlns:a16="http://schemas.microsoft.com/office/drawing/2014/main" id="{594CD47C-116E-1759-D6C8-EB0674DC1C0D}"/>
              </a:ext>
            </a:extLst>
          </p:cNvPr>
          <p:cNvSpPr>
            <a:spLocks noGrp="1"/>
          </p:cNvSpPr>
          <p:nvPr>
            <p:ph sz="quarter" idx="4"/>
          </p:nvPr>
        </p:nvSpPr>
        <p:spPr>
          <a:xfrm>
            <a:off x="4256192" y="2686971"/>
            <a:ext cx="3708000" cy="3378200"/>
          </a:xfrm>
        </p:spPr>
        <p:txBody>
          <a:bodyPr anchor="t">
            <a:normAutofit/>
          </a:bodyPr>
          <a:lstStyle/>
          <a:p>
            <a:pPr marL="749808" lvl="1" indent="-457200">
              <a:lnSpc>
                <a:spcPct val="150000"/>
              </a:lnSpc>
              <a:buClr>
                <a:srgbClr val="C00000"/>
              </a:buClr>
              <a:buFont typeface="+mj-lt"/>
              <a:buAutoNum type="arabicPeriod"/>
            </a:pPr>
            <a:r>
              <a:rPr lang="en-US" sz="2400" dirty="0"/>
              <a:t>Data Viz Concepts</a:t>
            </a:r>
          </a:p>
          <a:p>
            <a:pPr marL="749808" lvl="1" indent="-457200">
              <a:lnSpc>
                <a:spcPct val="150000"/>
              </a:lnSpc>
              <a:buClr>
                <a:srgbClr val="C00000"/>
              </a:buClr>
              <a:buFont typeface="+mj-lt"/>
              <a:buAutoNum type="arabicPeriod"/>
            </a:pPr>
            <a:r>
              <a:rPr lang="en-US" sz="2400" dirty="0"/>
              <a:t>Dashboarding</a:t>
            </a:r>
          </a:p>
          <a:p>
            <a:pPr marL="749808" lvl="1" indent="-457200">
              <a:lnSpc>
                <a:spcPct val="150000"/>
              </a:lnSpc>
              <a:buClr>
                <a:srgbClr val="C00000"/>
              </a:buClr>
              <a:buFont typeface="+mj-lt"/>
              <a:buAutoNum type="arabicPeriod"/>
            </a:pPr>
            <a:r>
              <a:rPr lang="en-US" sz="2400" dirty="0"/>
              <a:t>Storytelling with Data</a:t>
            </a:r>
          </a:p>
          <a:p>
            <a:pPr marL="749808" lvl="1" indent="-457200">
              <a:lnSpc>
                <a:spcPct val="150000"/>
              </a:lnSpc>
              <a:buClr>
                <a:srgbClr val="C00000"/>
              </a:buClr>
              <a:buFont typeface="+mj-lt"/>
              <a:buAutoNum type="arabicPeriod"/>
            </a:pPr>
            <a:r>
              <a:rPr lang="en-US" sz="2400" dirty="0"/>
              <a:t>Data Viz with ggplot2</a:t>
            </a:r>
          </a:p>
        </p:txBody>
      </p:sp>
      <p:sp>
        <p:nvSpPr>
          <p:cNvPr id="21" name="Text Placeholder 10">
            <a:extLst>
              <a:ext uri="{FF2B5EF4-FFF2-40B4-BE49-F238E27FC236}">
                <a16:creationId xmlns:a16="http://schemas.microsoft.com/office/drawing/2014/main" id="{80C2E99E-DF6D-CF78-6F3C-399D32FB18A8}"/>
              </a:ext>
            </a:extLst>
          </p:cNvPr>
          <p:cNvSpPr txBox="1">
            <a:spLocks/>
          </p:cNvSpPr>
          <p:nvPr/>
        </p:nvSpPr>
        <p:spPr>
          <a:xfrm>
            <a:off x="8338600" y="1939948"/>
            <a:ext cx="3708005" cy="736282"/>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pPr algn="ctr"/>
            <a:r>
              <a:rPr lang="en-CA" dirty="0">
                <a:solidFill>
                  <a:srgbClr val="0070C0"/>
                </a:solidFill>
              </a:rPr>
              <a:t>POWER BI </a:t>
            </a:r>
            <a:br>
              <a:rPr lang="en-CA" dirty="0">
                <a:solidFill>
                  <a:srgbClr val="0070C0"/>
                </a:solidFill>
              </a:rPr>
            </a:br>
            <a:r>
              <a:rPr lang="en-CA" dirty="0">
                <a:solidFill>
                  <a:srgbClr val="0070C0"/>
                </a:solidFill>
              </a:rPr>
              <a:t>FOR BEGINNERS</a:t>
            </a:r>
          </a:p>
        </p:txBody>
      </p:sp>
      <p:sp>
        <p:nvSpPr>
          <p:cNvPr id="22" name="Content Placeholder 11">
            <a:extLst>
              <a:ext uri="{FF2B5EF4-FFF2-40B4-BE49-F238E27FC236}">
                <a16:creationId xmlns:a16="http://schemas.microsoft.com/office/drawing/2014/main" id="{7B2651D4-B756-85D4-ED4B-8699410E7701}"/>
              </a:ext>
            </a:extLst>
          </p:cNvPr>
          <p:cNvSpPr txBox="1">
            <a:spLocks/>
          </p:cNvSpPr>
          <p:nvPr/>
        </p:nvSpPr>
        <p:spPr>
          <a:xfrm>
            <a:off x="8338606" y="2686971"/>
            <a:ext cx="3708000" cy="3378200"/>
          </a:xfrm>
          <a:prstGeom prst="rect">
            <a:avLst/>
          </a:prstGeom>
        </p:spPr>
        <p:txBody>
          <a:bodyPr vert="horz" lIns="0" tIns="45720" rIns="0" bIns="45720" rtlCol="0" anchor="t">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9808" lvl="1" indent="-457200">
              <a:lnSpc>
                <a:spcPct val="150000"/>
              </a:lnSpc>
              <a:buClr>
                <a:srgbClr val="0070C0"/>
              </a:buClr>
              <a:buFont typeface="+mj-lt"/>
              <a:buAutoNum type="arabicPeriod"/>
            </a:pPr>
            <a:r>
              <a:rPr lang="en-US" sz="2400" dirty="0"/>
              <a:t>The Tool</a:t>
            </a:r>
          </a:p>
          <a:p>
            <a:pPr marL="749808" lvl="1" indent="-457200">
              <a:lnSpc>
                <a:spcPct val="150000"/>
              </a:lnSpc>
              <a:buClr>
                <a:srgbClr val="0070C0"/>
              </a:buClr>
              <a:buFont typeface="+mj-lt"/>
              <a:buAutoNum type="arabicPeriod"/>
            </a:pPr>
            <a:r>
              <a:rPr lang="en-US" sz="2400" dirty="0"/>
              <a:t>Exploration</a:t>
            </a:r>
          </a:p>
          <a:p>
            <a:pPr marL="749808" lvl="1" indent="-457200">
              <a:lnSpc>
                <a:spcPct val="150000"/>
              </a:lnSpc>
              <a:buClr>
                <a:srgbClr val="0070C0"/>
              </a:buClr>
              <a:buFont typeface="+mj-lt"/>
              <a:buAutoNum type="arabicPeriod"/>
            </a:pPr>
            <a:r>
              <a:rPr lang="en-US" sz="2400" dirty="0"/>
              <a:t>Monitoring</a:t>
            </a:r>
          </a:p>
          <a:p>
            <a:pPr marL="749808" lvl="1" indent="-457200">
              <a:lnSpc>
                <a:spcPct val="150000"/>
              </a:lnSpc>
              <a:buClr>
                <a:srgbClr val="0070C0"/>
              </a:buClr>
              <a:buFont typeface="+mj-lt"/>
              <a:buAutoNum type="arabicPeriod"/>
            </a:pPr>
            <a:r>
              <a:rPr lang="en-US" sz="2400"/>
              <a:t>Storytelling</a:t>
            </a:r>
            <a:endParaRPr lang="en-US" sz="2400" dirty="0"/>
          </a:p>
        </p:txBody>
      </p:sp>
    </p:spTree>
    <p:extLst>
      <p:ext uri="{BB962C8B-B14F-4D97-AF65-F5344CB8AC3E}">
        <p14:creationId xmlns:p14="http://schemas.microsoft.com/office/powerpoint/2010/main" val="2513374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Visual Outlier Detection</a:t>
            </a:r>
            <a:endParaRPr lang="en-US" sz="240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2473" y="1920110"/>
            <a:ext cx="4301827" cy="4301827"/>
          </a:xfrm>
        </p:spPr>
      </p:pic>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1641" y="1852127"/>
            <a:ext cx="2618392" cy="4363987"/>
          </a:xfrm>
          <a:prstGeom prst="rect">
            <a:avLst/>
          </a:prstGeom>
        </p:spPr>
      </p:pic>
      <p:pic>
        <p:nvPicPr>
          <p:cNvPr id="10" name="Picture 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976083" y="1852127"/>
            <a:ext cx="2618393" cy="4363987"/>
          </a:xfrm>
          <a:prstGeom prst="rect">
            <a:avLst/>
          </a:prstGeom>
        </p:spPr>
      </p:pic>
      <p:sp>
        <p:nvSpPr>
          <p:cNvPr id="12" name="Rectangle 11"/>
          <p:cNvSpPr/>
          <p:nvPr/>
        </p:nvSpPr>
        <p:spPr>
          <a:xfrm>
            <a:off x="7224823" y="1788156"/>
            <a:ext cx="4509052" cy="523220"/>
          </a:xfrm>
          <a:prstGeom prst="rect">
            <a:avLst/>
          </a:prstGeom>
        </p:spPr>
        <p:txBody>
          <a:bodyPr wrap="square">
            <a:spAutoFit/>
          </a:bodyPr>
          <a:lstStyle/>
          <a:p>
            <a:pPr algn="ctr"/>
            <a:r>
              <a:rPr lang="en-US" sz="1400">
                <a:latin typeface="Dagny OT" panose="020B0504020201020104" pitchFamily="34" charset="77"/>
                <a:ea typeface="Helvetica Light" charset="0"/>
                <a:cs typeface="Helvetica Light" charset="0"/>
              </a:rPr>
              <a:t>Queuing dataset: </a:t>
            </a:r>
            <a:br>
              <a:rPr lang="en-US" sz="1400">
                <a:latin typeface="Dagny OT" panose="020B0504020201020104" pitchFamily="34" charset="77"/>
                <a:ea typeface="Helvetica Light" charset="0"/>
                <a:cs typeface="Helvetica Light" charset="0"/>
              </a:rPr>
            </a:br>
            <a:r>
              <a:rPr lang="en-US" sz="1400">
                <a:latin typeface="Dagny OT" panose="020B0504020201020104" pitchFamily="34" charset="77"/>
                <a:ea typeface="Helvetica Light" charset="0"/>
                <a:cs typeface="Helvetica Light" charset="0"/>
              </a:rPr>
              <a:t>processing rate vs. arrival rate</a:t>
            </a:r>
          </a:p>
        </p:txBody>
      </p:sp>
      <p:sp>
        <p:nvSpPr>
          <p:cNvPr id="4" name="Slide Number Placeholder 4">
            <a:extLst>
              <a:ext uri="{FF2B5EF4-FFF2-40B4-BE49-F238E27FC236}">
                <a16:creationId xmlns:a16="http://schemas.microsoft.com/office/drawing/2014/main" id="{0AC3E915-693C-0CC5-B876-A4C7D02AB3B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180</a:t>
            </a:fld>
            <a:endParaRPr lang="en-CA"/>
          </a:p>
        </p:txBody>
      </p:sp>
      <p:sp>
        <p:nvSpPr>
          <p:cNvPr id="9" name="Date Placeholder 5">
            <a:extLst>
              <a:ext uri="{FF2B5EF4-FFF2-40B4-BE49-F238E27FC236}">
                <a16:creationId xmlns:a16="http://schemas.microsoft.com/office/drawing/2014/main" id="{980C617E-BE04-CAC4-0244-DC22AEBAEE8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8A1EC0B4-433A-1512-B627-45210CE4E799}"/>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47559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Detecting Anomalies</a:t>
            </a:r>
          </a:p>
        </p:txBody>
      </p:sp>
      <p:sp>
        <p:nvSpPr>
          <p:cNvPr id="3" name="Content Placeholder 2"/>
          <p:cNvSpPr>
            <a:spLocks noGrp="1"/>
          </p:cNvSpPr>
          <p:nvPr>
            <p:ph idx="1"/>
          </p:nvPr>
        </p:nvSpPr>
        <p:spPr/>
        <p:txBody>
          <a:bodyPr>
            <a:normAutofit lnSpcReduction="10000"/>
          </a:bodyPr>
          <a:lstStyle/>
          <a:p>
            <a:pPr algn="just"/>
            <a:r>
              <a:rPr lang="en-US"/>
              <a:t>Numerous methods exist to identify anomalous observations; </a:t>
            </a:r>
            <a:r>
              <a:rPr lang="en-US" b="1"/>
              <a:t>none of them are foolproof </a:t>
            </a:r>
            <a:r>
              <a:rPr lang="en-US"/>
              <a:t>and judgement must be used. </a:t>
            </a:r>
            <a:endParaRPr lang="en-US" sz="500"/>
          </a:p>
          <a:p>
            <a:pPr algn="just"/>
            <a:r>
              <a:rPr lang="en-US"/>
              <a:t>Graphical methods are easy to implement and interpret:</a:t>
            </a:r>
          </a:p>
          <a:p>
            <a:pPr lvl="1" algn="l"/>
            <a:r>
              <a:rPr lang="en-US" b="1"/>
              <a:t>Outlying Observations</a:t>
            </a:r>
          </a:p>
          <a:p>
            <a:pPr marL="644400" lvl="1" indent="0" algn="l">
              <a:buNone/>
            </a:pPr>
            <a:r>
              <a:rPr lang="en-US"/>
              <a:t>box-plots, scatterplots, scatterplot matrices, 2D tour, Cooke's distance, normal </a:t>
            </a:r>
            <a:r>
              <a:rPr lang="en-US" err="1"/>
              <a:t>qq</a:t>
            </a:r>
            <a:r>
              <a:rPr lang="en-US"/>
              <a:t> plots</a:t>
            </a:r>
          </a:p>
          <a:p>
            <a:pPr lvl="1" algn="l"/>
            <a:r>
              <a:rPr lang="en-US" b="1"/>
              <a:t>Influential Data</a:t>
            </a:r>
          </a:p>
          <a:p>
            <a:pPr marL="644400" lvl="1" indent="0">
              <a:buNone/>
            </a:pPr>
            <a:r>
              <a:rPr lang="en-US"/>
              <a:t>some level of analysis must be performed (leverage)</a:t>
            </a:r>
            <a:endParaRPr lang="en-US" sz="500"/>
          </a:p>
          <a:p>
            <a:pPr algn="just"/>
            <a:r>
              <a:rPr lang="en-US"/>
              <a:t>Careful: once anomalous observations have been removed from the dataset, previously “regular" units may become anomalous.</a:t>
            </a:r>
          </a:p>
        </p:txBody>
      </p:sp>
      <p:sp>
        <p:nvSpPr>
          <p:cNvPr id="5" name="Slide Number Placeholder 4">
            <a:extLst>
              <a:ext uri="{FF2B5EF4-FFF2-40B4-BE49-F238E27FC236}">
                <a16:creationId xmlns:a16="http://schemas.microsoft.com/office/drawing/2014/main" id="{367A5E42-F7D1-687D-6F18-E643E4C63F4F}"/>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181</a:t>
            </a:fld>
            <a:endParaRPr lang="en-CA"/>
          </a:p>
        </p:txBody>
      </p:sp>
      <p:sp>
        <p:nvSpPr>
          <p:cNvPr id="8" name="Date Placeholder 5">
            <a:extLst>
              <a:ext uri="{FF2B5EF4-FFF2-40B4-BE49-F238E27FC236}">
                <a16:creationId xmlns:a16="http://schemas.microsoft.com/office/drawing/2014/main" id="{6265D229-6E69-F270-9165-B22B40031D17}"/>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D0449126-8DDB-C418-F705-57331EF46C08}"/>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75313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Anomaly Detection Algorithms</a:t>
            </a:r>
            <a:endParaRPr lang="en-US" sz="2400"/>
          </a:p>
        </p:txBody>
      </p:sp>
      <p:sp>
        <p:nvSpPr>
          <p:cNvPr id="3" name="Content Placeholder 2"/>
          <p:cNvSpPr>
            <a:spLocks noGrp="1"/>
          </p:cNvSpPr>
          <p:nvPr>
            <p:ph idx="1"/>
          </p:nvPr>
        </p:nvSpPr>
        <p:spPr>
          <a:xfrm>
            <a:off x="1097280" y="2017690"/>
            <a:ext cx="10058400" cy="3851404"/>
          </a:xfrm>
        </p:spPr>
        <p:txBody>
          <a:bodyPr>
            <a:noAutofit/>
          </a:bodyPr>
          <a:lstStyle/>
          <a:p>
            <a:pPr algn="l"/>
            <a:r>
              <a:rPr lang="en-US" b="1"/>
              <a:t>Supervised methods </a:t>
            </a:r>
            <a:r>
              <a:rPr lang="en-US"/>
              <a:t>use a historical </a:t>
            </a:r>
            <a:br>
              <a:rPr lang="en-US"/>
            </a:br>
            <a:r>
              <a:rPr lang="en-US"/>
              <a:t>record of labeled anomalous observations:</a:t>
            </a:r>
          </a:p>
          <a:p>
            <a:pPr lvl="1" algn="just"/>
            <a:r>
              <a:rPr lang="en-US"/>
              <a:t>domain expertise is required to tag the data</a:t>
            </a:r>
          </a:p>
          <a:p>
            <a:pPr lvl="1" algn="just"/>
            <a:r>
              <a:rPr lang="en-US"/>
              <a:t>classification or regression task</a:t>
            </a:r>
          </a:p>
          <a:p>
            <a:pPr lvl="1" algn="just"/>
            <a:r>
              <a:rPr lang="en-US"/>
              <a:t>rare occurrence problem</a:t>
            </a:r>
            <a:endParaRPr lang="en-US" sz="500"/>
          </a:p>
          <a:p>
            <a:pPr algn="just"/>
            <a:r>
              <a:rPr lang="en-US" b="1"/>
              <a:t>Unsupervised methods </a:t>
            </a:r>
            <a:r>
              <a:rPr lang="en-US"/>
              <a:t>don’t use external information:</a:t>
            </a:r>
          </a:p>
          <a:p>
            <a:pPr lvl="1" algn="just"/>
            <a:r>
              <a:rPr lang="en-US"/>
              <a:t>traditional methods and tests</a:t>
            </a:r>
          </a:p>
          <a:p>
            <a:pPr lvl="1" algn="just"/>
            <a:r>
              <a:rPr lang="en-US"/>
              <a:t>can also be seen as a clustering or association rules problem </a:t>
            </a:r>
            <a:endParaRPr lang="en-US" sz="500"/>
          </a:p>
        </p:txBody>
      </p:sp>
      <p:sp>
        <p:nvSpPr>
          <p:cNvPr id="5" name="Slide Number Placeholder 4">
            <a:extLst>
              <a:ext uri="{FF2B5EF4-FFF2-40B4-BE49-F238E27FC236}">
                <a16:creationId xmlns:a16="http://schemas.microsoft.com/office/drawing/2014/main" id="{E73A3890-F9E9-53F3-8E3C-DB29C5AB7150}"/>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182</a:t>
            </a:fld>
            <a:endParaRPr lang="en-CA"/>
          </a:p>
        </p:txBody>
      </p:sp>
      <p:pic>
        <p:nvPicPr>
          <p:cNvPr id="9" name="Picture 8" descr="Table&#10;&#10;Description automatically generated">
            <a:extLst>
              <a:ext uri="{FF2B5EF4-FFF2-40B4-BE49-F238E27FC236}">
                <a16:creationId xmlns:a16="http://schemas.microsoft.com/office/drawing/2014/main" id="{3C956612-681F-D554-A7B6-AB87582254FA}"/>
              </a:ext>
            </a:extLst>
          </p:cNvPr>
          <p:cNvPicPr>
            <a:picLocks noChangeAspect="1"/>
          </p:cNvPicPr>
          <p:nvPr/>
        </p:nvPicPr>
        <p:blipFill rotWithShape="1">
          <a:blip r:embed="rId2">
            <a:extLst>
              <a:ext uri="{28A0092B-C50C-407E-A947-70E740481C1C}">
                <a14:useLocalDpi xmlns:a14="http://schemas.microsoft.com/office/drawing/2010/main" val="0"/>
              </a:ext>
            </a:extLst>
          </a:blip>
          <a:srcRect l="4570" t="8878" r="4288" b="9321"/>
          <a:stretch/>
        </p:blipFill>
        <p:spPr>
          <a:xfrm>
            <a:off x="6739150" y="2223431"/>
            <a:ext cx="4529352" cy="1931498"/>
          </a:xfrm>
          <a:prstGeom prst="rect">
            <a:avLst/>
          </a:prstGeom>
        </p:spPr>
      </p:pic>
      <p:sp>
        <p:nvSpPr>
          <p:cNvPr id="8" name="Date Placeholder 5">
            <a:extLst>
              <a:ext uri="{FF2B5EF4-FFF2-40B4-BE49-F238E27FC236}">
                <a16:creationId xmlns:a16="http://schemas.microsoft.com/office/drawing/2014/main" id="{38D84907-5B87-F742-C268-8E72576FA12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9DC6CB91-D4EC-DD74-20E5-9DBCF20B227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7567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Anomaly Detection Algorithms</a:t>
            </a:r>
            <a:endParaRPr lang="en-US" sz="240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2017690"/>
                <a:ext cx="10058400" cy="3851404"/>
              </a:xfrm>
            </p:spPr>
            <p:txBody>
              <a:bodyPr>
                <a:noAutofit/>
              </a:bodyPr>
              <a:lstStyle/>
              <a:p>
                <a:r>
                  <a:rPr kumimoji="0" lang="en-US" altLang="en-US" sz="2400" i="0" u="none" strike="noStrike" cap="none" normalizeH="0" baseline="0">
                    <a:ln>
                      <a:noFill/>
                    </a:ln>
                    <a:solidFill>
                      <a:schemeClr val="tx2"/>
                    </a:solidFill>
                    <a:effectLst/>
                  </a:rPr>
                  <a:t>T</a:t>
                </a:r>
                <a:r>
                  <a:rPr kumimoji="0" lang="en-US" altLang="en-US" sz="2400" b="0" i="0" u="none" strike="noStrike" cap="none" normalizeH="0" baseline="0">
                    <a:ln>
                      <a:noFill/>
                    </a:ln>
                    <a:solidFill>
                      <a:schemeClr val="tx2"/>
                    </a:solidFill>
                    <a:effectLst/>
                  </a:rPr>
                  <a:t>he mis-classification cost is often assumed to be symmetrical, which can lead to </a:t>
                </a:r>
                <a:r>
                  <a:rPr kumimoji="0" lang="en-US" altLang="en-US" sz="2400" b="1" i="0" u="none" strike="noStrike" cap="none" normalizeH="0" baseline="0">
                    <a:ln>
                      <a:noFill/>
                    </a:ln>
                    <a:solidFill>
                      <a:schemeClr val="tx2"/>
                    </a:solidFill>
                    <a:effectLst/>
                  </a:rPr>
                  <a:t>technically correct but useless</a:t>
                </a:r>
                <a:r>
                  <a:rPr kumimoji="0" lang="en-US" altLang="en-US" sz="2400" b="0" i="0" u="none" strike="noStrike" cap="none" normalizeH="0" baseline="0">
                    <a:ln>
                      <a:noFill/>
                    </a:ln>
                    <a:solidFill>
                      <a:schemeClr val="tx2"/>
                    </a:solidFill>
                    <a:effectLst/>
                  </a:rPr>
                  <a:t> outputs. </a:t>
                </a:r>
              </a:p>
              <a:p>
                <a:r>
                  <a:rPr kumimoji="0" lang="en-US" altLang="en-US" sz="2400" b="0" i="0" u="none" strike="noStrike" cap="none" normalizeH="0" baseline="0">
                    <a:ln>
                      <a:noFill/>
                    </a:ln>
                    <a:solidFill>
                      <a:schemeClr val="tx2"/>
                    </a:solidFill>
                    <a:effectLst/>
                  </a:rPr>
                  <a:t>For instance, most (99.999+%) air passengers do not bring weapons with them on flights; a model that predicts that no passenger is smuggling a weapon would be 99.999+% accurate, but it would miss the point completely.</a:t>
                </a:r>
              </a:p>
              <a:p>
                <a:pPr algn="l"/>
                <a:r>
                  <a:rPr kumimoji="0" lang="en-US" altLang="en-US" sz="2400" b="0" i="0" u="none" strike="noStrike" cap="none" normalizeH="0" baseline="0">
                    <a:ln>
                      <a:noFill/>
                    </a:ln>
                    <a:solidFill>
                      <a:schemeClr val="tx2"/>
                    </a:solidFill>
                    <a:effectLst/>
                  </a:rPr>
                  <a:t>For the </a:t>
                </a:r>
                <a:r>
                  <a:rPr kumimoji="0" lang="en-US" altLang="en-US" sz="2400" b="1" i="0" u="none" strike="noStrike" cap="none" normalizeH="0" baseline="0">
                    <a:ln>
                      <a:noFill/>
                    </a:ln>
                    <a:solidFill>
                      <a:schemeClr val="tx2"/>
                    </a:solidFill>
                    <a:effectLst/>
                  </a:rPr>
                  <a:t>security agency</a:t>
                </a:r>
                <a:r>
                  <a:rPr kumimoji="0" lang="en-US" altLang="en-US" sz="2400" b="0" i="0" u="none" strike="noStrike" cap="none" normalizeH="0" baseline="0">
                    <a:ln>
                      <a:noFill/>
                    </a:ln>
                    <a:solidFill>
                      <a:schemeClr val="tx2"/>
                    </a:solidFill>
                    <a:effectLst/>
                  </a:rPr>
                  <a:t>, the cost of wrongly thinking that a passenger is:</a:t>
                </a:r>
              </a:p>
              <a:p>
                <a:pPr lvl="1" algn="l"/>
                <a:r>
                  <a:rPr kumimoji="0" lang="en-US" altLang="en-US" b="0" i="0" u="none" strike="noStrike" cap="none" normalizeH="0" baseline="0">
                    <a:ln>
                      <a:noFill/>
                    </a:ln>
                    <a:solidFill>
                      <a:schemeClr val="tx2"/>
                    </a:solidFill>
                    <a:effectLst/>
                  </a:rPr>
                  <a:t>smuggling a weapon </a:t>
                </a:r>
                <a14:m>
                  <m:oMath xmlns:m="http://schemas.openxmlformats.org/officeDocument/2006/math">
                    <m:r>
                      <a:rPr kumimoji="0" lang="en-US" altLang="en-US" b="0" i="1" u="none" strike="noStrike" cap="none" normalizeH="0" baseline="0" smtClean="0">
                        <a:ln>
                          <a:noFill/>
                        </a:ln>
                        <a:solidFill>
                          <a:schemeClr val="tx2"/>
                        </a:solidFill>
                        <a:effectLst/>
                        <a:latin typeface="Cambria Math" panose="02040503050406030204" pitchFamily="18" charset="0"/>
                        <a:ea typeface="Cambria Math" panose="02040503050406030204" pitchFamily="18" charset="0"/>
                      </a:rPr>
                      <m:t>⟹</m:t>
                    </m:r>
                  </m:oMath>
                </a14:m>
                <a:r>
                  <a:rPr kumimoji="0" lang="en-US" altLang="en-US" b="0" i="0" u="none" strike="noStrike" cap="none" normalizeH="0" baseline="0">
                    <a:ln>
                      <a:noFill/>
                    </a:ln>
                    <a:solidFill>
                      <a:schemeClr val="tx2"/>
                    </a:solidFill>
                    <a:effectLst/>
                  </a:rPr>
                  <a:t> cost of a single search</a:t>
                </a:r>
              </a:p>
              <a:p>
                <a:pPr lvl="1" algn="l"/>
                <a:r>
                  <a:rPr kumimoji="0" lang="en-US" altLang="en-US" b="0" i="0" u="none" strike="noStrike" cap="none" normalizeH="0" baseline="0">
                    <a:ln>
                      <a:noFill/>
                    </a:ln>
                    <a:solidFill>
                      <a:schemeClr val="tx2"/>
                    </a:solidFill>
                    <a:effectLst/>
                  </a:rPr>
                  <a:t>NOT smuggling a weapon </a:t>
                </a:r>
                <a14:m>
                  <m:oMath xmlns:m="http://schemas.openxmlformats.org/officeDocument/2006/math">
                    <m:r>
                      <a:rPr kumimoji="0" lang="en-US" altLang="en-US" b="0" i="1" u="none" strike="noStrike" cap="none" normalizeH="0" baseline="0" smtClean="0">
                        <a:ln>
                          <a:noFill/>
                        </a:ln>
                        <a:solidFill>
                          <a:schemeClr val="tx2"/>
                        </a:solidFill>
                        <a:effectLst/>
                        <a:latin typeface="Cambria Math" panose="02040503050406030204" pitchFamily="18" charset="0"/>
                        <a:ea typeface="Cambria Math" panose="02040503050406030204" pitchFamily="18" charset="0"/>
                      </a:rPr>
                      <m:t>⟹ </m:t>
                    </m:r>
                  </m:oMath>
                </a14:m>
                <a:r>
                  <a:rPr kumimoji="0" lang="en-US" altLang="en-US" b="0" i="0" u="none" strike="noStrike" cap="none" normalizeH="0" baseline="0">
                    <a:ln>
                      <a:noFill/>
                    </a:ln>
                    <a:solidFill>
                      <a:schemeClr val="tx2"/>
                    </a:solidFill>
                    <a:effectLst/>
                  </a:rPr>
                  <a:t>catastrophe (potentially)</a:t>
                </a:r>
                <a:endParaRPr lang="en-US" altLang="en-US">
                  <a:solidFill>
                    <a:schemeClr val="tx2"/>
                  </a:solidFill>
                </a:endParaRPr>
              </a:p>
              <a:p>
                <a:pPr algn="l"/>
                <a:r>
                  <a:rPr kumimoji="0" lang="en-US" altLang="en-US" sz="2400" b="0" i="0" u="none" strike="noStrike" cap="none" normalizeH="0" baseline="0">
                    <a:ln>
                      <a:noFill/>
                    </a:ln>
                    <a:solidFill>
                      <a:schemeClr val="tx2"/>
                    </a:solidFill>
                    <a:effectLst/>
                  </a:rPr>
                  <a:t>The wrongly targeted individuals may have a different take on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2017690"/>
                <a:ext cx="10058400" cy="3851404"/>
              </a:xfrm>
              <a:blipFill>
                <a:blip r:embed="rId2"/>
                <a:stretch>
                  <a:fillRect l="-909" t="-6487" r="-1818" b="-870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73A3890-F9E9-53F3-8E3C-DB29C5AB7150}"/>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183</a:t>
            </a:fld>
            <a:endParaRPr lang="en-CA"/>
          </a:p>
        </p:txBody>
      </p:sp>
      <p:sp>
        <p:nvSpPr>
          <p:cNvPr id="8" name="Date Placeholder 5">
            <a:extLst>
              <a:ext uri="{FF2B5EF4-FFF2-40B4-BE49-F238E27FC236}">
                <a16:creationId xmlns:a16="http://schemas.microsoft.com/office/drawing/2014/main" id="{72348C5E-DF90-2346-5706-A8CC81B54C8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080D565D-D290-1218-2EF7-4469D52FB2A8}"/>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25933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04FD-AAA2-25F0-6EB9-791AF3A65A27}"/>
              </a:ext>
            </a:extLst>
          </p:cNvPr>
          <p:cNvSpPr>
            <a:spLocks noGrp="1"/>
          </p:cNvSpPr>
          <p:nvPr>
            <p:ph type="title"/>
          </p:nvPr>
        </p:nvSpPr>
        <p:spPr/>
        <p:txBody>
          <a:bodyPr/>
          <a:lstStyle/>
          <a:p>
            <a:r>
              <a:rPr lang="en-CA"/>
              <a:t>Anomaly Detection Algorithms</a:t>
            </a:r>
          </a:p>
        </p:txBody>
      </p:sp>
      <p:sp>
        <p:nvSpPr>
          <p:cNvPr id="10" name="Content Placeholder 9">
            <a:extLst>
              <a:ext uri="{FF2B5EF4-FFF2-40B4-BE49-F238E27FC236}">
                <a16:creationId xmlns:a16="http://schemas.microsoft.com/office/drawing/2014/main" id="{79D25A78-5F62-A1C0-7319-64AB9BE5B459}"/>
              </a:ext>
            </a:extLst>
          </p:cNvPr>
          <p:cNvSpPr>
            <a:spLocks noGrp="1"/>
          </p:cNvSpPr>
          <p:nvPr>
            <p:ph idx="1"/>
          </p:nvPr>
        </p:nvSpPr>
        <p:spPr>
          <a:xfrm>
            <a:off x="1097280" y="2017690"/>
            <a:ext cx="5312619" cy="3851404"/>
          </a:xfrm>
        </p:spPr>
        <p:txBody>
          <a:bodyPr/>
          <a:lstStyle/>
          <a:p>
            <a:r>
              <a:rPr lang="en-GB"/>
              <a:t>If all participants in a workshop except for one can view the video conference lectures, then the one individual/internet connection/computer is </a:t>
            </a:r>
            <a:r>
              <a:rPr lang="en-GB" b="1"/>
              <a:t>anomalous</a:t>
            </a:r>
            <a:r>
              <a:rPr lang="en-GB"/>
              <a:t> – it behaves in a manner which is different from the others.</a:t>
            </a:r>
          </a:p>
          <a:p>
            <a:r>
              <a:rPr lang="en-GB"/>
              <a:t>But this </a:t>
            </a:r>
            <a:r>
              <a:rPr lang="en-GB" b="1"/>
              <a:t>DOES NOT</a:t>
            </a:r>
            <a:r>
              <a:rPr lang="en-GB"/>
              <a:t> </a:t>
            </a:r>
            <a:r>
              <a:rPr lang="en-GB" b="1"/>
              <a:t>MEAN</a:t>
            </a:r>
            <a:r>
              <a:rPr lang="en-GB"/>
              <a:t> that the different behaviour is necessarily the one we are interested in… </a:t>
            </a:r>
          </a:p>
        </p:txBody>
      </p:sp>
      <p:sp>
        <p:nvSpPr>
          <p:cNvPr id="5" name="Slide Number Placeholder 4">
            <a:extLst>
              <a:ext uri="{FF2B5EF4-FFF2-40B4-BE49-F238E27FC236}">
                <a16:creationId xmlns:a16="http://schemas.microsoft.com/office/drawing/2014/main" id="{C8602575-D224-C4E4-811C-87A5F2A02141}"/>
              </a:ext>
            </a:extLst>
          </p:cNvPr>
          <p:cNvSpPr>
            <a:spLocks noGrp="1"/>
          </p:cNvSpPr>
          <p:nvPr>
            <p:ph type="sldNum" sz="quarter" idx="4"/>
          </p:nvPr>
        </p:nvSpPr>
        <p:spPr/>
        <p:txBody>
          <a:bodyPr/>
          <a:lstStyle/>
          <a:p>
            <a:fld id="{4D63F5A6-AD82-4E1E-87F7-CE90DE510401}" type="slidenum">
              <a:rPr lang="en-CA" smtClean="0"/>
              <a:pPr/>
              <a:t>184</a:t>
            </a:fld>
            <a:endParaRPr lang="en-CA"/>
          </a:p>
        </p:txBody>
      </p:sp>
      <p:pic>
        <p:nvPicPr>
          <p:cNvPr id="11" name="Picture 10" descr="Arrow&#10;&#10;Description automatically generated with medium confidence">
            <a:extLst>
              <a:ext uri="{FF2B5EF4-FFF2-40B4-BE49-F238E27FC236}">
                <a16:creationId xmlns:a16="http://schemas.microsoft.com/office/drawing/2014/main" id="{FF37BD0D-1879-009A-8659-3A4D5BE31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0985" y="2408273"/>
            <a:ext cx="4692358" cy="3173819"/>
          </a:xfrm>
          <a:prstGeom prst="rect">
            <a:avLst/>
          </a:prstGeom>
        </p:spPr>
      </p:pic>
      <p:sp>
        <p:nvSpPr>
          <p:cNvPr id="3" name="Date Placeholder 5">
            <a:extLst>
              <a:ext uri="{FF2B5EF4-FFF2-40B4-BE49-F238E27FC236}">
                <a16:creationId xmlns:a16="http://schemas.microsoft.com/office/drawing/2014/main" id="{DB326096-7974-D6B2-F9D3-AF7360F0B37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A318FCD4-C669-19CE-6713-8FDFA14ADA58}"/>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4245500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Simple Outlier Tests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79" y="2017690"/>
                <a:ext cx="7580655" cy="3851404"/>
              </a:xfrm>
            </p:spPr>
            <p:txBody>
              <a:bodyPr vert="horz" lIns="0" tIns="45720" rIns="0" bIns="45720" rtlCol="0" anchor="ctr">
                <a:normAutofit/>
              </a:bodyPr>
              <a:lstStyle/>
              <a:p>
                <a:r>
                  <a:rPr lang="en-US" b="1"/>
                  <a:t>Tukey’s Boxplot test:</a:t>
                </a:r>
                <a:r>
                  <a:rPr lang="en-US"/>
                  <a:t> for normally distributed data, regular observations typically lie between the </a:t>
                </a:r>
                <a:r>
                  <a:rPr lang="en-US" b="1"/>
                  <a:t>inner fences</a:t>
                </a:r>
              </a:p>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1</m:t>
                        </m:r>
                      </m:sub>
                    </m:sSub>
                    <m:r>
                      <a:rPr lang="en-US">
                        <a:latin typeface="Cambria Math" panose="02040503050406030204" pitchFamily="18" charset="0"/>
                      </a:rPr>
                      <m:t>−1.5×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3</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1</m:t>
                            </m:r>
                          </m:sub>
                        </m:sSub>
                      </m:e>
                    </m:d>
                  </m:oMath>
                </a14:m>
                <a:r>
                  <a:rPr lang="en-US"/>
                  <a:t> and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3</m:t>
                        </m:r>
                      </m:sub>
                    </m:sSub>
                    <m:r>
                      <a:rPr lang="en-US">
                        <a:latin typeface="Cambria Math" panose="02040503050406030204" pitchFamily="18" charset="0"/>
                      </a:rPr>
                      <m:t>+1.5×</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3</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1</m:t>
                            </m:r>
                          </m:sub>
                        </m:sSub>
                      </m:e>
                    </m:d>
                  </m:oMath>
                </a14:m>
                <a:r>
                  <a:rPr lang="en-US"/>
                  <a:t>.</a:t>
                </a:r>
              </a:p>
              <a:p>
                <a:r>
                  <a:rPr lang="en-US" b="1"/>
                  <a:t>Suspected outliers </a:t>
                </a:r>
                <a:r>
                  <a:rPr lang="en-US"/>
                  <a:t>lie between the </a:t>
                </a:r>
                <a:r>
                  <a:rPr lang="en-US" b="1"/>
                  <a:t>inner fences</a:t>
                </a:r>
                <a:r>
                  <a:rPr lang="en-US"/>
                  <a:t> and the </a:t>
                </a:r>
                <a:r>
                  <a:rPr lang="en-US" b="1"/>
                  <a:t>outer fences</a:t>
                </a:r>
              </a:p>
              <a:p>
                <a:pPr algn="ct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1</m:t>
                        </m:r>
                      </m:sub>
                    </m:sSub>
                    <m:r>
                      <a:rPr lang="en-US">
                        <a:latin typeface="Cambria Math" panose="02040503050406030204" pitchFamily="18" charset="0"/>
                      </a:rPr>
                      <m:t>−3×</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3</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1</m:t>
                            </m:r>
                          </m:sub>
                        </m:sSub>
                      </m:e>
                    </m:d>
                  </m:oMath>
                </a14:m>
                <a:r>
                  <a:rPr lang="en-US"/>
                  <a:t> and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3</m:t>
                        </m:r>
                      </m:sub>
                    </m:sSub>
                    <m:r>
                      <a:rPr lang="en-US">
                        <a:latin typeface="Cambria Math" panose="02040503050406030204" pitchFamily="18" charset="0"/>
                      </a:rPr>
                      <m:t>+3×</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3</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𝑄</m:t>
                            </m:r>
                          </m:e>
                          <m:sub>
                            <m:r>
                              <a:rPr lang="en-US">
                                <a:latin typeface="Cambria Math" panose="02040503050406030204" pitchFamily="18" charset="0"/>
                              </a:rPr>
                              <m:t>1</m:t>
                            </m:r>
                          </m:sub>
                        </m:sSub>
                      </m:e>
                    </m:d>
                  </m:oMath>
                </a14:m>
                <a:r>
                  <a:rPr lang="en-US"/>
                  <a:t>.</a:t>
                </a:r>
              </a:p>
              <a:p>
                <a:r>
                  <a:rPr lang="en-US" b="1"/>
                  <a:t>Outliers</a:t>
                </a:r>
                <a:r>
                  <a:rPr lang="en-US"/>
                  <a:t> lie beyond the </a:t>
                </a:r>
                <a:r>
                  <a:rPr lang="en-US" b="1"/>
                  <a:t>outer fences</a:t>
                </a:r>
                <a:r>
                  <a:rPr lang="en-US"/>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79" y="2017690"/>
                <a:ext cx="7580655" cy="3851404"/>
              </a:xfrm>
              <a:blipFill>
                <a:blip r:embed="rId2"/>
                <a:stretch>
                  <a:fillRect l="-1206" t="-158" r="-2331" b="-2532"/>
                </a:stretch>
              </a:blipFill>
            </p:spPr>
            <p:txBody>
              <a:bodyPr/>
              <a:lstStyle/>
              <a:p>
                <a:r>
                  <a:rPr lang="en-US">
                    <a:noFill/>
                  </a:rPr>
                  <a:t> </a:t>
                </a:r>
              </a:p>
            </p:txBody>
          </p:sp>
        </mc:Fallback>
      </mc:AlternateContent>
      <p:sp>
        <p:nvSpPr>
          <p:cNvPr id="6" name="Slide Number Placeholder 4">
            <a:extLst>
              <a:ext uri="{FF2B5EF4-FFF2-40B4-BE49-F238E27FC236}">
                <a16:creationId xmlns:a16="http://schemas.microsoft.com/office/drawing/2014/main" id="{3E3B1B7C-A578-827B-9ACD-B5B510C504A1}"/>
              </a:ext>
            </a:extLst>
          </p:cNvPr>
          <p:cNvSpPr>
            <a:spLocks noGrp="1"/>
          </p:cNvSpPr>
          <p:nvPr>
            <p:ph type="sldNum" sz="quarter" idx="4"/>
          </p:nvPr>
        </p:nvSpPr>
        <p:spPr/>
        <p:txBody>
          <a:bodyPr/>
          <a:lstStyle/>
          <a:p>
            <a:fld id="{4D63F5A6-AD82-4E1E-87F7-CE90DE510401}" type="slidenum">
              <a:rPr lang="en-CA" smtClean="0"/>
              <a:pPr/>
              <a:t>185</a:t>
            </a:fld>
            <a:endParaRPr lang="en-CA"/>
          </a:p>
        </p:txBody>
      </p:sp>
      <p:grpSp>
        <p:nvGrpSpPr>
          <p:cNvPr id="12" name="Group 11"/>
          <p:cNvGrpSpPr/>
          <p:nvPr/>
        </p:nvGrpSpPr>
        <p:grpSpPr>
          <a:xfrm>
            <a:off x="8699330" y="2115576"/>
            <a:ext cx="3391098" cy="3385458"/>
            <a:chOff x="7793845" y="2286000"/>
            <a:chExt cx="3391098" cy="3385458"/>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4865" t="3350" r="41042" b="3362"/>
            <a:stretch/>
          </p:blipFill>
          <p:spPr>
            <a:xfrm>
              <a:off x="9037650" y="2286000"/>
              <a:ext cx="849087" cy="3385458"/>
            </a:xfrm>
            <a:prstGeom prst="rect">
              <a:avLst/>
            </a:prstGeom>
          </p:spPr>
        </p:pic>
        <p:sp>
          <p:nvSpPr>
            <p:cNvPr id="7" name="Rectangle 6"/>
            <p:cNvSpPr/>
            <p:nvPr/>
          </p:nvSpPr>
          <p:spPr>
            <a:xfrm>
              <a:off x="9889396" y="3609397"/>
              <a:ext cx="1295547" cy="369332"/>
            </a:xfrm>
            <a:prstGeom prst="rect">
              <a:avLst/>
            </a:prstGeom>
          </p:spPr>
          <p:txBody>
            <a:bodyPr wrap="none">
              <a:spAutoFit/>
            </a:bodyPr>
            <a:lstStyle/>
            <a:p>
              <a:r>
                <a:rPr lang="en-US">
                  <a:latin typeface="Dagny OT" panose="020B0504020201020104" pitchFamily="34" charset="77"/>
                  <a:ea typeface="Helvetica Light" charset="0"/>
                  <a:cs typeface="Helvetica Light" charset="0"/>
                </a:rPr>
                <a:t>outer fence</a:t>
              </a:r>
            </a:p>
          </p:txBody>
        </p:sp>
        <p:sp>
          <p:nvSpPr>
            <p:cNvPr id="8" name="Rectangle 7"/>
            <p:cNvSpPr/>
            <p:nvPr/>
          </p:nvSpPr>
          <p:spPr>
            <a:xfrm>
              <a:off x="9878890" y="4165346"/>
              <a:ext cx="1263487" cy="369332"/>
            </a:xfrm>
            <a:prstGeom prst="rect">
              <a:avLst/>
            </a:prstGeom>
          </p:spPr>
          <p:txBody>
            <a:bodyPr wrap="none">
              <a:spAutoFit/>
            </a:bodyPr>
            <a:lstStyle/>
            <a:p>
              <a:r>
                <a:rPr lang="en-US">
                  <a:latin typeface="Dagny OT" panose="020B0504020201020104" pitchFamily="34" charset="77"/>
                  <a:ea typeface="Helvetica Light" charset="0"/>
                  <a:cs typeface="Helvetica Light" charset="0"/>
                </a:rPr>
                <a:t>inner fence</a:t>
              </a:r>
            </a:p>
          </p:txBody>
        </p:sp>
        <p:sp>
          <p:nvSpPr>
            <p:cNvPr id="9" name="Rectangle 8"/>
            <p:cNvSpPr/>
            <p:nvPr/>
          </p:nvSpPr>
          <p:spPr>
            <a:xfrm>
              <a:off x="7952542" y="4577985"/>
              <a:ext cx="869148" cy="646331"/>
            </a:xfrm>
            <a:prstGeom prst="rect">
              <a:avLst/>
            </a:prstGeom>
          </p:spPr>
          <p:txBody>
            <a:bodyPr wrap="none">
              <a:spAutoFit/>
            </a:bodyPr>
            <a:lstStyle/>
            <a:p>
              <a:pPr algn="ctr"/>
              <a:r>
                <a:rPr lang="en-US">
                  <a:latin typeface="Dagny OT" panose="020B0504020201020104" pitchFamily="34" charset="77"/>
                  <a:ea typeface="Helvetica Light" charset="0"/>
                  <a:cs typeface="Helvetica Light" charset="0"/>
                </a:rPr>
                <a:t>regular</a:t>
              </a:r>
            </a:p>
            <a:p>
              <a:pPr algn="ctr"/>
              <a:r>
                <a:rPr lang="en-US">
                  <a:latin typeface="Dagny OT" panose="020B0504020201020104" pitchFamily="34" charset="77"/>
                  <a:ea typeface="Helvetica Light" charset="0"/>
                  <a:cs typeface="Helvetica Light" charset="0"/>
                </a:rPr>
                <a:t>points</a:t>
              </a:r>
            </a:p>
          </p:txBody>
        </p:sp>
        <p:sp>
          <p:nvSpPr>
            <p:cNvPr id="10" name="Rectangle 9"/>
            <p:cNvSpPr/>
            <p:nvPr/>
          </p:nvSpPr>
          <p:spPr>
            <a:xfrm>
              <a:off x="7793845" y="3747831"/>
              <a:ext cx="1186542" cy="646331"/>
            </a:xfrm>
            <a:prstGeom prst="rect">
              <a:avLst/>
            </a:prstGeom>
          </p:spPr>
          <p:txBody>
            <a:bodyPr wrap="none">
              <a:spAutoFit/>
            </a:bodyPr>
            <a:lstStyle/>
            <a:p>
              <a:pPr algn="ctr"/>
              <a:r>
                <a:rPr lang="en-US">
                  <a:latin typeface="Dagny OT" panose="020B0504020201020104" pitchFamily="34" charset="77"/>
                  <a:ea typeface="Helvetica Light" charset="0"/>
                  <a:cs typeface="Helvetica Light" charset="0"/>
                </a:rPr>
                <a:t>suspected</a:t>
              </a:r>
            </a:p>
            <a:p>
              <a:pPr algn="ctr"/>
              <a:r>
                <a:rPr lang="en-US">
                  <a:latin typeface="Dagny OT" panose="020B0504020201020104" pitchFamily="34" charset="77"/>
                  <a:ea typeface="Helvetica Light" charset="0"/>
                  <a:cs typeface="Helvetica Light" charset="0"/>
                </a:rPr>
                <a:t>outliers</a:t>
              </a:r>
            </a:p>
          </p:txBody>
        </p:sp>
        <p:sp>
          <p:nvSpPr>
            <p:cNvPr id="11" name="Rectangle 10"/>
            <p:cNvSpPr/>
            <p:nvPr/>
          </p:nvSpPr>
          <p:spPr>
            <a:xfrm>
              <a:off x="7922885" y="2749717"/>
              <a:ext cx="928459" cy="369332"/>
            </a:xfrm>
            <a:prstGeom prst="rect">
              <a:avLst/>
            </a:prstGeom>
          </p:spPr>
          <p:txBody>
            <a:bodyPr wrap="none">
              <a:spAutoFit/>
            </a:bodyPr>
            <a:lstStyle/>
            <a:p>
              <a:pPr algn="ctr"/>
              <a:r>
                <a:rPr lang="en-US">
                  <a:latin typeface="Dagny OT" panose="020B0504020201020104" pitchFamily="34" charset="77"/>
                  <a:ea typeface="Helvetica Light" charset="0"/>
                  <a:cs typeface="Helvetica Light" charset="0"/>
                </a:rPr>
                <a:t>outliers</a:t>
              </a:r>
            </a:p>
          </p:txBody>
        </p:sp>
      </p:grpSp>
      <p:sp>
        <p:nvSpPr>
          <p:cNvPr id="15" name="Date Placeholder 5">
            <a:extLst>
              <a:ext uri="{FF2B5EF4-FFF2-40B4-BE49-F238E27FC236}">
                <a16:creationId xmlns:a16="http://schemas.microsoft.com/office/drawing/2014/main" id="{B3EA69DB-C972-2AB8-5D6F-5B182F0EAB2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39061658-A209-9E1B-2005-F1BC4262E2B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71826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Simple Outlier Tests</a:t>
            </a:r>
            <a:endParaRPr lang="en-US" sz="2400"/>
          </a:p>
        </p:txBody>
      </p:sp>
      <p:sp>
        <p:nvSpPr>
          <p:cNvPr id="3" name="Content Placeholder 2"/>
          <p:cNvSpPr>
            <a:spLocks noGrp="1"/>
          </p:cNvSpPr>
          <p:nvPr>
            <p:ph idx="1"/>
          </p:nvPr>
        </p:nvSpPr>
        <p:spPr/>
        <p:txBody>
          <a:bodyPr>
            <a:noAutofit/>
          </a:bodyPr>
          <a:lstStyle/>
          <a:p>
            <a:pPr algn="just"/>
            <a:r>
              <a:rPr lang="en-US"/>
              <a:t>The </a:t>
            </a:r>
            <a:r>
              <a:rPr lang="en-US" b="1"/>
              <a:t>Dixon Q Test </a:t>
            </a:r>
            <a:r>
              <a:rPr lang="en-US"/>
              <a:t>is</a:t>
            </a:r>
            <a:r>
              <a:rPr lang="en-US" b="1"/>
              <a:t> </a:t>
            </a:r>
            <a:r>
              <a:rPr lang="en-US"/>
              <a:t>used in experimental sciences to find outliers in (extremely) small datasets (dubious validity).</a:t>
            </a:r>
            <a:endParaRPr lang="en-US" sz="500"/>
          </a:p>
          <a:p>
            <a:pPr algn="just"/>
            <a:r>
              <a:rPr lang="en-US"/>
              <a:t>The </a:t>
            </a:r>
            <a:r>
              <a:rPr lang="en-US" b="1" err="1"/>
              <a:t>Mahalanobis</a:t>
            </a:r>
            <a:r>
              <a:rPr lang="en-US" b="1"/>
              <a:t> Distance </a:t>
            </a:r>
            <a:r>
              <a:rPr lang="en-US"/>
              <a:t>(linked to the leverage) can be used to find multi-dimensional outliers (when relationships are linear). </a:t>
            </a:r>
            <a:endParaRPr lang="en-US" sz="500" b="1"/>
          </a:p>
          <a:p>
            <a:pPr algn="just"/>
            <a:r>
              <a:rPr lang="en-US"/>
              <a:t>Other simple tests: </a:t>
            </a:r>
          </a:p>
          <a:p>
            <a:pPr lvl="1" algn="just">
              <a:buFont typeface="Wingdings" panose="05000000000000000000" pitchFamily="2" charset="2"/>
              <a:buChar char="§"/>
            </a:pPr>
            <a:r>
              <a:rPr lang="en-US" b="1"/>
              <a:t>Grubbs </a:t>
            </a:r>
            <a:r>
              <a:rPr lang="en-US"/>
              <a:t>(univariate)</a:t>
            </a:r>
          </a:p>
          <a:p>
            <a:pPr lvl="1" algn="just">
              <a:buFont typeface="Wingdings" panose="05000000000000000000" pitchFamily="2" charset="2"/>
              <a:buChar char="§"/>
            </a:pPr>
            <a:r>
              <a:rPr lang="en-US" b="1" err="1"/>
              <a:t>Tietjen</a:t>
            </a:r>
            <a:r>
              <a:rPr lang="en-US" b="1"/>
              <a:t>-Moore</a:t>
            </a:r>
            <a:r>
              <a:rPr lang="en-US"/>
              <a:t> (for a specific # of outliers)</a:t>
            </a:r>
          </a:p>
          <a:p>
            <a:pPr lvl="1" algn="just">
              <a:buFont typeface="Wingdings" panose="05000000000000000000" pitchFamily="2" charset="2"/>
              <a:buChar char="§"/>
            </a:pPr>
            <a:r>
              <a:rPr lang="en-US" b="1"/>
              <a:t>generalized extreme studentized deviate </a:t>
            </a:r>
            <a:r>
              <a:rPr lang="en-US"/>
              <a:t>(for unknown # of outliers)</a:t>
            </a:r>
          </a:p>
          <a:p>
            <a:pPr lvl="1" algn="just">
              <a:buFont typeface="Wingdings" panose="05000000000000000000" pitchFamily="2" charset="2"/>
              <a:buChar char="§"/>
            </a:pPr>
            <a:r>
              <a:rPr lang="en-US" b="1"/>
              <a:t>chi-square</a:t>
            </a:r>
            <a:r>
              <a:rPr lang="en-US"/>
              <a:t> (outliers affecting goodness-of-fit)</a:t>
            </a:r>
          </a:p>
          <a:p>
            <a:pPr marL="201168" lvl="1" indent="0" algn="just">
              <a:buNone/>
            </a:pPr>
            <a:endParaRPr lang="en-US" sz="100"/>
          </a:p>
        </p:txBody>
      </p:sp>
      <p:sp>
        <p:nvSpPr>
          <p:cNvPr id="5" name="Slide Number Placeholder 4">
            <a:extLst>
              <a:ext uri="{FF2B5EF4-FFF2-40B4-BE49-F238E27FC236}">
                <a16:creationId xmlns:a16="http://schemas.microsoft.com/office/drawing/2014/main" id="{E7F8026E-299A-8E5C-95D5-6EE23445112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186</a:t>
            </a:fld>
            <a:endParaRPr lang="en-CA"/>
          </a:p>
        </p:txBody>
      </p:sp>
      <p:sp>
        <p:nvSpPr>
          <p:cNvPr id="8" name="Date Placeholder 5">
            <a:extLst>
              <a:ext uri="{FF2B5EF4-FFF2-40B4-BE49-F238E27FC236}">
                <a16:creationId xmlns:a16="http://schemas.microsoft.com/office/drawing/2014/main" id="{AF71FDF1-A35D-7E2B-07CA-8BAA8504D36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D11BD49C-61C7-B274-B2EF-D0BA19BB1B99}"/>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29160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570FE-37FC-37F1-592F-042CDC0D68CB}"/>
              </a:ext>
            </a:extLst>
          </p:cNvPr>
          <p:cNvSpPr>
            <a:spLocks noGrp="1"/>
          </p:cNvSpPr>
          <p:nvPr>
            <p:ph type="title"/>
          </p:nvPr>
        </p:nvSpPr>
        <p:spPr/>
        <p:txBody>
          <a:bodyPr/>
          <a:lstStyle/>
          <a:p>
            <a:r>
              <a:rPr lang="en-CA"/>
              <a:t>Sophisticated Anomaly Detection</a:t>
            </a:r>
          </a:p>
        </p:txBody>
      </p:sp>
      <p:sp>
        <p:nvSpPr>
          <p:cNvPr id="3" name="Content Placeholder 2">
            <a:extLst>
              <a:ext uri="{FF2B5EF4-FFF2-40B4-BE49-F238E27FC236}">
                <a16:creationId xmlns:a16="http://schemas.microsoft.com/office/drawing/2014/main" id="{222E3988-A74A-5431-A657-6F9EBC78DF93}"/>
              </a:ext>
            </a:extLst>
          </p:cNvPr>
          <p:cNvSpPr>
            <a:spLocks noGrp="1"/>
          </p:cNvSpPr>
          <p:nvPr>
            <p:ph idx="1"/>
          </p:nvPr>
        </p:nvSpPr>
        <p:spPr/>
        <p:txBody>
          <a:bodyPr/>
          <a:lstStyle/>
          <a:p>
            <a:pPr lvl="1"/>
            <a:r>
              <a:rPr lang="en-US" b="1"/>
              <a:t>DBSCAN</a:t>
            </a:r>
            <a:r>
              <a:rPr lang="en-US"/>
              <a:t>,</a:t>
            </a:r>
            <a:r>
              <a:rPr lang="en-US" b="1"/>
              <a:t> </a:t>
            </a:r>
            <a:r>
              <a:rPr lang="en-US" b="1" err="1"/>
              <a:t>OR</a:t>
            </a:r>
            <a:r>
              <a:rPr lang="en-US" b="1" i="1" baseline="-25000" err="1"/>
              <a:t>h</a:t>
            </a:r>
            <a:r>
              <a:rPr lang="en-US"/>
              <a:t>, and </a:t>
            </a:r>
            <a:r>
              <a:rPr lang="en-US" b="1"/>
              <a:t>LOF</a:t>
            </a:r>
            <a:r>
              <a:rPr lang="en-US"/>
              <a:t> (unsupervised outlier detection)</a:t>
            </a:r>
          </a:p>
          <a:p>
            <a:pPr lvl="1"/>
            <a:r>
              <a:rPr lang="en-US" b="1"/>
              <a:t>rank-power</a:t>
            </a:r>
            <a:r>
              <a:rPr lang="en-US"/>
              <a:t> method (supervised outlier detection)</a:t>
            </a:r>
          </a:p>
          <a:p>
            <a:pPr lvl="1"/>
            <a:r>
              <a:rPr lang="en-US" b="1"/>
              <a:t>distance</a:t>
            </a:r>
            <a:r>
              <a:rPr lang="en-US"/>
              <a:t> or </a:t>
            </a:r>
            <a:r>
              <a:rPr lang="en-US" b="1"/>
              <a:t>density-based</a:t>
            </a:r>
            <a:r>
              <a:rPr lang="en-US"/>
              <a:t> methods (with exotic distance measures)</a:t>
            </a:r>
          </a:p>
          <a:p>
            <a:pPr lvl="1"/>
            <a:r>
              <a:rPr lang="en-US" b="1"/>
              <a:t>autoencoders and reconstruction error</a:t>
            </a:r>
            <a:r>
              <a:rPr lang="en-US"/>
              <a:t> (deep learning method)</a:t>
            </a:r>
          </a:p>
          <a:p>
            <a:pPr lvl="1"/>
            <a:r>
              <a:rPr lang="en-US" b="1"/>
              <a:t>rare-occurrence</a:t>
            </a:r>
            <a:r>
              <a:rPr lang="en-US"/>
              <a:t> methods (oversampling, </a:t>
            </a:r>
            <a:r>
              <a:rPr lang="en-US" err="1"/>
              <a:t>undersampling</a:t>
            </a:r>
            <a:r>
              <a:rPr lang="en-US"/>
              <a:t>, CREDOS, PN, SHRINK, SMOTE, DRAMOTE, </a:t>
            </a:r>
            <a:r>
              <a:rPr lang="en-US" err="1"/>
              <a:t>SMOTEBoost</a:t>
            </a:r>
            <a:r>
              <a:rPr lang="en-US"/>
              <a:t>, </a:t>
            </a:r>
            <a:r>
              <a:rPr lang="en-US" err="1"/>
              <a:t>RareBoost</a:t>
            </a:r>
            <a:r>
              <a:rPr lang="en-US"/>
              <a:t>, </a:t>
            </a:r>
            <a:r>
              <a:rPr lang="en-US" err="1"/>
              <a:t>MetaCost</a:t>
            </a:r>
            <a:r>
              <a:rPr lang="en-US"/>
              <a:t>, </a:t>
            </a:r>
            <a:r>
              <a:rPr lang="en-US" err="1"/>
              <a:t>AdaCost</a:t>
            </a:r>
            <a:r>
              <a:rPr lang="en-US"/>
              <a:t>, CSB, </a:t>
            </a:r>
            <a:r>
              <a:rPr lang="en-US" err="1"/>
              <a:t>SSTBoost</a:t>
            </a:r>
            <a:r>
              <a:rPr lang="en-US"/>
              <a:t>, etc.) </a:t>
            </a:r>
          </a:p>
          <a:p>
            <a:pPr lvl="1"/>
            <a:r>
              <a:rPr lang="en-US" b="1"/>
              <a:t>AVF</a:t>
            </a:r>
            <a:r>
              <a:rPr lang="en-US"/>
              <a:t>, </a:t>
            </a:r>
            <a:r>
              <a:rPr lang="en-US" b="1"/>
              <a:t>Greedy</a:t>
            </a:r>
            <a:r>
              <a:rPr lang="en-US"/>
              <a:t> algorithms (categorical data)</a:t>
            </a:r>
          </a:p>
          <a:p>
            <a:pPr lvl="1"/>
            <a:r>
              <a:rPr lang="en-US" b="1"/>
              <a:t>PCA</a:t>
            </a:r>
            <a:r>
              <a:rPr lang="en-US"/>
              <a:t>, </a:t>
            </a:r>
            <a:r>
              <a:rPr lang="en-US" b="1"/>
              <a:t>DOBIN</a:t>
            </a:r>
            <a:r>
              <a:rPr lang="en-US"/>
              <a:t>, and other </a:t>
            </a:r>
            <a:r>
              <a:rPr lang="en-US" b="1"/>
              <a:t>projection</a:t>
            </a:r>
            <a:r>
              <a:rPr lang="en-US"/>
              <a:t> methods (for high-dimensional data)</a:t>
            </a:r>
          </a:p>
          <a:p>
            <a:pPr lvl="1"/>
            <a:r>
              <a:rPr lang="en-US" b="1"/>
              <a:t>subspace</a:t>
            </a:r>
            <a:r>
              <a:rPr lang="en-US"/>
              <a:t> methods and </a:t>
            </a:r>
            <a:r>
              <a:rPr lang="en-US" b="1"/>
              <a:t>ensemble</a:t>
            </a:r>
            <a:r>
              <a:rPr lang="en-US"/>
              <a:t> methods</a:t>
            </a:r>
            <a:endParaRPr lang="en-CA"/>
          </a:p>
        </p:txBody>
      </p:sp>
      <p:sp>
        <p:nvSpPr>
          <p:cNvPr id="5" name="Slide Number Placeholder 4">
            <a:extLst>
              <a:ext uri="{FF2B5EF4-FFF2-40B4-BE49-F238E27FC236}">
                <a16:creationId xmlns:a16="http://schemas.microsoft.com/office/drawing/2014/main" id="{ADB74908-49E4-8D83-BAF1-96CA20AE3A9E}"/>
              </a:ext>
            </a:extLst>
          </p:cNvPr>
          <p:cNvSpPr>
            <a:spLocks noGrp="1"/>
          </p:cNvSpPr>
          <p:nvPr>
            <p:ph type="sldNum" sz="quarter" idx="4"/>
          </p:nvPr>
        </p:nvSpPr>
        <p:spPr/>
        <p:txBody>
          <a:bodyPr/>
          <a:lstStyle/>
          <a:p>
            <a:fld id="{4D63F5A6-AD82-4E1E-87F7-CE90DE510401}" type="slidenum">
              <a:rPr lang="en-CA" smtClean="0"/>
              <a:pPr/>
              <a:t>187</a:t>
            </a:fld>
            <a:endParaRPr lang="en-CA"/>
          </a:p>
        </p:txBody>
      </p:sp>
      <p:sp>
        <p:nvSpPr>
          <p:cNvPr id="6" name="Date Placeholder 5">
            <a:extLst>
              <a:ext uri="{FF2B5EF4-FFF2-40B4-BE49-F238E27FC236}">
                <a16:creationId xmlns:a16="http://schemas.microsoft.com/office/drawing/2014/main" id="{BB103124-7DB0-06D8-791A-452DCC39F78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C2CDD908-D9FA-BE66-C211-2010307E8FB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5426764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Influential Observations</a:t>
            </a:r>
            <a:endParaRPr lang="en-US" sz="2400"/>
          </a:p>
        </p:txBody>
      </p:sp>
      <p:sp>
        <p:nvSpPr>
          <p:cNvPr id="3" name="Content Placeholder 2"/>
          <p:cNvSpPr>
            <a:spLocks noGrp="1"/>
          </p:cNvSpPr>
          <p:nvPr>
            <p:ph idx="1"/>
          </p:nvPr>
        </p:nvSpPr>
        <p:spPr/>
        <p:txBody>
          <a:bodyPr>
            <a:noAutofit/>
          </a:bodyPr>
          <a:lstStyle/>
          <a:p>
            <a:pPr algn="just"/>
            <a:r>
              <a:rPr lang="en-US" b="1"/>
              <a:t>Influential data points </a:t>
            </a:r>
            <a:r>
              <a:rPr lang="en-US"/>
              <a:t>are observations whose absence leads to </a:t>
            </a:r>
            <a:r>
              <a:rPr lang="en-US" b="1"/>
              <a:t>markedly different </a:t>
            </a:r>
            <a:r>
              <a:rPr lang="en-US"/>
              <a:t>analysis results.</a:t>
            </a:r>
            <a:endParaRPr lang="en-US" sz="500"/>
          </a:p>
          <a:p>
            <a:pPr algn="just"/>
            <a:r>
              <a:rPr lang="en-US"/>
              <a:t>When influential observations are identified, </a:t>
            </a:r>
            <a:r>
              <a:rPr lang="en-US" b="1"/>
              <a:t>remedial measures</a:t>
            </a:r>
            <a:r>
              <a:rPr lang="en-US"/>
              <a:t> (such as data transformations) may be required to minimize their undue effects.</a:t>
            </a:r>
            <a:endParaRPr lang="en-US" sz="500"/>
          </a:p>
          <a:p>
            <a:pPr algn="just"/>
            <a:r>
              <a:rPr lang="en-US"/>
              <a:t>Outliers may be influential data points; influential data points need not be outliers (and </a:t>
            </a:r>
            <a:r>
              <a:rPr lang="en-US" i="1"/>
              <a:t>vice-versa</a:t>
            </a:r>
            <a:r>
              <a:rPr lang="en-US"/>
              <a:t>).</a:t>
            </a:r>
          </a:p>
        </p:txBody>
      </p:sp>
      <p:sp>
        <p:nvSpPr>
          <p:cNvPr id="5" name="Slide Number Placeholder 4">
            <a:extLst>
              <a:ext uri="{FF2B5EF4-FFF2-40B4-BE49-F238E27FC236}">
                <a16:creationId xmlns:a16="http://schemas.microsoft.com/office/drawing/2014/main" id="{A5A40995-FB20-D0C6-9117-D19C36F000C5}"/>
              </a:ext>
            </a:extLst>
          </p:cNvPr>
          <p:cNvSpPr>
            <a:spLocks noGrp="1"/>
          </p:cNvSpPr>
          <p:nvPr>
            <p:ph type="sldNum" sz="quarter" idx="4"/>
          </p:nvPr>
        </p:nvSpPr>
        <p:spPr/>
        <p:txBody>
          <a:bodyPr/>
          <a:lstStyle/>
          <a:p>
            <a:fld id="{4D63F5A6-AD82-4E1E-87F7-CE90DE510401}" type="slidenum">
              <a:rPr lang="en-CA" smtClean="0"/>
              <a:pPr/>
              <a:t>188</a:t>
            </a:fld>
            <a:endParaRPr lang="en-CA"/>
          </a:p>
        </p:txBody>
      </p:sp>
      <p:sp>
        <p:nvSpPr>
          <p:cNvPr id="8" name="Date Placeholder 5">
            <a:extLst>
              <a:ext uri="{FF2B5EF4-FFF2-40B4-BE49-F238E27FC236}">
                <a16:creationId xmlns:a16="http://schemas.microsoft.com/office/drawing/2014/main" id="{7509B1CD-0960-6C76-409D-A8BCE12E79F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1EC975E7-9465-E525-6CE7-4147FD448AD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51946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a:extLst>
              <a:ext uri="{FF2B5EF4-FFF2-40B4-BE49-F238E27FC236}">
                <a16:creationId xmlns:a16="http://schemas.microsoft.com/office/drawing/2014/main" id="{6154C57D-8812-803D-FE22-31F164A06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0526" y="1852127"/>
            <a:ext cx="4363987" cy="4363987"/>
          </a:xfrm>
          <a:prstGeom prst="rect">
            <a:avLst/>
          </a:prstGeom>
        </p:spPr>
      </p:pic>
      <p:sp>
        <p:nvSpPr>
          <p:cNvPr id="2" name="Title 1"/>
          <p:cNvSpPr>
            <a:spLocks noGrp="1"/>
          </p:cNvSpPr>
          <p:nvPr>
            <p:ph type="title"/>
          </p:nvPr>
        </p:nvSpPr>
        <p:spPr/>
        <p:txBody>
          <a:bodyPr/>
          <a:lstStyle/>
          <a:p>
            <a:r>
              <a:rPr lang="en-CA"/>
              <a:t>Influential Observations</a:t>
            </a:r>
            <a:endParaRPr lang="en-US" sz="2400"/>
          </a:p>
        </p:txBody>
      </p:sp>
      <p:sp>
        <p:nvSpPr>
          <p:cNvPr id="12" name="Rectangle 11"/>
          <p:cNvSpPr/>
          <p:nvPr/>
        </p:nvSpPr>
        <p:spPr>
          <a:xfrm>
            <a:off x="7224823" y="1788156"/>
            <a:ext cx="4509052" cy="523220"/>
          </a:xfrm>
          <a:prstGeom prst="rect">
            <a:avLst/>
          </a:prstGeom>
        </p:spPr>
        <p:txBody>
          <a:bodyPr wrap="square">
            <a:spAutoFit/>
          </a:bodyPr>
          <a:lstStyle/>
          <a:p>
            <a:pPr algn="ctr"/>
            <a:r>
              <a:rPr lang="en-US" sz="1400">
                <a:latin typeface="Dagny OT" panose="020B0504020201020104" pitchFamily="34" charset="77"/>
                <a:ea typeface="Helvetica Light" charset="0"/>
                <a:cs typeface="Helvetica Light" charset="0"/>
              </a:rPr>
              <a:t>Queuing dataset: </a:t>
            </a:r>
            <a:br>
              <a:rPr lang="en-US" sz="1400">
                <a:latin typeface="Dagny OT" panose="020B0504020201020104" pitchFamily="34" charset="77"/>
                <a:ea typeface="Helvetica Light" charset="0"/>
                <a:cs typeface="Helvetica Light" charset="0"/>
              </a:rPr>
            </a:br>
            <a:r>
              <a:rPr lang="en-US" sz="1400">
                <a:latin typeface="Dagny OT" panose="020B0504020201020104" pitchFamily="34" charset="77"/>
                <a:ea typeface="Helvetica Light" charset="0"/>
                <a:cs typeface="Helvetica Light" charset="0"/>
              </a:rPr>
              <a:t>processing rate vs. arrival rate</a:t>
            </a:r>
          </a:p>
        </p:txBody>
      </p:sp>
      <p:sp>
        <p:nvSpPr>
          <p:cNvPr id="4" name="Slide Number Placeholder 4">
            <a:extLst>
              <a:ext uri="{FF2B5EF4-FFF2-40B4-BE49-F238E27FC236}">
                <a16:creationId xmlns:a16="http://schemas.microsoft.com/office/drawing/2014/main" id="{0AC3E915-693C-0CC5-B876-A4C7D02AB3B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189</a:t>
            </a:fld>
            <a:endParaRPr lang="en-CA"/>
          </a:p>
        </p:txBody>
      </p:sp>
      <p:pic>
        <p:nvPicPr>
          <p:cNvPr id="14" name="Picture 13">
            <a:extLst>
              <a:ext uri="{FF2B5EF4-FFF2-40B4-BE49-F238E27FC236}">
                <a16:creationId xmlns:a16="http://schemas.microsoft.com/office/drawing/2014/main" id="{5F977E39-8691-E3FD-1B0B-A895B9DC7C5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7487" y="2720793"/>
            <a:ext cx="2743200" cy="2743200"/>
          </a:xfrm>
          <a:prstGeom prst="rect">
            <a:avLst/>
          </a:prstGeom>
        </p:spPr>
      </p:pic>
      <p:pic>
        <p:nvPicPr>
          <p:cNvPr id="15" name="Picture 14">
            <a:extLst>
              <a:ext uri="{FF2B5EF4-FFF2-40B4-BE49-F238E27FC236}">
                <a16:creationId xmlns:a16="http://schemas.microsoft.com/office/drawing/2014/main" id="{366B0C6D-CF22-5F98-2578-DF76A8D52644}"/>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853487" y="2720793"/>
            <a:ext cx="2743200" cy="2743200"/>
          </a:xfrm>
          <a:prstGeom prst="rect">
            <a:avLst/>
          </a:prstGeom>
        </p:spPr>
      </p:pic>
      <p:sp>
        <p:nvSpPr>
          <p:cNvPr id="7" name="Date Placeholder 5">
            <a:extLst>
              <a:ext uri="{FF2B5EF4-FFF2-40B4-BE49-F238E27FC236}">
                <a16:creationId xmlns:a16="http://schemas.microsoft.com/office/drawing/2014/main" id="{9A91F141-A190-97FF-6019-00CEA306CF5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1E5B318A-A09D-5319-35C6-9691A4550147}"/>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71929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2"/>
          </a:solidFill>
        </p:spPr>
        <p:txBody>
          <a:bodyPr wrap="square" rtlCol="0" anchor="ctr">
            <a:spAutoFit/>
          </a:bodyPr>
          <a:lstStyle/>
          <a:p>
            <a:pPr algn="ctr"/>
            <a:r>
              <a:rPr lang="en-US" sz="8000" b="1">
                <a:solidFill>
                  <a:schemeClr val="bg1"/>
                </a:solidFill>
                <a:latin typeface="Dagny OT" panose="020B0504020201020104" pitchFamily="34" charset="77"/>
              </a:rPr>
              <a:t>Session 1</a:t>
            </a:r>
          </a:p>
        </p:txBody>
      </p:sp>
      <p:sp>
        <p:nvSpPr>
          <p:cNvPr id="4" name="TextBox 3">
            <a:extLst>
              <a:ext uri="{FF2B5EF4-FFF2-40B4-BE49-F238E27FC236}">
                <a16:creationId xmlns:a16="http://schemas.microsoft.com/office/drawing/2014/main" id="{8CCD3B37-5830-1275-C532-A4D399709F3F}"/>
              </a:ext>
            </a:extLst>
          </p:cNvPr>
          <p:cNvSpPr txBox="1"/>
          <p:nvPr/>
        </p:nvSpPr>
        <p:spPr>
          <a:xfrm>
            <a:off x="3048000" y="4212523"/>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DATA SCIENCE ESSENTIALS</a:t>
            </a:r>
          </a:p>
        </p:txBody>
      </p:sp>
    </p:spTree>
    <p:extLst>
      <p:ext uri="{BB962C8B-B14F-4D97-AF65-F5344CB8AC3E}">
        <p14:creationId xmlns:p14="http://schemas.microsoft.com/office/powerpoint/2010/main" val="165238403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FE3F6-BC4F-B34C-94A6-FC6F53DA70F8}"/>
              </a:ext>
            </a:extLst>
          </p:cNvPr>
          <p:cNvSpPr>
            <a:spLocks noGrp="1"/>
          </p:cNvSpPr>
          <p:nvPr>
            <p:ph type="title"/>
          </p:nvPr>
        </p:nvSpPr>
        <p:spPr/>
        <p:txBody>
          <a:bodyPr/>
          <a:lstStyle/>
          <a:p>
            <a:r>
              <a:rPr lang="en-US"/>
              <a:t>Anomaly Detection Remarks</a:t>
            </a:r>
          </a:p>
        </p:txBody>
      </p:sp>
      <p:sp>
        <p:nvSpPr>
          <p:cNvPr id="3" name="Content Placeholder 2"/>
          <p:cNvSpPr>
            <a:spLocks noGrp="1"/>
          </p:cNvSpPr>
          <p:nvPr>
            <p:ph idx="1"/>
          </p:nvPr>
        </p:nvSpPr>
        <p:spPr/>
        <p:txBody>
          <a:bodyPr>
            <a:normAutofit/>
          </a:bodyPr>
          <a:lstStyle/>
          <a:p>
            <a:r>
              <a:rPr lang="en-US"/>
              <a:t>Identifying influential points is an </a:t>
            </a:r>
            <a:r>
              <a:rPr lang="en-US" b="1"/>
              <a:t>iterative </a:t>
            </a:r>
            <a:r>
              <a:rPr lang="en-CA" b="1"/>
              <a:t>process</a:t>
            </a:r>
            <a:r>
              <a:rPr lang="en-CA"/>
              <a:t> as the various analyses have to be run numerous times.</a:t>
            </a:r>
            <a:endParaRPr lang="en-CA" sz="500"/>
          </a:p>
          <a:p>
            <a:r>
              <a:rPr lang="en-CA"/>
              <a:t>Fully automated identification and removal of anomalous observations is </a:t>
            </a:r>
            <a:r>
              <a:rPr lang="en-CA" b="1"/>
              <a:t>NOT recommended</a:t>
            </a:r>
            <a:r>
              <a:rPr lang="en-CA"/>
              <a:t>.</a:t>
            </a:r>
            <a:endParaRPr lang="en-CA" sz="500"/>
          </a:p>
          <a:p>
            <a:r>
              <a:rPr lang="en-CA"/>
              <a:t>Use data transformations if the data is </a:t>
            </a:r>
            <a:r>
              <a:rPr lang="en-CA" b="1"/>
              <a:t>NOT normally distributed</a:t>
            </a:r>
            <a:r>
              <a:rPr lang="en-CA"/>
              <a:t>.</a:t>
            </a:r>
            <a:endParaRPr lang="en-CA" sz="500"/>
          </a:p>
          <a:p>
            <a:r>
              <a:rPr lang="en-CA"/>
              <a:t>Whether an observation is an outlier or not depends on </a:t>
            </a:r>
            <a:r>
              <a:rPr lang="en-CA" b="1"/>
              <a:t>various factors</a:t>
            </a:r>
            <a:r>
              <a:rPr lang="en-CA"/>
              <a:t>;</a:t>
            </a:r>
            <a:r>
              <a:rPr lang="en-US"/>
              <a:t> what observations end up being </a:t>
            </a:r>
            <a:r>
              <a:rPr lang="en-CA"/>
              <a:t>influential data points depends on the </a:t>
            </a:r>
            <a:r>
              <a:rPr lang="en-CA" b="1"/>
              <a:t>specific analysis to be performed</a:t>
            </a:r>
            <a:r>
              <a:rPr lang="en-CA"/>
              <a:t>.</a:t>
            </a:r>
          </a:p>
        </p:txBody>
      </p:sp>
      <p:sp>
        <p:nvSpPr>
          <p:cNvPr id="5" name="Slide Number Placeholder 4">
            <a:extLst>
              <a:ext uri="{FF2B5EF4-FFF2-40B4-BE49-F238E27FC236}">
                <a16:creationId xmlns:a16="http://schemas.microsoft.com/office/drawing/2014/main" id="{D32C499C-ADE4-A2C3-75CF-E81BC1BD7A75}"/>
              </a:ext>
            </a:extLst>
          </p:cNvPr>
          <p:cNvSpPr>
            <a:spLocks noGrp="1"/>
          </p:cNvSpPr>
          <p:nvPr>
            <p:ph type="sldNum" sz="quarter" idx="4"/>
          </p:nvPr>
        </p:nvSpPr>
        <p:spPr/>
        <p:txBody>
          <a:bodyPr/>
          <a:lstStyle/>
          <a:p>
            <a:fld id="{4D63F5A6-AD82-4E1E-87F7-CE90DE510401}" type="slidenum">
              <a:rPr lang="en-CA" smtClean="0"/>
              <a:pPr/>
              <a:t>190</a:t>
            </a:fld>
            <a:endParaRPr lang="en-CA"/>
          </a:p>
        </p:txBody>
      </p:sp>
      <p:sp>
        <p:nvSpPr>
          <p:cNvPr id="8" name="Date Placeholder 5">
            <a:extLst>
              <a:ext uri="{FF2B5EF4-FFF2-40B4-BE49-F238E27FC236}">
                <a16:creationId xmlns:a16="http://schemas.microsoft.com/office/drawing/2014/main" id="{00EA2B21-0F74-E570-C754-4D984FA2FB9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D27D6480-4B56-5037-1230-CD76136D33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58298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Anomalous Observations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191</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599" y="731520"/>
            <a:ext cx="6645323" cy="5257800"/>
          </a:xfrm>
        </p:spPr>
        <p:txBody>
          <a:bodyPr/>
          <a:lstStyle/>
          <a:p>
            <a:pPr algn="l"/>
            <a:r>
              <a:rPr lang="en-CA" i="1"/>
              <a:t>Data Understanding, Data Analysis, Data Science</a:t>
            </a:r>
            <a:br>
              <a:rPr lang="en-CA"/>
            </a:br>
            <a:r>
              <a:rPr lang="en-CA" sz="2200" b="1"/>
              <a:t>Data Preparation</a:t>
            </a:r>
            <a:br>
              <a:rPr lang="en-CA" sz="2000"/>
            </a:br>
            <a:endParaRPr lang="en-CA" sz="500"/>
          </a:p>
          <a:p>
            <a:pPr algn="l"/>
            <a:r>
              <a:rPr lang="en-CA" sz="2000">
                <a:hlinkClick r:id="rId2"/>
              </a:rPr>
              <a:t>Anomalous Observations</a:t>
            </a:r>
            <a:endParaRPr lang="en-CA" sz="2000"/>
          </a:p>
          <a:p>
            <a:pPr lvl="1" algn="l"/>
            <a:r>
              <a:rPr lang="en-GB" sz="1600"/>
              <a:t>Anomaly Detection</a:t>
            </a:r>
          </a:p>
          <a:p>
            <a:pPr lvl="1" algn="l"/>
            <a:r>
              <a:rPr lang="en-GB" sz="1600"/>
              <a:t>Outlier Tests</a:t>
            </a:r>
          </a:p>
          <a:p>
            <a:pPr lvl="1" algn="l"/>
            <a:r>
              <a:rPr lang="en-GB" sz="1600"/>
              <a:t>Visual Outlier Detection</a:t>
            </a:r>
          </a:p>
          <a:p>
            <a:pPr algn="l"/>
            <a:r>
              <a:rPr lang="en-CA" sz="2200" b="1"/>
              <a:t>*</a:t>
            </a:r>
            <a:r>
              <a:rPr lang="en-GB" sz="2200" b="1">
                <a:hlinkClick r:id="rId3"/>
              </a:rPr>
              <a:t>Anomaly Detection and Outlier Analysis</a:t>
            </a:r>
            <a:r>
              <a:rPr lang="en-GB" sz="2000" b="1"/>
              <a:t> </a:t>
            </a:r>
            <a:r>
              <a:rPr lang="en-GB" sz="1600"/>
              <a:t>(advanced)</a:t>
            </a:r>
          </a:p>
        </p:txBody>
      </p:sp>
      <p:sp>
        <p:nvSpPr>
          <p:cNvPr id="7" name="Date Placeholder 5">
            <a:extLst>
              <a:ext uri="{FF2B5EF4-FFF2-40B4-BE49-F238E27FC236}">
                <a16:creationId xmlns:a16="http://schemas.microsoft.com/office/drawing/2014/main" id="{FC659E09-C945-CA27-DE0D-373F82F13C12}"/>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2BD13B37-DF8F-7AC9-D748-75C186C1069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89477150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Anomalous Observations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192</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oAutofit/>
          </a:bodyPr>
          <a:lstStyle/>
          <a:p>
            <a:pPr marL="457200" indent="-457200" algn="l">
              <a:buFont typeface="+mj-lt"/>
              <a:buAutoNum type="arabicPeriod"/>
            </a:pPr>
            <a:r>
              <a:rPr lang="en-CA"/>
              <a:t>Recreate the anomaly detection process used in </a:t>
            </a:r>
            <a:r>
              <a:rPr lang="en-CA">
                <a:hlinkClick r:id="rId2"/>
              </a:rPr>
              <a:t>Example: Algae Bloom</a:t>
            </a:r>
            <a:r>
              <a:rPr lang="en-CA"/>
              <a:t>.</a:t>
            </a:r>
          </a:p>
          <a:p>
            <a:pPr marL="457200" indent="-457200" algn="l">
              <a:buFont typeface="+mj-lt"/>
              <a:buAutoNum type="arabicPeriod"/>
            </a:pPr>
            <a:r>
              <a:rPr lang="en-CA"/>
              <a:t>Find anomalous observations in the </a:t>
            </a:r>
            <a:r>
              <a:rPr lang="en-CA" sz="2400">
                <a:highlight>
                  <a:srgbClr val="C0C0C0"/>
                </a:highlight>
                <a:hlinkClick r:id="rId3"/>
              </a:rPr>
              <a:t>cities.txt</a:t>
            </a:r>
            <a:r>
              <a:rPr lang="en-CA"/>
              <a:t> and </a:t>
            </a:r>
            <a:r>
              <a:rPr lang="en-CA">
                <a:highlight>
                  <a:srgbClr val="C0C0C0"/>
                </a:highlight>
              </a:rPr>
              <a:t>grades</a:t>
            </a:r>
            <a:r>
              <a:rPr lang="en-CA"/>
              <a:t> datasets (if applicable).</a:t>
            </a:r>
          </a:p>
          <a:p>
            <a:pPr marL="457200" indent="-457200" algn="l">
              <a:buFont typeface="+mj-lt"/>
              <a:buAutoNum type="arabicPeriod"/>
            </a:pPr>
            <a:r>
              <a:rPr lang="en-CA"/>
              <a:t>Find anomalous observations in a dataset of your choice. </a:t>
            </a:r>
          </a:p>
        </p:txBody>
      </p:sp>
      <p:sp>
        <p:nvSpPr>
          <p:cNvPr id="3" name="Date Placeholder 5">
            <a:extLst>
              <a:ext uri="{FF2B5EF4-FFF2-40B4-BE49-F238E27FC236}">
                <a16:creationId xmlns:a16="http://schemas.microsoft.com/office/drawing/2014/main" id="{9E990C9C-7FDB-D2D2-8C5D-3DB44D8A44E4}"/>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7" name="TextBox 6">
            <a:extLst>
              <a:ext uri="{FF2B5EF4-FFF2-40B4-BE49-F238E27FC236}">
                <a16:creationId xmlns:a16="http://schemas.microsoft.com/office/drawing/2014/main" id="{51E7CA71-649E-9B50-DD3D-CE7829D7C167}"/>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2092714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5"/>
          </a:solidFill>
          <a:ln>
            <a:solidFill>
              <a:schemeClr val="accent5"/>
            </a:solidFill>
          </a:ln>
        </p:spPr>
        <p:txBody>
          <a:bodyPr wrap="square" rtlCol="0" anchor="ctr">
            <a:spAutoFit/>
          </a:bodyPr>
          <a:lstStyle/>
          <a:p>
            <a:pPr algn="ctr"/>
            <a:r>
              <a:rPr lang="en-US" sz="8000" b="1">
                <a:solidFill>
                  <a:schemeClr val="bg1"/>
                </a:solidFill>
                <a:latin typeface="Dagny OT" panose="020B0504020201020104" pitchFamily="34" charset="77"/>
              </a:rPr>
              <a:t>Session 4</a:t>
            </a:r>
          </a:p>
        </p:txBody>
      </p:sp>
      <p:sp>
        <p:nvSpPr>
          <p:cNvPr id="2" name="TextBox 1">
            <a:extLst>
              <a:ext uri="{FF2B5EF4-FFF2-40B4-BE49-F238E27FC236}">
                <a16:creationId xmlns:a16="http://schemas.microsoft.com/office/drawing/2014/main" id="{E711B263-F0DB-946C-D8CE-3925D6F00EE1}"/>
              </a:ext>
            </a:extLst>
          </p:cNvPr>
          <p:cNvSpPr txBox="1"/>
          <p:nvPr/>
        </p:nvSpPr>
        <p:spPr>
          <a:xfrm>
            <a:off x="3048000" y="4212523"/>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DATA SCIENCE ESSENTIALS</a:t>
            </a:r>
          </a:p>
        </p:txBody>
      </p:sp>
    </p:spTree>
    <p:extLst>
      <p:ext uri="{BB962C8B-B14F-4D97-AF65-F5344CB8AC3E}">
        <p14:creationId xmlns:p14="http://schemas.microsoft.com/office/powerpoint/2010/main" val="141809529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4D34-6665-70B2-C050-1B5C965FB3A3}"/>
              </a:ext>
            </a:extLst>
          </p:cNvPr>
          <p:cNvSpPr>
            <a:spLocks noGrp="1"/>
          </p:cNvSpPr>
          <p:nvPr>
            <p:ph type="title"/>
          </p:nvPr>
        </p:nvSpPr>
        <p:spPr/>
        <p:txBody>
          <a:bodyPr/>
          <a:lstStyle/>
          <a:p>
            <a:r>
              <a:rPr lang="en-CA"/>
              <a:t>10. Dimensionality and Data Transformations</a:t>
            </a:r>
          </a:p>
        </p:txBody>
      </p:sp>
      <p:pic>
        <p:nvPicPr>
          <p:cNvPr id="8" name="Picture Placeholder 7" descr="Chart, bar chart, line chart&#10;&#10;Description automatically generated">
            <a:extLst>
              <a:ext uri="{FF2B5EF4-FFF2-40B4-BE49-F238E27FC236}">
                <a16:creationId xmlns:a16="http://schemas.microsoft.com/office/drawing/2014/main" id="{747EA2CB-6C96-25FC-69DC-3B1B6770592A}"/>
              </a:ext>
            </a:extLst>
          </p:cNvPr>
          <p:cNvPicPr>
            <a:picLocks noGrp="1" noChangeAspect="1"/>
          </p:cNvPicPr>
          <p:nvPr>
            <p:ph type="pic"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11744" t="11758" r="11241" b="6334"/>
          <a:stretch/>
        </p:blipFill>
        <p:spPr>
          <a:xfrm>
            <a:off x="1" y="455027"/>
            <a:ext cx="12192000" cy="4162486"/>
          </a:xfrm>
        </p:spPr>
      </p:pic>
      <p:sp>
        <p:nvSpPr>
          <p:cNvPr id="7" name="Text Placeholder 6">
            <a:extLst>
              <a:ext uri="{FF2B5EF4-FFF2-40B4-BE49-F238E27FC236}">
                <a16:creationId xmlns:a16="http://schemas.microsoft.com/office/drawing/2014/main" id="{013C2F87-4959-9482-3E69-6D774E20968E}"/>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5E397188-380D-2271-59B3-48FD0FF54485}"/>
              </a:ext>
            </a:extLst>
          </p:cNvPr>
          <p:cNvSpPr>
            <a:spLocks noGrp="1"/>
          </p:cNvSpPr>
          <p:nvPr>
            <p:ph type="sldNum" sz="quarter" idx="4"/>
          </p:nvPr>
        </p:nvSpPr>
        <p:spPr/>
        <p:txBody>
          <a:bodyPr/>
          <a:lstStyle/>
          <a:p>
            <a:fld id="{4D63F5A6-AD82-4E1E-87F7-CE90DE510401}" type="slidenum">
              <a:rPr lang="en-CA" smtClean="0"/>
              <a:pPr/>
              <a:t>194</a:t>
            </a:fld>
            <a:endParaRPr lang="en-CA"/>
          </a:p>
        </p:txBody>
      </p:sp>
      <p:sp>
        <p:nvSpPr>
          <p:cNvPr id="9" name="Arrow: Right 8">
            <a:extLst>
              <a:ext uri="{FF2B5EF4-FFF2-40B4-BE49-F238E27FC236}">
                <a16:creationId xmlns:a16="http://schemas.microsoft.com/office/drawing/2014/main" id="{1B1AF7E2-33D3-9E4F-F953-F0803968804E}"/>
              </a:ext>
            </a:extLst>
          </p:cNvPr>
          <p:cNvSpPr/>
          <p:nvPr/>
        </p:nvSpPr>
        <p:spPr>
          <a:xfrm>
            <a:off x="5664200" y="2228850"/>
            <a:ext cx="781050" cy="431800"/>
          </a:xfrm>
          <a:prstGeom prst="rightArrow">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Date Placeholder 5">
            <a:extLst>
              <a:ext uri="{FF2B5EF4-FFF2-40B4-BE49-F238E27FC236}">
                <a16:creationId xmlns:a16="http://schemas.microsoft.com/office/drawing/2014/main" id="{C086D06B-0CAF-B5B8-02F1-15A43C52AFC9}"/>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B494CC4F-8F1A-58D9-1751-459D85BA30D0}"/>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7900026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7BC78F-5FC0-40E9-9459-CF02CA47FAB3}"/>
              </a:ext>
            </a:extLst>
          </p:cNvPr>
          <p:cNvSpPr>
            <a:spLocks noGrp="1"/>
          </p:cNvSpPr>
          <p:nvPr>
            <p:ph type="title"/>
          </p:nvPr>
        </p:nvSpPr>
        <p:spPr/>
        <p:txBody>
          <a:bodyPr/>
          <a:lstStyle/>
          <a:p>
            <a:r>
              <a:rPr lang="en-CA"/>
              <a:t>Dimensionality of Data</a:t>
            </a:r>
          </a:p>
        </p:txBody>
      </p:sp>
      <p:sp>
        <p:nvSpPr>
          <p:cNvPr id="5" name="Content Placeholder 4">
            <a:extLst>
              <a:ext uri="{FF2B5EF4-FFF2-40B4-BE49-F238E27FC236}">
                <a16:creationId xmlns:a16="http://schemas.microsoft.com/office/drawing/2014/main" id="{63F828CB-524D-4D01-87DC-ACC44060E394}"/>
              </a:ext>
            </a:extLst>
          </p:cNvPr>
          <p:cNvSpPr>
            <a:spLocks noGrp="1"/>
          </p:cNvSpPr>
          <p:nvPr>
            <p:ph idx="1"/>
          </p:nvPr>
        </p:nvSpPr>
        <p:spPr/>
        <p:txBody>
          <a:bodyPr/>
          <a:lstStyle/>
          <a:p>
            <a:r>
              <a:rPr lang="en-CA"/>
              <a:t>In data analysis, the </a:t>
            </a:r>
            <a:r>
              <a:rPr lang="en-CA" b="1"/>
              <a:t>dimension</a:t>
            </a:r>
            <a:r>
              <a:rPr lang="en-CA"/>
              <a:t> of the data is the number of attributes that are collected in a dataset, represented by the </a:t>
            </a:r>
            <a:r>
              <a:rPr lang="en-CA" b="1"/>
              <a:t>number of columns</a:t>
            </a:r>
            <a:r>
              <a:rPr lang="en-CA"/>
              <a:t>.</a:t>
            </a:r>
            <a:endParaRPr lang="en-CA" sz="500"/>
          </a:p>
          <a:p>
            <a:r>
              <a:rPr lang="en-CA"/>
              <a:t>We can think of the number of variables used to describe each object (row) as a vector describing that object: the dimension is simply the </a:t>
            </a:r>
            <a:r>
              <a:rPr lang="en-CA" b="1"/>
              <a:t>size</a:t>
            </a:r>
            <a:r>
              <a:rPr lang="en-CA"/>
              <a:t> of that vector.</a:t>
            </a:r>
            <a:endParaRPr lang="en-CA" sz="500"/>
          </a:p>
          <a:p>
            <a:r>
              <a:rPr lang="en-CA"/>
              <a:t>(</a:t>
            </a:r>
            <a:r>
              <a:rPr lang="en-CA" b="1"/>
              <a:t>Note:</a:t>
            </a:r>
            <a:r>
              <a:rPr lang="en-CA"/>
              <a:t> “dimension” is used differently in business intelligence contexts)</a:t>
            </a:r>
          </a:p>
        </p:txBody>
      </p:sp>
      <p:sp>
        <p:nvSpPr>
          <p:cNvPr id="3" name="Slide Number Placeholder 4">
            <a:extLst>
              <a:ext uri="{FF2B5EF4-FFF2-40B4-BE49-F238E27FC236}">
                <a16:creationId xmlns:a16="http://schemas.microsoft.com/office/drawing/2014/main" id="{B1A6F143-8712-718F-63BF-E362BC9F2E30}"/>
              </a:ext>
            </a:extLst>
          </p:cNvPr>
          <p:cNvSpPr>
            <a:spLocks noGrp="1"/>
          </p:cNvSpPr>
          <p:nvPr>
            <p:ph type="sldNum" sz="quarter" idx="4"/>
          </p:nvPr>
        </p:nvSpPr>
        <p:spPr/>
        <p:txBody>
          <a:bodyPr/>
          <a:lstStyle/>
          <a:p>
            <a:fld id="{4D63F5A6-AD82-4E1E-87F7-CE90DE510401}" type="slidenum">
              <a:rPr lang="en-CA" smtClean="0"/>
              <a:pPr/>
              <a:t>195</a:t>
            </a:fld>
            <a:endParaRPr lang="en-CA"/>
          </a:p>
        </p:txBody>
      </p:sp>
      <p:sp>
        <p:nvSpPr>
          <p:cNvPr id="9" name="Date Placeholder 5">
            <a:extLst>
              <a:ext uri="{FF2B5EF4-FFF2-40B4-BE49-F238E27FC236}">
                <a16:creationId xmlns:a16="http://schemas.microsoft.com/office/drawing/2014/main" id="{F839DE62-8CC3-2BF1-38B5-D1B422FE2E0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2" name="TextBox 1">
            <a:extLst>
              <a:ext uri="{FF2B5EF4-FFF2-40B4-BE49-F238E27FC236}">
                <a16:creationId xmlns:a16="http://schemas.microsoft.com/office/drawing/2014/main" id="{F72CCEF7-552E-7F9B-E34E-3738D208802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57985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Dimensionality and Big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a:t>Datasets can be “big” in a variety of ways: </a:t>
                </a:r>
              </a:p>
              <a:p>
                <a:pPr lvl="1"/>
                <a:r>
                  <a:rPr lang="en-US"/>
                  <a:t>too large for the </a:t>
                </a:r>
                <a:r>
                  <a:rPr lang="en-US" b="1"/>
                  <a:t>hardware</a:t>
                </a:r>
                <a:r>
                  <a:rPr lang="en-US"/>
                  <a:t> to handle (cannot be stored, accessed, manipulated properly due to # of observations, # of features, the overall size)</a:t>
                </a:r>
              </a:p>
              <a:p>
                <a:pPr lvl="1"/>
                <a:r>
                  <a:rPr lang="en-US"/>
                  <a:t>dimensions can go against </a:t>
                </a:r>
                <a:r>
                  <a:rPr lang="en-US" b="1"/>
                  <a:t>modeling assumptions </a:t>
                </a:r>
                <a:r>
                  <a:rPr lang="en-US"/>
                  <a:t>(# of features </a:t>
                </a:r>
                <a14:m>
                  <m:oMath xmlns:m="http://schemas.openxmlformats.org/officeDocument/2006/math">
                    <m:r>
                      <a:rPr lang="en-US" i="1">
                        <a:latin typeface="Cambria Math" charset="0"/>
                      </a:rPr>
                      <m:t>≫</m:t>
                    </m:r>
                  </m:oMath>
                </a14:m>
                <a:r>
                  <a:rPr lang="en-US"/>
                  <a:t> # observations)</a:t>
                </a:r>
                <a:endParaRPr lang="en-US" sz="500" b="1"/>
              </a:p>
              <a:p>
                <a:r>
                  <a:rPr lang="en-US" b="1"/>
                  <a:t>Examples:</a:t>
                </a:r>
              </a:p>
              <a:p>
                <a:pPr lvl="1"/>
                <a:r>
                  <a:rPr lang="en-US"/>
                  <a:t>Multiple sensors recording 100+ observations per second in a large geographical area over a long time period = </a:t>
                </a:r>
                <a:r>
                  <a:rPr lang="en-US" b="1"/>
                  <a:t>very big dataset</a:t>
                </a:r>
                <a:endParaRPr lang="en-US"/>
              </a:p>
              <a:p>
                <a:pPr lvl="1"/>
                <a:r>
                  <a:rPr lang="en-US"/>
                  <a:t>In a corpus’ </a:t>
                </a:r>
                <a:r>
                  <a:rPr lang="en-US" i="1"/>
                  <a:t>Term Document Matrix </a:t>
                </a:r>
                <a:r>
                  <a:rPr lang="en-US"/>
                  <a:t>(cols = terms, rows = documents), the number of terms is usually substantially higher than the number of documents, leading to </a:t>
                </a:r>
                <a:r>
                  <a:rPr lang="en-US" b="1"/>
                  <a:t>sparse data</a:t>
                </a:r>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09" r="-15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F3CB2126-E2B1-3500-BEE5-9603F387F6FC}"/>
              </a:ext>
            </a:extLst>
          </p:cNvPr>
          <p:cNvSpPr>
            <a:spLocks noGrp="1"/>
          </p:cNvSpPr>
          <p:nvPr>
            <p:ph type="sldNum" sz="quarter" idx="4"/>
          </p:nvPr>
        </p:nvSpPr>
        <p:spPr/>
        <p:txBody>
          <a:bodyPr/>
          <a:lstStyle/>
          <a:p>
            <a:fld id="{4D63F5A6-AD82-4E1E-87F7-CE90DE510401}" type="slidenum">
              <a:rPr lang="en-CA" smtClean="0"/>
              <a:pPr/>
              <a:t>196</a:t>
            </a:fld>
            <a:endParaRPr lang="en-CA"/>
          </a:p>
        </p:txBody>
      </p:sp>
      <p:sp>
        <p:nvSpPr>
          <p:cNvPr id="9" name="Date Placeholder 5">
            <a:extLst>
              <a:ext uri="{FF2B5EF4-FFF2-40B4-BE49-F238E27FC236}">
                <a16:creationId xmlns:a16="http://schemas.microsoft.com/office/drawing/2014/main" id="{D4A2132B-BB9A-2F22-A752-17C0ED624F4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74D1406A-9367-FFE9-8F16-A3AAF7E9AE9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97273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Curse of Dimensionality</a:t>
            </a:r>
          </a:p>
        </p:txBody>
      </p:sp>
      <p:sp>
        <p:nvSpPr>
          <p:cNvPr id="5" name="Slide Number Placeholder 4">
            <a:extLst>
              <a:ext uri="{FF2B5EF4-FFF2-40B4-BE49-F238E27FC236}">
                <a16:creationId xmlns:a16="http://schemas.microsoft.com/office/drawing/2014/main" id="{9F5CE35C-D998-CCA5-EF43-94D542A35265}"/>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197</a:t>
            </a:fld>
            <a:endParaRPr lang="en-CA"/>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EA53A34-A2A8-DF1D-FF24-B7C6AB608420}"/>
                  </a:ext>
                </a:extLst>
              </p:cNvPr>
              <p:cNvSpPr txBox="1"/>
              <p:nvPr/>
            </p:nvSpPr>
            <p:spPr>
              <a:xfrm>
                <a:off x="1688594" y="5353087"/>
                <a:ext cx="8945476" cy="845103"/>
              </a:xfrm>
              <a:prstGeom prst="rect">
                <a:avLst/>
              </a:prstGeom>
              <a:noFill/>
            </p:spPr>
            <p:txBody>
              <a:bodyPr wrap="square" rtlCol="0">
                <a:spAutoFit/>
              </a:bodyPr>
              <a:lstStyle/>
              <a:p>
                <a:pPr algn="ctr"/>
                <a14:m>
                  <m:oMath xmlns:m="http://schemas.openxmlformats.org/officeDocument/2006/math">
                    <m:r>
                      <a:rPr lang="en-US" sz="2400" i="1" smtClean="0">
                        <a:solidFill>
                          <a:schemeClr val="tx2"/>
                        </a:solidFill>
                        <a:latin typeface="Cambria Math" panose="02040503050406030204" pitchFamily="18" charset="0"/>
                      </a:rPr>
                      <m:t>𝑁</m:t>
                    </m:r>
                    <m:r>
                      <a:rPr lang="en-US" sz="2400" i="1" smtClean="0">
                        <a:solidFill>
                          <a:schemeClr val="tx2"/>
                        </a:solidFill>
                        <a:latin typeface="Cambria Math" panose="02040503050406030204" pitchFamily="18" charset="0"/>
                      </a:rPr>
                      <m:t>=100 </m:t>
                    </m:r>
                  </m:oMath>
                </a14:m>
                <a:r>
                  <a:rPr lang="en-US" sz="2400">
                    <a:solidFill>
                      <a:schemeClr val="tx2"/>
                    </a:solidFill>
                    <a:latin typeface="Dagny OT" panose="020B0504020201020104" pitchFamily="34" charset="77"/>
                  </a:rPr>
                  <a:t>observations, uniformly distributed on </a:t>
                </a:r>
                <a14:m>
                  <m:oMath xmlns:m="http://schemas.openxmlformats.org/officeDocument/2006/math">
                    <m:sSup>
                      <m:sSupPr>
                        <m:ctrlPr>
                          <a:rPr lang="en-US" sz="2400" i="1" smtClean="0">
                            <a:solidFill>
                              <a:schemeClr val="tx2"/>
                            </a:solidFill>
                            <a:latin typeface="Cambria Math" panose="02040503050406030204" pitchFamily="18" charset="0"/>
                          </a:rPr>
                        </m:ctrlPr>
                      </m:sSupPr>
                      <m:e>
                        <m:r>
                          <a:rPr lang="en-CA" sz="2400" b="0" i="1" smtClean="0">
                            <a:solidFill>
                              <a:schemeClr val="tx2"/>
                            </a:solidFill>
                            <a:latin typeface="Cambria Math" panose="02040503050406030204" pitchFamily="18" charset="0"/>
                          </a:rPr>
                          <m:t>[0,1]</m:t>
                        </m:r>
                      </m:e>
                      <m:sup>
                        <m:r>
                          <a:rPr lang="en-CA" sz="2400" b="0" i="1" smtClean="0">
                            <a:solidFill>
                              <a:schemeClr val="tx2"/>
                            </a:solidFill>
                            <a:latin typeface="Cambria Math" panose="02040503050406030204" pitchFamily="18" charset="0"/>
                          </a:rPr>
                          <m:t>𝑑</m:t>
                        </m:r>
                      </m:sup>
                    </m:sSup>
                    <m:r>
                      <a:rPr lang="en-CA" sz="2400" b="0" i="1" smtClean="0">
                        <a:solidFill>
                          <a:schemeClr val="tx2"/>
                        </a:solidFill>
                        <a:latin typeface="Cambria Math" panose="02040503050406030204" pitchFamily="18" charset="0"/>
                      </a:rPr>
                      <m:t>, </m:t>
                    </m:r>
                    <m:r>
                      <a:rPr lang="en-CA" sz="2400" b="0" i="1" smtClean="0">
                        <a:solidFill>
                          <a:schemeClr val="tx2"/>
                        </a:solidFill>
                        <a:latin typeface="Cambria Math" panose="02040503050406030204" pitchFamily="18" charset="0"/>
                      </a:rPr>
                      <m:t>𝑑</m:t>
                    </m:r>
                    <m:r>
                      <a:rPr lang="en-CA" sz="2400" b="0" i="1" smtClean="0">
                        <a:solidFill>
                          <a:schemeClr val="tx2"/>
                        </a:solidFill>
                        <a:latin typeface="Cambria Math" panose="02040503050406030204" pitchFamily="18" charset="0"/>
                      </a:rPr>
                      <m:t>=1, 2, 3</m:t>
                    </m:r>
                  </m:oMath>
                </a14:m>
                <a:r>
                  <a:rPr lang="en-US" sz="2400">
                    <a:solidFill>
                      <a:schemeClr val="tx2"/>
                    </a:solidFill>
                    <a:latin typeface="Dagny OT" panose="020B0504020201020104" pitchFamily="34" charset="77"/>
                  </a:rPr>
                  <a:t>.</a:t>
                </a:r>
              </a:p>
              <a:p>
                <a:pPr algn="ctr"/>
                <a:r>
                  <a:rPr lang="en-US" sz="2400">
                    <a:solidFill>
                      <a:schemeClr val="tx2"/>
                    </a:solidFill>
                    <a:latin typeface="Dagny OT" panose="020B0504020201020104" pitchFamily="34" charset="77"/>
                  </a:rPr>
                  <a:t>% of observations captured by </a:t>
                </a:r>
                <a14:m>
                  <m:oMath xmlns:m="http://schemas.openxmlformats.org/officeDocument/2006/math">
                    <m:sSup>
                      <m:sSupPr>
                        <m:ctrlPr>
                          <a:rPr lang="en-US" sz="2400" i="1">
                            <a:solidFill>
                              <a:schemeClr val="tx2"/>
                            </a:solidFill>
                            <a:latin typeface="Cambria Math" panose="02040503050406030204" pitchFamily="18" charset="0"/>
                          </a:rPr>
                        </m:ctrlPr>
                      </m:sSupPr>
                      <m:e>
                        <m:r>
                          <a:rPr lang="en-CA" sz="2400" i="1">
                            <a:solidFill>
                              <a:schemeClr val="tx2"/>
                            </a:solidFill>
                            <a:latin typeface="Cambria Math" panose="02040503050406030204" pitchFamily="18" charset="0"/>
                          </a:rPr>
                          <m:t>[0,1</m:t>
                        </m:r>
                        <m:r>
                          <a:rPr lang="en-CA" sz="2400" b="0" i="1" smtClean="0">
                            <a:solidFill>
                              <a:schemeClr val="tx2"/>
                            </a:solidFill>
                            <a:latin typeface="Cambria Math" panose="02040503050406030204" pitchFamily="18" charset="0"/>
                          </a:rPr>
                          <m:t>/2</m:t>
                        </m:r>
                        <m:r>
                          <a:rPr lang="en-CA" sz="2400" i="1">
                            <a:solidFill>
                              <a:schemeClr val="tx2"/>
                            </a:solidFill>
                            <a:latin typeface="Cambria Math" panose="02040503050406030204" pitchFamily="18" charset="0"/>
                          </a:rPr>
                          <m:t>]</m:t>
                        </m:r>
                      </m:e>
                      <m:sup>
                        <m:r>
                          <a:rPr lang="en-CA" sz="2400" i="1">
                            <a:solidFill>
                              <a:schemeClr val="tx2"/>
                            </a:solidFill>
                            <a:latin typeface="Cambria Math" panose="02040503050406030204" pitchFamily="18" charset="0"/>
                          </a:rPr>
                          <m:t>𝑑</m:t>
                        </m:r>
                      </m:sup>
                    </m:sSup>
                    <m:r>
                      <a:rPr lang="en-CA" sz="2400" b="0" i="1" smtClean="0">
                        <a:solidFill>
                          <a:schemeClr val="tx2"/>
                        </a:solidFill>
                        <a:latin typeface="Cambria Math" panose="02040503050406030204" pitchFamily="18" charset="0"/>
                      </a:rPr>
                      <m:t>,</m:t>
                    </m:r>
                    <m:r>
                      <a:rPr lang="en-CA" sz="2400" b="0" i="1" smtClean="0">
                        <a:solidFill>
                          <a:schemeClr val="tx2"/>
                        </a:solidFill>
                        <a:latin typeface="Cambria Math" panose="02040503050406030204" pitchFamily="18" charset="0"/>
                      </a:rPr>
                      <m:t>𝑑</m:t>
                    </m:r>
                    <m:r>
                      <a:rPr lang="en-CA" sz="2400" b="0" i="1" smtClean="0">
                        <a:solidFill>
                          <a:schemeClr val="tx2"/>
                        </a:solidFill>
                        <a:latin typeface="Cambria Math" panose="02040503050406030204" pitchFamily="18" charset="0"/>
                      </a:rPr>
                      <m:t>=1,2,3</m:t>
                    </m:r>
                  </m:oMath>
                </a14:m>
                <a:r>
                  <a:rPr lang="en-US" sz="2400">
                    <a:solidFill>
                      <a:schemeClr val="tx2"/>
                    </a:solidFill>
                    <a:latin typeface="Dagny OT" panose="020B0504020201020104" pitchFamily="34" charset="77"/>
                  </a:rPr>
                  <a:t>.</a:t>
                </a:r>
              </a:p>
            </p:txBody>
          </p:sp>
        </mc:Choice>
        <mc:Fallback xmlns="">
          <p:sp>
            <p:nvSpPr>
              <p:cNvPr id="9" name="TextBox 8">
                <a:extLst>
                  <a:ext uri="{FF2B5EF4-FFF2-40B4-BE49-F238E27FC236}">
                    <a16:creationId xmlns:a16="http://schemas.microsoft.com/office/drawing/2014/main" id="{DEA53A34-A2A8-DF1D-FF24-B7C6AB608420}"/>
                  </a:ext>
                </a:extLst>
              </p:cNvPr>
              <p:cNvSpPr txBox="1">
                <a:spLocks noRot="1" noChangeAspect="1" noMove="1" noResize="1" noEditPoints="1" noAdjustHandles="1" noChangeArrowheads="1" noChangeShapeType="1" noTextEdit="1"/>
              </p:cNvSpPr>
              <p:nvPr/>
            </p:nvSpPr>
            <p:spPr>
              <a:xfrm>
                <a:off x="1688594" y="5353087"/>
                <a:ext cx="8945476" cy="845103"/>
              </a:xfrm>
              <a:prstGeom prst="rect">
                <a:avLst/>
              </a:prstGeom>
              <a:blipFill>
                <a:blip r:embed="rId2"/>
                <a:stretch>
                  <a:fillRect t="-5036" b="-15827"/>
                </a:stretch>
              </a:blipFill>
            </p:spPr>
            <p:txBody>
              <a:bodyPr/>
              <a:lstStyle/>
              <a:p>
                <a:r>
                  <a:rPr lang="en-US">
                    <a:noFill/>
                  </a:rPr>
                  <a:t> </a:t>
                </a:r>
              </a:p>
            </p:txBody>
          </p:sp>
        </mc:Fallback>
      </mc:AlternateContent>
      <p:pic>
        <p:nvPicPr>
          <p:cNvPr id="10" name="Content Placeholder 4">
            <a:extLst>
              <a:ext uri="{FF2B5EF4-FFF2-40B4-BE49-F238E27FC236}">
                <a16:creationId xmlns:a16="http://schemas.microsoft.com/office/drawing/2014/main" id="{37E6FECF-2EEE-61B6-B4CD-6560B89ED86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095" t="8377" b="56878"/>
          <a:stretch/>
        </p:blipFill>
        <p:spPr>
          <a:xfrm>
            <a:off x="320374" y="2554853"/>
            <a:ext cx="7503709" cy="2402803"/>
          </a:xfrm>
        </p:spPr>
      </p:pic>
      <p:pic>
        <p:nvPicPr>
          <p:cNvPr id="11" name="Content Placeholder 4">
            <a:extLst>
              <a:ext uri="{FF2B5EF4-FFF2-40B4-BE49-F238E27FC236}">
                <a16:creationId xmlns:a16="http://schemas.microsoft.com/office/drawing/2014/main" id="{827F5C4F-A366-A7D4-71B8-C929500A98B1}"/>
              </a:ext>
            </a:extLst>
          </p:cNvPr>
          <p:cNvPicPr>
            <a:picLocks noChangeAspect="1"/>
          </p:cNvPicPr>
          <p:nvPr/>
        </p:nvPicPr>
        <p:blipFill rotWithShape="1">
          <a:blip r:embed="rId3">
            <a:extLst>
              <a:ext uri="{28A0092B-C50C-407E-A947-70E740481C1C}">
                <a14:useLocalDpi xmlns:a14="http://schemas.microsoft.com/office/drawing/2010/main" val="0"/>
              </a:ext>
            </a:extLst>
          </a:blip>
          <a:srcRect l="4596" t="64167" r="62056" b="4948"/>
          <a:stretch/>
        </p:blipFill>
        <p:spPr>
          <a:xfrm>
            <a:off x="8623905" y="2650532"/>
            <a:ext cx="2609200" cy="2135825"/>
          </a:xfrm>
          <a:prstGeom prst="rect">
            <a:avLst/>
          </a:prstGeom>
        </p:spPr>
      </p:pic>
      <p:sp>
        <p:nvSpPr>
          <p:cNvPr id="12" name="TextBox 11">
            <a:extLst>
              <a:ext uri="{FF2B5EF4-FFF2-40B4-BE49-F238E27FC236}">
                <a16:creationId xmlns:a16="http://schemas.microsoft.com/office/drawing/2014/main" id="{57C172CE-B9A2-3BBB-8DA1-A6A3BB3D09E4}"/>
              </a:ext>
            </a:extLst>
          </p:cNvPr>
          <p:cNvSpPr txBox="1"/>
          <p:nvPr/>
        </p:nvSpPr>
        <p:spPr>
          <a:xfrm>
            <a:off x="380474" y="2273734"/>
            <a:ext cx="3265702" cy="461665"/>
          </a:xfrm>
          <a:prstGeom prst="rect">
            <a:avLst/>
          </a:prstGeom>
          <a:noFill/>
        </p:spPr>
        <p:txBody>
          <a:bodyPr wrap="square" rtlCol="0">
            <a:spAutoFit/>
          </a:bodyPr>
          <a:lstStyle/>
          <a:p>
            <a:pPr algn="ctr"/>
            <a:r>
              <a:rPr lang="en-US" sz="2400">
                <a:solidFill>
                  <a:schemeClr val="tx2"/>
                </a:solidFill>
                <a:latin typeface="Dagny OT" panose="020B0504020201020104" pitchFamily="34" charset="77"/>
              </a:rPr>
              <a:t>42% of data is captured</a:t>
            </a:r>
          </a:p>
        </p:txBody>
      </p:sp>
      <p:sp>
        <p:nvSpPr>
          <p:cNvPr id="13" name="TextBox 12">
            <a:extLst>
              <a:ext uri="{FF2B5EF4-FFF2-40B4-BE49-F238E27FC236}">
                <a16:creationId xmlns:a16="http://schemas.microsoft.com/office/drawing/2014/main" id="{58EB2DA7-C4A5-C524-B1DE-C73973EEE4C4}"/>
              </a:ext>
            </a:extLst>
          </p:cNvPr>
          <p:cNvSpPr txBox="1"/>
          <p:nvPr/>
        </p:nvSpPr>
        <p:spPr>
          <a:xfrm>
            <a:off x="4560426" y="2281200"/>
            <a:ext cx="3201812" cy="461665"/>
          </a:xfrm>
          <a:prstGeom prst="rect">
            <a:avLst/>
          </a:prstGeom>
          <a:noFill/>
        </p:spPr>
        <p:txBody>
          <a:bodyPr wrap="square" rtlCol="0">
            <a:spAutoFit/>
          </a:bodyPr>
          <a:lstStyle/>
          <a:p>
            <a:pPr algn="ctr"/>
            <a:r>
              <a:rPr lang="en-US" sz="2400">
                <a:solidFill>
                  <a:schemeClr val="tx2"/>
                </a:solidFill>
                <a:latin typeface="Dagny OT" panose="020B0504020201020104" pitchFamily="34" charset="77"/>
              </a:rPr>
              <a:t>14% of data is captured</a:t>
            </a:r>
          </a:p>
        </p:txBody>
      </p:sp>
      <p:sp>
        <p:nvSpPr>
          <p:cNvPr id="14" name="TextBox 13">
            <a:extLst>
              <a:ext uri="{FF2B5EF4-FFF2-40B4-BE49-F238E27FC236}">
                <a16:creationId xmlns:a16="http://schemas.microsoft.com/office/drawing/2014/main" id="{853D5A76-19D5-3146-C625-E45CAE27C053}"/>
              </a:ext>
            </a:extLst>
          </p:cNvPr>
          <p:cNvSpPr txBox="1"/>
          <p:nvPr/>
        </p:nvSpPr>
        <p:spPr>
          <a:xfrm>
            <a:off x="8352430" y="2281200"/>
            <a:ext cx="3078682" cy="461665"/>
          </a:xfrm>
          <a:prstGeom prst="rect">
            <a:avLst/>
          </a:prstGeom>
          <a:noFill/>
        </p:spPr>
        <p:txBody>
          <a:bodyPr wrap="square" rtlCol="0">
            <a:spAutoFit/>
          </a:bodyPr>
          <a:lstStyle/>
          <a:p>
            <a:pPr algn="ctr"/>
            <a:r>
              <a:rPr lang="en-US" sz="2400">
                <a:solidFill>
                  <a:schemeClr val="tx2"/>
                </a:solidFill>
                <a:latin typeface="Dagny OT" panose="020B0504020201020104" pitchFamily="34" charset="77"/>
              </a:rPr>
              <a:t>7% of data is captured</a:t>
            </a:r>
          </a:p>
        </p:txBody>
      </p:sp>
      <p:sp>
        <p:nvSpPr>
          <p:cNvPr id="15" name="Rectangle 14">
            <a:extLst>
              <a:ext uri="{FF2B5EF4-FFF2-40B4-BE49-F238E27FC236}">
                <a16:creationId xmlns:a16="http://schemas.microsoft.com/office/drawing/2014/main" id="{85B68C8D-B5AB-1CE2-4D85-81886578F6F6}"/>
              </a:ext>
            </a:extLst>
          </p:cNvPr>
          <p:cNvSpPr/>
          <p:nvPr/>
        </p:nvSpPr>
        <p:spPr>
          <a:xfrm rot="19500893">
            <a:off x="10205239" y="4430806"/>
            <a:ext cx="1141332" cy="1334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7A8CB6-896D-A9C5-5DE8-45EE3CBB4884}"/>
              </a:ext>
            </a:extLst>
          </p:cNvPr>
          <p:cNvSpPr/>
          <p:nvPr/>
        </p:nvSpPr>
        <p:spPr>
          <a:xfrm>
            <a:off x="9900458" y="0"/>
            <a:ext cx="2293641" cy="307777"/>
          </a:xfrm>
          <a:prstGeom prst="rect">
            <a:avLst/>
          </a:prstGeom>
        </p:spPr>
        <p:txBody>
          <a:bodyPr wrap="none">
            <a:spAutoFit/>
          </a:bodyPr>
          <a:lstStyle/>
          <a:p>
            <a:pPr algn="r"/>
            <a:r>
              <a:rPr lang="en-CA" sz="1400">
                <a:solidFill>
                  <a:schemeClr val="tx2"/>
                </a:solidFill>
                <a:latin typeface="Dagny OT" panose="020B0504020201020104" pitchFamily="34" charset="77"/>
                <a:ea typeface="Helvetica Light" charset="0"/>
                <a:cs typeface="Helvetica Light" charset="0"/>
              </a:rPr>
              <a:t>[</a:t>
            </a:r>
            <a:r>
              <a:rPr lang="en-CA" sz="1400">
                <a:solidFill>
                  <a:schemeClr val="tx2"/>
                </a:solidFill>
                <a:latin typeface="Dagny OT" panose="020B0504020201020104" pitchFamily="34" charset="77"/>
                <a:ea typeface="Helvetica Light" charset="0"/>
                <a:cs typeface="Helvetica Light" charset="0"/>
                <a:hlinkClick r:id="rId4"/>
              </a:rPr>
              <a:t>http://simplystatistics.org</a:t>
            </a:r>
            <a:r>
              <a:rPr lang="en-CA" sz="1400">
                <a:solidFill>
                  <a:schemeClr val="tx2"/>
                </a:solidFill>
                <a:latin typeface="Dagny OT" panose="020B0504020201020104" pitchFamily="34" charset="77"/>
                <a:ea typeface="Helvetica Light" charset="0"/>
                <a:cs typeface="Helvetica Light" charset="0"/>
              </a:rPr>
              <a:t>]</a:t>
            </a:r>
            <a:endParaRPr lang="en-US" sz="1400">
              <a:solidFill>
                <a:schemeClr val="tx2"/>
              </a:solidFill>
              <a:latin typeface="Dagny OT" panose="020B0504020201020104" pitchFamily="34" charset="77"/>
            </a:endParaRPr>
          </a:p>
        </p:txBody>
      </p:sp>
      <p:sp>
        <p:nvSpPr>
          <p:cNvPr id="3" name="Date Placeholder 5">
            <a:extLst>
              <a:ext uri="{FF2B5EF4-FFF2-40B4-BE49-F238E27FC236}">
                <a16:creationId xmlns:a16="http://schemas.microsoft.com/office/drawing/2014/main" id="{7BE1E47C-F907-E0DF-078A-65AD8CA23DF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693A238F-7004-BF4C-8E92-AA5DB690C53A}"/>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7975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Sampling Observations</a:t>
            </a:r>
          </a:p>
        </p:txBody>
      </p:sp>
      <p:sp>
        <p:nvSpPr>
          <p:cNvPr id="3" name="Content Placeholder 2"/>
          <p:cNvSpPr>
            <a:spLocks noGrp="1"/>
          </p:cNvSpPr>
          <p:nvPr>
            <p:ph idx="1"/>
          </p:nvPr>
        </p:nvSpPr>
        <p:spPr/>
        <p:txBody>
          <a:bodyPr/>
          <a:lstStyle/>
          <a:p>
            <a:pPr lvl="0" algn="just"/>
            <a:r>
              <a:rPr lang="en-US" b="1"/>
              <a:t>Question:</a:t>
            </a:r>
            <a:r>
              <a:rPr lang="en-US"/>
              <a:t> does every row of the dataset need to be used?</a:t>
            </a:r>
            <a:endParaRPr lang="en-US" sz="500"/>
          </a:p>
          <a:p>
            <a:pPr algn="just"/>
            <a:r>
              <a:rPr lang="en-US"/>
              <a:t>If rows are selected randomly (with or without replacement), the resulting sample might be </a:t>
            </a:r>
            <a:r>
              <a:rPr lang="en-US" b="1"/>
              <a:t>representative</a:t>
            </a:r>
            <a:r>
              <a:rPr lang="en-US"/>
              <a:t> of the entire dataset. </a:t>
            </a:r>
            <a:endParaRPr lang="en-US" sz="500" b="1"/>
          </a:p>
          <a:p>
            <a:pPr algn="just"/>
            <a:r>
              <a:rPr lang="en-US" b="1"/>
              <a:t>Drawbacks:</a:t>
            </a:r>
          </a:p>
          <a:p>
            <a:pPr lvl="1" algn="just"/>
            <a:r>
              <a:rPr lang="en-US"/>
              <a:t>if the signal of interest is rare, sampling might drown it altogether</a:t>
            </a:r>
          </a:p>
          <a:p>
            <a:pPr lvl="1" algn="just"/>
            <a:r>
              <a:rPr lang="en-US"/>
              <a:t>if aggregation is happening down the road, sampling will necessarily affect the numbers (passengers vs. flights)</a:t>
            </a:r>
          </a:p>
          <a:p>
            <a:pPr lvl="1" algn="just"/>
            <a:r>
              <a:rPr lang="en-US"/>
              <a:t>even simple operations on a large file (finding the # of lines, say) can be taxing on the memory </a:t>
            </a:r>
            <a:r>
              <a:rPr lang="mr-IN"/>
              <a:t>–</a:t>
            </a:r>
            <a:r>
              <a:rPr lang="en-US"/>
              <a:t> </a:t>
            </a:r>
            <a:r>
              <a:rPr lang="en-US" b="1"/>
              <a:t>prior information on the dataset structure can help</a:t>
            </a:r>
          </a:p>
        </p:txBody>
      </p:sp>
      <p:sp>
        <p:nvSpPr>
          <p:cNvPr id="5" name="Slide Number Placeholder 4">
            <a:extLst>
              <a:ext uri="{FF2B5EF4-FFF2-40B4-BE49-F238E27FC236}">
                <a16:creationId xmlns:a16="http://schemas.microsoft.com/office/drawing/2014/main" id="{9F5CE35C-D998-CCA5-EF43-94D542A35265}"/>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198</a:t>
            </a:fld>
            <a:endParaRPr lang="en-CA"/>
          </a:p>
        </p:txBody>
      </p:sp>
      <p:sp>
        <p:nvSpPr>
          <p:cNvPr id="9" name="Date Placeholder 5">
            <a:extLst>
              <a:ext uri="{FF2B5EF4-FFF2-40B4-BE49-F238E27FC236}">
                <a16:creationId xmlns:a16="http://schemas.microsoft.com/office/drawing/2014/main" id="{7C94DE45-CE32-F862-D9C8-69A80855A2B7}"/>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23424651-C77F-9B6A-E07C-139A7A3B1F3A}"/>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65116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Feature Selection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2017690"/>
                <a:ext cx="10058400" cy="3851404"/>
              </a:xfrm>
            </p:spPr>
            <p:txBody>
              <a:bodyPr/>
              <a:lstStyle/>
              <a:p>
                <a:pPr lvl="0" algn="just"/>
                <a:r>
                  <a:rPr lang="en-CA"/>
                  <a:t>Removing </a:t>
                </a:r>
                <a:r>
                  <a:rPr lang="en-CA" b="1"/>
                  <a:t>irrelevant</a:t>
                </a:r>
                <a:r>
                  <a:rPr lang="en-CA"/>
                  <a:t>/</a:t>
                </a:r>
                <a:r>
                  <a:rPr lang="en-CA" b="1"/>
                  <a:t>redundant</a:t>
                </a:r>
                <a:r>
                  <a:rPr lang="en-CA"/>
                  <a:t> variables is a common data processing task.  </a:t>
                </a:r>
                <a:endParaRPr lang="en-CA" sz="500"/>
              </a:p>
              <a:p>
                <a:pPr lvl="0" algn="just"/>
                <a:r>
                  <a:rPr lang="en-CA" b="1"/>
                  <a:t>Motivations:</a:t>
                </a:r>
              </a:p>
              <a:p>
                <a:pPr lvl="1" algn="just"/>
                <a:r>
                  <a:rPr lang="en-CA"/>
                  <a:t>modeling tools do not handle these well (variance inflation due to </a:t>
                </a:r>
                <a:r>
                  <a:rPr lang="en-CA" err="1"/>
                  <a:t>multicolinearity</a:t>
                </a:r>
                <a:r>
                  <a:rPr lang="en-CA"/>
                  <a:t>, etc.)</a:t>
                </a:r>
                <a:endParaRPr lang="en-US"/>
              </a:p>
              <a:p>
                <a:pPr lvl="1" algn="just"/>
                <a:r>
                  <a:rPr lang="en-US"/>
                  <a:t>dimension reduction (# variables </a:t>
                </a:r>
                <a14:m>
                  <m:oMath xmlns:m="http://schemas.openxmlformats.org/officeDocument/2006/math">
                    <m:r>
                      <a:rPr lang="en-US" i="1">
                        <a:latin typeface="Cambria Math" charset="0"/>
                      </a:rPr>
                      <m:t>≫</m:t>
                    </m:r>
                  </m:oMath>
                </a14:m>
                <a:r>
                  <a:rPr lang="en-US"/>
                  <a:t> # observations)</a:t>
                </a:r>
                <a:endParaRPr lang="en-US" sz="500"/>
              </a:p>
              <a:p>
                <a:pPr algn="just"/>
                <a:r>
                  <a:rPr lang="en-US" b="1"/>
                  <a:t>Approaches:</a:t>
                </a:r>
              </a:p>
              <a:p>
                <a:pPr lvl="1" algn="just"/>
                <a:r>
                  <a:rPr lang="en-US"/>
                  <a:t>filter vs. wrapper</a:t>
                </a:r>
              </a:p>
              <a:p>
                <a:pPr lvl="1" algn="just"/>
                <a:r>
                  <a:rPr lang="en-US"/>
                  <a:t>unsupervised vs. supervised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2017690"/>
                <a:ext cx="10058400" cy="3851404"/>
              </a:xfrm>
              <a:blipFill>
                <a:blip r:embed="rId2"/>
                <a:stretch>
                  <a:fillRect l="-90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47FA84DE-9B68-A5B3-209A-9A3470AB5FA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199</a:t>
            </a:fld>
            <a:endParaRPr lang="en-CA"/>
          </a:p>
        </p:txBody>
      </p:sp>
      <p:sp>
        <p:nvSpPr>
          <p:cNvPr id="9" name="Date Placeholder 5">
            <a:extLst>
              <a:ext uri="{FF2B5EF4-FFF2-40B4-BE49-F238E27FC236}">
                <a16:creationId xmlns:a16="http://schemas.microsoft.com/office/drawing/2014/main" id="{0BDCB36B-F1A1-3F8F-801A-3CAF840155B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2B1A7F41-156D-0FA0-442C-C1FD131236C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0127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77F6CAFE-E8D0-F08F-5CD7-59A539299818}"/>
              </a:ext>
            </a:extLst>
          </p:cNvPr>
          <p:cNvPicPr>
            <a:picLocks noChangeAspect="1"/>
          </p:cNvPicPr>
          <p:nvPr/>
        </p:nvPicPr>
        <p:blipFill rotWithShape="1">
          <a:blip r:embed="rId3">
            <a:alphaModFix amt="35000"/>
            <a:duotone>
              <a:prstClr val="black"/>
              <a:schemeClr val="accent2">
                <a:tint val="45000"/>
                <a:satMod val="400000"/>
              </a:schemeClr>
            </a:duotone>
            <a:extLst>
              <a:ext uri="{28A0092B-C50C-407E-A947-70E740481C1C}">
                <a14:useLocalDpi xmlns:a14="http://schemas.microsoft.com/office/drawing/2010/main" val="0"/>
              </a:ext>
            </a:extLst>
          </a:blip>
          <a:srcRect t="4840" b="14225"/>
          <a:stretch/>
        </p:blipFill>
        <p:spPr>
          <a:xfrm>
            <a:off x="20" y="10"/>
            <a:ext cx="12191980" cy="6857990"/>
          </a:xfrm>
          <a:prstGeom prst="rect">
            <a:avLst/>
          </a:prstGeom>
        </p:spPr>
      </p:pic>
      <p:sp>
        <p:nvSpPr>
          <p:cNvPr id="2" name="Title 1">
            <a:extLst>
              <a:ext uri="{FF2B5EF4-FFF2-40B4-BE49-F238E27FC236}">
                <a16:creationId xmlns:a16="http://schemas.microsoft.com/office/drawing/2014/main" id="{B9C3832C-BCDA-E3C3-CB00-3F27D7C5CA6A}"/>
              </a:ext>
            </a:extLst>
          </p:cNvPr>
          <p:cNvSpPr>
            <a:spLocks noGrp="1"/>
          </p:cNvSpPr>
          <p:nvPr>
            <p:ph type="ctrTitle"/>
          </p:nvPr>
        </p:nvSpPr>
        <p:spPr>
          <a:xfrm>
            <a:off x="1097280" y="758952"/>
            <a:ext cx="10058400" cy="3566160"/>
          </a:xfrm>
        </p:spPr>
        <p:txBody>
          <a:bodyPr>
            <a:normAutofit/>
          </a:bodyPr>
          <a:lstStyle/>
          <a:p>
            <a:r>
              <a:rPr lang="en-CA">
                <a:solidFill>
                  <a:srgbClr val="FFFFFF"/>
                </a:solidFill>
              </a:rPr>
              <a:t>Data Science Essentials</a:t>
            </a:r>
          </a:p>
        </p:txBody>
      </p:sp>
      <p:sp>
        <p:nvSpPr>
          <p:cNvPr id="3" name="Subtitle 2">
            <a:extLst>
              <a:ext uri="{FF2B5EF4-FFF2-40B4-BE49-F238E27FC236}">
                <a16:creationId xmlns:a16="http://schemas.microsoft.com/office/drawing/2014/main" id="{C8479DEA-3B5C-761C-445F-28962B1ADE29}"/>
              </a:ext>
            </a:extLst>
          </p:cNvPr>
          <p:cNvSpPr>
            <a:spLocks noGrp="1"/>
          </p:cNvSpPr>
          <p:nvPr>
            <p:ph type="subTitle" idx="1"/>
          </p:nvPr>
        </p:nvSpPr>
        <p:spPr>
          <a:xfrm>
            <a:off x="1100051" y="4455620"/>
            <a:ext cx="10058400" cy="1143000"/>
          </a:xfrm>
        </p:spPr>
        <p:txBody>
          <a:bodyPr>
            <a:normAutofit/>
          </a:bodyPr>
          <a:lstStyle/>
          <a:p>
            <a:pPr>
              <a:lnSpc>
                <a:spcPct val="90000"/>
              </a:lnSpc>
            </a:pPr>
            <a:r>
              <a:rPr lang="en-CA" sz="1400" b="1" dirty="0">
                <a:solidFill>
                  <a:srgbClr val="FFFFFF"/>
                </a:solidFill>
              </a:rPr>
              <a:t>P. Boily</a:t>
            </a:r>
            <a:r>
              <a:rPr lang="en-CA" sz="1400" dirty="0">
                <a:solidFill>
                  <a:srgbClr val="FFFFFF"/>
                </a:solidFill>
              </a:rPr>
              <a:t> | UNIVERSITY OF OTTAWA  |  FACULTY OF SCIENCE  |  DEPARTMENT OF MATHEMATICS AND STATISTICS</a:t>
            </a:r>
            <a:br>
              <a:rPr lang="en-CA" sz="1400" dirty="0">
                <a:solidFill>
                  <a:srgbClr val="FFFFFF"/>
                </a:solidFill>
              </a:rPr>
            </a:br>
            <a:r>
              <a:rPr lang="en-CA" sz="1400" dirty="0">
                <a:solidFill>
                  <a:srgbClr val="FFFFFF"/>
                </a:solidFill>
              </a:rPr>
              <a:t>DATA ACTION LAB  |  IDLEWYLD ANALYTICS</a:t>
            </a:r>
          </a:p>
          <a:p>
            <a:pPr>
              <a:lnSpc>
                <a:spcPct val="90000"/>
              </a:lnSpc>
            </a:pPr>
            <a:r>
              <a:rPr lang="en-CA" sz="1400" dirty="0">
                <a:solidFill>
                  <a:srgbClr val="FFFFFF"/>
                </a:solidFill>
              </a:rPr>
              <a:t>With contributions from </a:t>
            </a:r>
            <a:r>
              <a:rPr lang="en-CA" sz="1400" b="1" dirty="0">
                <a:solidFill>
                  <a:srgbClr val="FFFFFF"/>
                </a:solidFill>
              </a:rPr>
              <a:t>J. Schellinck</a:t>
            </a:r>
            <a:r>
              <a:rPr lang="en-CA" sz="1400" dirty="0">
                <a:solidFill>
                  <a:srgbClr val="FFFFFF"/>
                </a:solidFill>
              </a:rPr>
              <a:t> | SYSABEE | DATA ACTION LAB</a:t>
            </a:r>
          </a:p>
        </p:txBody>
      </p:sp>
      <p:cxnSp>
        <p:nvCxnSpPr>
          <p:cNvPr id="9" name="Straight Connector 8">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428535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Technical and </a:t>
            </a:r>
            <a:br>
              <a:rPr lang="en-CA"/>
            </a:br>
            <a:r>
              <a:rPr lang="en-CA"/>
              <a:t>Non-Technical Aspects of Data Work</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DATA SCIENCE ESSENTIALS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20</a:t>
            </a:fld>
            <a:endParaRPr lang="en-CA"/>
          </a:p>
        </p:txBody>
      </p:sp>
      <p:sp>
        <p:nvSpPr>
          <p:cNvPr id="4" name="Rectangle 3">
            <a:extLst>
              <a:ext uri="{FF2B5EF4-FFF2-40B4-BE49-F238E27FC236}">
                <a16:creationId xmlns:a16="http://schemas.microsoft.com/office/drawing/2014/main" id="{08507616-8EEB-FD96-C860-0A4DE5B4E125}"/>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D978B5-BE13-B4E3-40B1-3A7C6E09EE4D}"/>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3858734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Dimension Reduction: PCA</a:t>
            </a:r>
          </a:p>
        </p:txBody>
      </p:sp>
      <p:sp>
        <p:nvSpPr>
          <p:cNvPr id="3" name="Content Placeholder 2"/>
          <p:cNvSpPr>
            <a:spLocks noGrp="1"/>
          </p:cNvSpPr>
          <p:nvPr>
            <p:ph idx="1"/>
          </p:nvPr>
        </p:nvSpPr>
        <p:spPr>
          <a:xfrm>
            <a:off x="1097281" y="2017690"/>
            <a:ext cx="6654648" cy="3851404"/>
          </a:xfrm>
        </p:spPr>
        <p:txBody>
          <a:bodyPr/>
          <a:lstStyle/>
          <a:p>
            <a:pPr algn="l"/>
            <a:r>
              <a:rPr lang="en-CA" b="1">
                <a:ea typeface="Helvetica Light" charset="0"/>
                <a:cs typeface="Helvetica Light" charset="0"/>
              </a:rPr>
              <a:t>Motivational Example: </a:t>
            </a:r>
            <a:r>
              <a:rPr lang="en-CA">
                <a:ea typeface="Helvetica Light" charset="0"/>
                <a:cs typeface="Helvetica Light" charset="0"/>
              </a:rPr>
              <a:t>Nutritional Content of Food</a:t>
            </a:r>
            <a:endParaRPr lang="en-CA" sz="1000">
              <a:ea typeface="Helvetica Light" charset="0"/>
              <a:cs typeface="Helvetica Light" charset="0"/>
            </a:endParaRPr>
          </a:p>
          <a:p>
            <a:pPr algn="just"/>
            <a:r>
              <a:rPr lang="en-CA">
                <a:ea typeface="Helvetica Light" charset="0"/>
                <a:cs typeface="Helvetica Light" charset="0"/>
              </a:rPr>
              <a:t>What is the best way to differentiate food items? Vitamin content, fat, or protein level? A bit of each? </a:t>
            </a:r>
            <a:endParaRPr lang="en-CA" sz="1000">
              <a:ea typeface="Helvetica Light" charset="0"/>
              <a:cs typeface="Helvetica Light" charset="0"/>
            </a:endParaRPr>
          </a:p>
          <a:p>
            <a:pPr algn="just"/>
            <a:r>
              <a:rPr lang="en-CA" b="1">
                <a:ea typeface="Helvetica Light" charset="0"/>
                <a:cs typeface="Helvetica Light" charset="0"/>
              </a:rPr>
              <a:t>Principal Component Analysis </a:t>
            </a:r>
            <a:r>
              <a:rPr lang="en-CA">
                <a:ea typeface="Helvetica Light" charset="0"/>
                <a:cs typeface="Helvetica Light" charset="0"/>
              </a:rPr>
              <a:t>(PCA) can be used to find the combinations of variables along which the data points are </a:t>
            </a:r>
            <a:r>
              <a:rPr lang="en-CA" b="1">
                <a:ea typeface="Helvetica Light" charset="0"/>
                <a:cs typeface="Helvetica Light" charset="0"/>
              </a:rPr>
              <a:t>most spread out </a:t>
            </a:r>
            <a:r>
              <a:rPr lang="en-CA">
                <a:ea typeface="Helvetica Light" charset="0"/>
                <a:cs typeface="Helvetica Light" charset="0"/>
              </a:rPr>
              <a:t>(dimension reduction).</a:t>
            </a:r>
            <a:r>
              <a:rPr lang="en-CA" b="1">
                <a:ea typeface="Helvetica Light" charset="0"/>
                <a:cs typeface="Helvetica Light" charset="0"/>
              </a:rPr>
              <a:t> </a:t>
            </a:r>
          </a:p>
        </p:txBody>
      </p:sp>
      <p:sp>
        <p:nvSpPr>
          <p:cNvPr id="8" name="Slide Number Placeholder 4">
            <a:extLst>
              <a:ext uri="{FF2B5EF4-FFF2-40B4-BE49-F238E27FC236}">
                <a16:creationId xmlns:a16="http://schemas.microsoft.com/office/drawing/2014/main" id="{279FAB36-066C-F613-0505-21D3E6D4EE59}"/>
              </a:ext>
            </a:extLst>
          </p:cNvPr>
          <p:cNvSpPr>
            <a:spLocks noGrp="1"/>
          </p:cNvSpPr>
          <p:nvPr>
            <p:ph type="sldNum" sz="quarter" idx="4"/>
          </p:nvPr>
        </p:nvSpPr>
        <p:spPr/>
        <p:txBody>
          <a:bodyPr/>
          <a:lstStyle/>
          <a:p>
            <a:fld id="{4D63F5A6-AD82-4E1E-87F7-CE90DE510401}" type="slidenum">
              <a:rPr lang="en-CA" smtClean="0"/>
              <a:pPr/>
              <a:t>200</a:t>
            </a:fld>
            <a:endParaRPr lang="en-CA"/>
          </a:p>
        </p:txBody>
      </p:sp>
      <p:sp>
        <p:nvSpPr>
          <p:cNvPr id="4" name="Rectangle 3"/>
          <p:cNvSpPr/>
          <p:nvPr/>
        </p:nvSpPr>
        <p:spPr>
          <a:xfrm>
            <a:off x="10027626" y="5981"/>
            <a:ext cx="2164374" cy="307777"/>
          </a:xfrm>
          <a:prstGeom prst="rect">
            <a:avLst/>
          </a:prstGeom>
        </p:spPr>
        <p:txBody>
          <a:bodyPr wrap="none">
            <a:spAutoFit/>
          </a:bodyPr>
          <a:lstStyle/>
          <a:p>
            <a:pPr algn="r"/>
            <a:r>
              <a:rPr lang="en-CA" sz="1400">
                <a:solidFill>
                  <a:schemeClr val="tx2"/>
                </a:solidFill>
                <a:latin typeface="Dagny OT" panose="020B0504020201020104" pitchFamily="34" charset="77"/>
                <a:ea typeface="Helvetica Light" charset="0"/>
                <a:cs typeface="Helvetica Light" charset="0"/>
              </a:rPr>
              <a:t>[A. Ng, K. Soo, </a:t>
            </a:r>
            <a:r>
              <a:rPr lang="en-CA" sz="1400" i="1" err="1">
                <a:solidFill>
                  <a:schemeClr val="tx2"/>
                </a:solidFill>
                <a:latin typeface="Dagny OT" panose="020B0504020201020104" pitchFamily="34" charset="77"/>
                <a:ea typeface="Helvetica Light" charset="0"/>
                <a:cs typeface="Helvetica Light" charset="0"/>
              </a:rPr>
              <a:t>Numsense</a:t>
            </a:r>
            <a:r>
              <a:rPr lang="en-CA" sz="1400" i="1">
                <a:solidFill>
                  <a:schemeClr val="tx2"/>
                </a:solidFill>
                <a:latin typeface="Dagny OT" panose="020B0504020201020104" pitchFamily="34" charset="77"/>
                <a:ea typeface="Helvetica Light" charset="0"/>
                <a:cs typeface="Helvetica Light" charset="0"/>
              </a:rPr>
              <a:t>!</a:t>
            </a:r>
            <a:r>
              <a:rPr lang="en-CA" sz="1400">
                <a:solidFill>
                  <a:schemeClr val="tx2"/>
                </a:solidFill>
                <a:latin typeface="Dagny OT" panose="020B0504020201020104" pitchFamily="34" charset="77"/>
                <a:ea typeface="Helvetica Light" charset="0"/>
                <a:cs typeface="Helvetica Light" charset="0"/>
              </a:rPr>
              <a:t>]</a:t>
            </a:r>
            <a:endParaRPr lang="en-US" sz="1400">
              <a:solidFill>
                <a:schemeClr val="tx2"/>
              </a:solidFill>
              <a:latin typeface="Dagny OT" panose="020B0504020201020104" pitchFamily="34" charset="77"/>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2640" y="1948300"/>
            <a:ext cx="4115636" cy="3991209"/>
          </a:xfrm>
          <a:prstGeom prst="rect">
            <a:avLst/>
          </a:prstGeom>
        </p:spPr>
      </p:pic>
      <p:sp>
        <p:nvSpPr>
          <p:cNvPr id="6" name="Date Placeholder 5">
            <a:extLst>
              <a:ext uri="{FF2B5EF4-FFF2-40B4-BE49-F238E27FC236}">
                <a16:creationId xmlns:a16="http://schemas.microsoft.com/office/drawing/2014/main" id="{E5D5013C-7C73-FD9A-31D8-3E39F73654B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7" name="TextBox 6">
            <a:extLst>
              <a:ext uri="{FF2B5EF4-FFF2-40B4-BE49-F238E27FC236}">
                <a16:creationId xmlns:a16="http://schemas.microsoft.com/office/drawing/2014/main" id="{062E98D0-91AA-FDBF-C139-E228B28DC3B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22035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9834" y="1841731"/>
            <a:ext cx="4409594" cy="4277719"/>
          </a:xfrm>
          <a:prstGeom prst="rect">
            <a:avLst/>
          </a:prstGeom>
        </p:spPr>
      </p:pic>
      <p:sp>
        <p:nvSpPr>
          <p:cNvPr id="2" name="Title 1"/>
          <p:cNvSpPr>
            <a:spLocks noGrp="1"/>
          </p:cNvSpPr>
          <p:nvPr>
            <p:ph type="title"/>
          </p:nvPr>
        </p:nvSpPr>
        <p:spPr/>
        <p:txBody>
          <a:bodyPr/>
          <a:lstStyle/>
          <a:p>
            <a:r>
              <a:rPr lang="en-US"/>
              <a:t>Dimension Reduction: PCA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2017690"/>
                <a:ext cx="6249765" cy="3851404"/>
              </a:xfrm>
            </p:spPr>
            <p:txBody>
              <a:bodyPr>
                <a:normAutofit lnSpcReduction="10000"/>
              </a:bodyPr>
              <a:lstStyle/>
              <a:p>
                <a:pPr algn="just">
                  <a:lnSpc>
                    <a:spcPct val="110000"/>
                  </a:lnSpc>
                </a:pPr>
                <a:r>
                  <a:rPr lang="en-CA">
                    <a:ea typeface="Helvetica Light" charset="0"/>
                    <a:cs typeface="Helvetica Light" charset="0"/>
                  </a:rPr>
                  <a:t>Presence of nutrients appears to be </a:t>
                </a:r>
                <a:r>
                  <a:rPr lang="en-CA" b="1">
                    <a:ea typeface="Helvetica Light" charset="0"/>
                    <a:cs typeface="Helvetica Light" charset="0"/>
                  </a:rPr>
                  <a:t>correlated</a:t>
                </a:r>
                <a:r>
                  <a:rPr lang="en-CA">
                    <a:ea typeface="Helvetica Light" charset="0"/>
                    <a:cs typeface="Helvetica Light" charset="0"/>
                  </a:rPr>
                  <a:t> among food items. </a:t>
                </a:r>
                <a:endParaRPr lang="en-CA" sz="500">
                  <a:ea typeface="Helvetica Light" charset="0"/>
                  <a:cs typeface="Helvetica Light" charset="0"/>
                </a:endParaRPr>
              </a:p>
              <a:p>
                <a:pPr algn="just">
                  <a:lnSpc>
                    <a:spcPct val="110000"/>
                  </a:lnSpc>
                </a:pPr>
                <a:r>
                  <a:rPr lang="en-CA">
                    <a:ea typeface="Helvetica Light" charset="0"/>
                    <a:cs typeface="Helvetica Light" charset="0"/>
                  </a:rPr>
                  <a:t>In the (small) sample consisting of Lamb, Pork, Kale, and Parsley, </a:t>
                </a:r>
                <a:r>
                  <a:rPr lang="en-CA" i="1">
                    <a:ea typeface="Helvetica Light" charset="0"/>
                    <a:cs typeface="Helvetica Light" charset="0"/>
                  </a:rPr>
                  <a:t>Fat</a:t>
                </a:r>
                <a:r>
                  <a:rPr lang="en-CA">
                    <a:ea typeface="Helvetica Light" charset="0"/>
                    <a:cs typeface="Helvetica Light" charset="0"/>
                  </a:rPr>
                  <a:t> and </a:t>
                </a:r>
                <a:r>
                  <a:rPr lang="en-CA" i="1">
                    <a:ea typeface="Helvetica Light" charset="0"/>
                    <a:cs typeface="Helvetica Light" charset="0"/>
                  </a:rPr>
                  <a:t>Protein</a:t>
                </a:r>
                <a:r>
                  <a:rPr lang="en-CA">
                    <a:ea typeface="Helvetica Light" charset="0"/>
                    <a:cs typeface="Helvetica Light" charset="0"/>
                  </a:rPr>
                  <a:t> levels seem in step, as do </a:t>
                </a:r>
                <a:r>
                  <a:rPr lang="en-CA" i="1">
                    <a:ea typeface="Helvetica Light" charset="0"/>
                    <a:cs typeface="Helvetica Light" charset="0"/>
                  </a:rPr>
                  <a:t>Fiber </a:t>
                </a:r>
                <a:r>
                  <a:rPr lang="en-CA">
                    <a:ea typeface="Helvetica Light" charset="0"/>
                    <a:cs typeface="Helvetica Light" charset="0"/>
                  </a:rPr>
                  <a:t>and </a:t>
                </a:r>
                <a:r>
                  <a:rPr lang="en-CA" i="1">
                    <a:ea typeface="Helvetica Light" charset="0"/>
                    <a:cs typeface="Helvetica Light" charset="0"/>
                  </a:rPr>
                  <a:t>Vitamin C</a:t>
                </a:r>
                <a:r>
                  <a:rPr lang="en-CA">
                    <a:ea typeface="Helvetica Light" charset="0"/>
                    <a:cs typeface="Helvetica Light" charset="0"/>
                  </a:rPr>
                  <a:t>. </a:t>
                </a:r>
                <a:endParaRPr lang="en-CA" sz="500">
                  <a:ea typeface="Helvetica Light" charset="0"/>
                  <a:cs typeface="Helvetica Light" charset="0"/>
                </a:endParaRPr>
              </a:p>
              <a:p>
                <a:pPr algn="just">
                  <a:lnSpc>
                    <a:spcPct val="110000"/>
                  </a:lnSpc>
                </a:pPr>
                <a:r>
                  <a:rPr lang="en-CA">
                    <a:ea typeface="Helvetica Light" charset="0"/>
                    <a:cs typeface="Helvetica Light" charset="0"/>
                  </a:rPr>
                  <a:t>In a larger dataset, the correlations are </a:t>
                </a:r>
                <a14:m>
                  <m:oMath xmlns:m="http://schemas.openxmlformats.org/officeDocument/2006/math">
                    <m:r>
                      <a:rPr lang="en-CA" i="1" smtClean="0">
                        <a:latin typeface="Cambria Math" charset="0"/>
                        <a:ea typeface="Helvetica Light" charset="0"/>
                        <a:cs typeface="Helvetica Light" charset="0"/>
                      </a:rPr>
                      <m:t>𝑟</m:t>
                    </m:r>
                    <m:r>
                      <a:rPr lang="en-CA" i="1" smtClean="0">
                        <a:latin typeface="Cambria Math" charset="0"/>
                        <a:ea typeface="Helvetica Light" charset="0"/>
                        <a:cs typeface="Helvetica Light" charset="0"/>
                      </a:rPr>
                      <m:t>=0.56</m:t>
                    </m:r>
                  </m:oMath>
                </a14:m>
                <a:r>
                  <a:rPr lang="en-CA">
                    <a:ea typeface="Helvetica Light" charset="0"/>
                    <a:cs typeface="Helvetica Light" charset="0"/>
                  </a:rPr>
                  <a:t> and </a:t>
                </a:r>
                <a14:m>
                  <m:oMath xmlns:m="http://schemas.openxmlformats.org/officeDocument/2006/math">
                    <m:r>
                      <a:rPr lang="en-CA" i="1" smtClean="0">
                        <a:latin typeface="Cambria Math" charset="0"/>
                        <a:ea typeface="Helvetica Light" charset="0"/>
                        <a:cs typeface="Helvetica Light" charset="0"/>
                      </a:rPr>
                      <m:t>𝑟</m:t>
                    </m:r>
                    <m:r>
                      <a:rPr lang="en-CA" i="1" smtClean="0">
                        <a:latin typeface="Cambria Math" charset="0"/>
                        <a:ea typeface="Helvetica Light" charset="0"/>
                        <a:cs typeface="Helvetica Light" charset="0"/>
                      </a:rPr>
                      <m:t>=0.57</m:t>
                    </m:r>
                  </m:oMath>
                </a14:m>
                <a:r>
                  <a:rPr lang="en-CA">
                    <a:ea typeface="Helvetica Light" charset="0"/>
                    <a:cs typeface="Helvetica Light" charset="0"/>
                  </a:rPr>
                  <a:t>. </a:t>
                </a:r>
                <a:endParaRPr lang="en-CA" sz="500">
                  <a:ea typeface="Helvetica Light" charset="0"/>
                  <a:cs typeface="Helvetica Light" charset="0"/>
                </a:endParaRPr>
              </a:p>
              <a:p>
                <a:pPr algn="just">
                  <a:lnSpc>
                    <a:spcPct val="110000"/>
                  </a:lnSpc>
                </a:pPr>
                <a:r>
                  <a:rPr lang="en-CA">
                    <a:ea typeface="Helvetica Light" charset="0"/>
                    <a:cs typeface="Helvetica Light" charset="0"/>
                  </a:rPr>
                  <a:t>How much could 2 </a:t>
                </a:r>
                <a:r>
                  <a:rPr lang="en-CA" b="1">
                    <a:ea typeface="Helvetica Light" charset="0"/>
                    <a:cs typeface="Helvetica Light" charset="0"/>
                  </a:rPr>
                  <a:t>derived</a:t>
                </a:r>
                <a:r>
                  <a:rPr lang="en-CA">
                    <a:ea typeface="Helvetica Light" charset="0"/>
                    <a:cs typeface="Helvetica Light" charset="0"/>
                  </a:rPr>
                  <a:t> variables explain?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2017690"/>
                <a:ext cx="6249765" cy="3851404"/>
              </a:xfrm>
              <a:blipFill>
                <a:blip r:embed="rId3"/>
                <a:stretch>
                  <a:fillRect l="-1463" t="-1266" r="-2927" b="-3639"/>
                </a:stretch>
              </a:blipFill>
            </p:spPr>
            <p:txBody>
              <a:bodyPr/>
              <a:lstStyle/>
              <a:p>
                <a:r>
                  <a:rPr lang="en-US">
                    <a:noFill/>
                  </a:rPr>
                  <a:t> </a:t>
                </a:r>
              </a:p>
            </p:txBody>
          </p:sp>
        </mc:Fallback>
      </mc:AlternateContent>
      <p:sp>
        <p:nvSpPr>
          <p:cNvPr id="8" name="Slide Number Placeholder 4">
            <a:extLst>
              <a:ext uri="{FF2B5EF4-FFF2-40B4-BE49-F238E27FC236}">
                <a16:creationId xmlns:a16="http://schemas.microsoft.com/office/drawing/2014/main" id="{BB085792-E971-FD7A-F7A1-C4C8AF3C5EED}"/>
              </a:ext>
            </a:extLst>
          </p:cNvPr>
          <p:cNvSpPr>
            <a:spLocks noGrp="1"/>
          </p:cNvSpPr>
          <p:nvPr>
            <p:ph type="sldNum" sz="quarter" idx="4"/>
          </p:nvPr>
        </p:nvSpPr>
        <p:spPr/>
        <p:txBody>
          <a:bodyPr/>
          <a:lstStyle/>
          <a:p>
            <a:fld id="{4D63F5A6-AD82-4E1E-87F7-CE90DE510401}" type="slidenum">
              <a:rPr lang="en-CA" smtClean="0"/>
              <a:pPr/>
              <a:t>201</a:t>
            </a:fld>
            <a:endParaRPr lang="en-CA"/>
          </a:p>
        </p:txBody>
      </p:sp>
      <p:sp>
        <p:nvSpPr>
          <p:cNvPr id="7" name="Rectangle 6">
            <a:extLst>
              <a:ext uri="{FF2B5EF4-FFF2-40B4-BE49-F238E27FC236}">
                <a16:creationId xmlns:a16="http://schemas.microsoft.com/office/drawing/2014/main" id="{F26892D0-691B-6540-875F-E64F533A2F60}"/>
              </a:ext>
            </a:extLst>
          </p:cNvPr>
          <p:cNvSpPr/>
          <p:nvPr/>
        </p:nvSpPr>
        <p:spPr>
          <a:xfrm>
            <a:off x="10027626" y="5981"/>
            <a:ext cx="2164374" cy="307777"/>
          </a:xfrm>
          <a:prstGeom prst="rect">
            <a:avLst/>
          </a:prstGeom>
        </p:spPr>
        <p:txBody>
          <a:bodyPr wrap="none">
            <a:spAutoFit/>
          </a:bodyPr>
          <a:lstStyle/>
          <a:p>
            <a:pPr algn="r"/>
            <a:r>
              <a:rPr lang="en-CA" sz="1400">
                <a:solidFill>
                  <a:schemeClr val="tx2"/>
                </a:solidFill>
                <a:latin typeface="Dagny OT" panose="020B0504020201020104" pitchFamily="34" charset="77"/>
                <a:ea typeface="Helvetica Light" charset="0"/>
                <a:cs typeface="Helvetica Light" charset="0"/>
              </a:rPr>
              <a:t>[A. Ng, K. Soo, </a:t>
            </a:r>
            <a:r>
              <a:rPr lang="en-CA" sz="1400" i="1" err="1">
                <a:solidFill>
                  <a:schemeClr val="tx2"/>
                </a:solidFill>
                <a:latin typeface="Dagny OT" panose="020B0504020201020104" pitchFamily="34" charset="77"/>
                <a:ea typeface="Helvetica Light" charset="0"/>
                <a:cs typeface="Helvetica Light" charset="0"/>
              </a:rPr>
              <a:t>Numsense</a:t>
            </a:r>
            <a:r>
              <a:rPr lang="en-CA" sz="1400" i="1">
                <a:solidFill>
                  <a:schemeClr val="tx2"/>
                </a:solidFill>
                <a:latin typeface="Dagny OT" panose="020B0504020201020104" pitchFamily="34" charset="77"/>
                <a:ea typeface="Helvetica Light" charset="0"/>
                <a:cs typeface="Helvetica Light" charset="0"/>
              </a:rPr>
              <a:t>!</a:t>
            </a:r>
            <a:r>
              <a:rPr lang="en-CA" sz="1400">
                <a:solidFill>
                  <a:schemeClr val="tx2"/>
                </a:solidFill>
                <a:latin typeface="Dagny OT" panose="020B0504020201020104" pitchFamily="34" charset="77"/>
                <a:ea typeface="Helvetica Light" charset="0"/>
                <a:cs typeface="Helvetica Light" charset="0"/>
              </a:rPr>
              <a:t>]</a:t>
            </a:r>
            <a:endParaRPr lang="en-US" sz="1400">
              <a:solidFill>
                <a:schemeClr val="tx2"/>
              </a:solidFill>
              <a:latin typeface="Dagny OT" panose="020B0504020201020104" pitchFamily="34" charset="77"/>
            </a:endParaRPr>
          </a:p>
        </p:txBody>
      </p:sp>
      <p:sp>
        <p:nvSpPr>
          <p:cNvPr id="6" name="Date Placeholder 5">
            <a:extLst>
              <a:ext uri="{FF2B5EF4-FFF2-40B4-BE49-F238E27FC236}">
                <a16:creationId xmlns:a16="http://schemas.microsoft.com/office/drawing/2014/main" id="{79571A58-08F6-D0D4-2380-7B4F178D410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8D618367-F945-B107-DB71-B1AD1FDB2B9D}"/>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53920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13203" t="3442" r="6664" b="10452"/>
          <a:stretch/>
        </p:blipFill>
        <p:spPr>
          <a:xfrm>
            <a:off x="536119" y="1496704"/>
            <a:ext cx="4790167" cy="4770247"/>
          </a:xfrm>
          <a:prstGeom prst="rect">
            <a:avLst/>
          </a:prstGeom>
        </p:spPr>
      </p:pic>
      <p:sp>
        <p:nvSpPr>
          <p:cNvPr id="2" name="Title 1">
            <a:extLst>
              <a:ext uri="{FF2B5EF4-FFF2-40B4-BE49-F238E27FC236}">
                <a16:creationId xmlns:a16="http://schemas.microsoft.com/office/drawing/2014/main" id="{25EE4241-B1B9-6547-9906-FF4DFF35ABBB}"/>
              </a:ext>
            </a:extLst>
          </p:cNvPr>
          <p:cNvSpPr>
            <a:spLocks noGrp="1"/>
          </p:cNvSpPr>
          <p:nvPr>
            <p:ph type="title"/>
          </p:nvPr>
        </p:nvSpPr>
        <p:spPr>
          <a:xfrm>
            <a:off x="5349032" y="685477"/>
            <a:ext cx="5942216" cy="1013800"/>
          </a:xfrm>
        </p:spPr>
        <p:txBody>
          <a:bodyPr/>
          <a:lstStyle/>
          <a:p>
            <a:r>
              <a:rPr lang="en-US"/>
              <a:t>PCA Differentiation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49032" y="1930287"/>
                <a:ext cx="5942216" cy="4140767"/>
              </a:xfrm>
            </p:spPr>
            <p:txBody>
              <a:bodyPr>
                <a:normAutofit fontScale="92500" lnSpcReduction="20000"/>
              </a:bodyPr>
              <a:lstStyle/>
              <a:p>
                <a:pPr algn="l">
                  <a:lnSpc>
                    <a:spcPct val="120000"/>
                  </a:lnSpc>
                </a:pPr>
                <a14:m>
                  <m:oMath xmlns:m="http://schemas.openxmlformats.org/officeDocument/2006/math">
                    <m:sSub>
                      <m:sSubPr>
                        <m:ctrlPr>
                          <a:rPr lang="en-US" sz="2600" i="1" smtClean="0">
                            <a:solidFill>
                              <a:schemeClr val="tx2"/>
                            </a:solidFill>
                            <a:latin typeface="Cambria Math" panose="02040503050406030204" pitchFamily="18" charset="0"/>
                            <a:ea typeface="Cambria Math" panose="02040503050406030204" pitchFamily="18" charset="0"/>
                            <a:cs typeface="Helvetica Light" charset="0"/>
                          </a:rPr>
                        </m:ctrlPr>
                      </m:sSubPr>
                      <m:e>
                        <m:r>
                          <m:rPr>
                            <m:nor/>
                          </m:rPr>
                          <a:rPr lang="en-CA" sz="2600">
                            <a:solidFill>
                              <a:schemeClr val="tx2"/>
                            </a:solidFill>
                            <a:latin typeface="Cambria Math" panose="02040503050406030204" pitchFamily="18" charset="0"/>
                            <a:ea typeface="Cambria Math" panose="02040503050406030204" pitchFamily="18" charset="0"/>
                            <a:cs typeface="Helvetica Light" charset="0"/>
                          </a:rPr>
                          <m:t>PC</m:t>
                        </m:r>
                      </m:e>
                      <m:sub>
                        <m:r>
                          <a:rPr lang="en-CA" sz="2600" i="1">
                            <a:solidFill>
                              <a:schemeClr val="tx2"/>
                            </a:solidFill>
                            <a:latin typeface="Cambria Math" panose="02040503050406030204" pitchFamily="18" charset="0"/>
                            <a:ea typeface="Cambria Math" panose="02040503050406030204" pitchFamily="18" charset="0"/>
                            <a:cs typeface="Helvetica Light" charset="0"/>
                          </a:rPr>
                          <m:t>1</m:t>
                        </m:r>
                      </m:sub>
                    </m:sSub>
                  </m:oMath>
                </a14:m>
                <a:r>
                  <a:rPr lang="en-US" sz="2600">
                    <a:solidFill>
                      <a:schemeClr val="tx2"/>
                    </a:solidFill>
                  </a:rPr>
                  <a:t>differentiates vegetables from meats; </a:t>
                </a:r>
                <a14:m>
                  <m:oMath xmlns:m="http://schemas.openxmlformats.org/officeDocument/2006/math">
                    <m:sSub>
                      <m:sSubPr>
                        <m:ctrlPr>
                          <a:rPr lang="en-US" sz="2600" i="1">
                            <a:solidFill>
                              <a:schemeClr val="tx2"/>
                            </a:solidFill>
                            <a:latin typeface="Cambria Math" panose="02040503050406030204" pitchFamily="18" charset="0"/>
                            <a:ea typeface="Cambria Math" panose="02040503050406030204" pitchFamily="18" charset="0"/>
                            <a:cs typeface="Helvetica Light" charset="0"/>
                          </a:rPr>
                        </m:ctrlPr>
                      </m:sSubPr>
                      <m:e>
                        <m:r>
                          <m:rPr>
                            <m:nor/>
                          </m:rPr>
                          <a:rPr lang="en-CA" sz="2600">
                            <a:solidFill>
                              <a:schemeClr val="tx2"/>
                            </a:solidFill>
                            <a:latin typeface="Cambria Math" panose="02040503050406030204" pitchFamily="18" charset="0"/>
                            <a:ea typeface="Cambria Math" panose="02040503050406030204" pitchFamily="18" charset="0"/>
                            <a:cs typeface="Helvetica Light" charset="0"/>
                          </a:rPr>
                          <m:t>PC</m:t>
                        </m:r>
                      </m:e>
                      <m:sub>
                        <m:r>
                          <a:rPr lang="en-CA" sz="2600" b="0" i="1" smtClean="0">
                            <a:solidFill>
                              <a:schemeClr val="tx2"/>
                            </a:solidFill>
                            <a:latin typeface="Cambria Math" panose="02040503050406030204" pitchFamily="18" charset="0"/>
                            <a:ea typeface="Cambria Math" panose="02040503050406030204" pitchFamily="18" charset="0"/>
                            <a:cs typeface="Helvetica Light" charset="0"/>
                          </a:rPr>
                          <m:t>2</m:t>
                        </m:r>
                      </m:sub>
                    </m:sSub>
                  </m:oMath>
                </a14:m>
                <a:r>
                  <a:rPr lang="en-US" sz="2600">
                    <a:solidFill>
                      <a:schemeClr val="tx2"/>
                    </a:solidFill>
                  </a:rPr>
                  <a:t> differentiates 2 </a:t>
                </a:r>
                <a:r>
                  <a:rPr lang="en-US" sz="2600" b="1">
                    <a:solidFill>
                      <a:schemeClr val="tx2"/>
                    </a:solidFill>
                  </a:rPr>
                  <a:t>sub-categories</a:t>
                </a:r>
                <a:r>
                  <a:rPr lang="en-US" sz="2600">
                    <a:solidFill>
                      <a:schemeClr val="tx2"/>
                    </a:solidFill>
                  </a:rPr>
                  <a:t> within these:</a:t>
                </a:r>
                <a:endParaRPr lang="en-US" sz="2600">
                  <a:solidFill>
                    <a:schemeClr val="tx2"/>
                  </a:solidFill>
                  <a:ea typeface="Helvetica Light" charset="0"/>
                  <a:cs typeface="Helvetica Light" charset="0"/>
                </a:endParaRPr>
              </a:p>
              <a:p>
                <a:pPr lvl="1">
                  <a:lnSpc>
                    <a:spcPct val="120000"/>
                  </a:lnSpc>
                </a:pPr>
                <a:r>
                  <a:rPr lang="en-US" sz="2200" b="1">
                    <a:solidFill>
                      <a:srgbClr val="00B0F0"/>
                    </a:solidFill>
                  </a:rPr>
                  <a:t>meats</a:t>
                </a:r>
                <a:r>
                  <a:rPr lang="en-US" sz="2200">
                    <a:solidFill>
                      <a:schemeClr val="tx2"/>
                    </a:solidFill>
                  </a:rPr>
                  <a:t> are concentrated on the left (low </a:t>
                </a:r>
                <a14:m>
                  <m:oMath xmlns:m="http://schemas.openxmlformats.org/officeDocument/2006/math">
                    <m:sSub>
                      <m:sSubPr>
                        <m:ctrlPr>
                          <a:rPr lang="en-US" sz="2200" i="1">
                            <a:solidFill>
                              <a:schemeClr val="tx2"/>
                            </a:solidFill>
                            <a:latin typeface="Cambria Math" panose="02040503050406030204" pitchFamily="18" charset="0"/>
                            <a:ea typeface="Cambria Math" panose="02040503050406030204" pitchFamily="18" charset="0"/>
                            <a:cs typeface="Helvetica Light" charset="0"/>
                          </a:rPr>
                        </m:ctrlPr>
                      </m:sSubPr>
                      <m:e>
                        <m:r>
                          <m:rPr>
                            <m:nor/>
                          </m:rPr>
                          <a:rPr lang="en-CA" sz="2200">
                            <a:solidFill>
                              <a:schemeClr val="tx2"/>
                            </a:solidFill>
                            <a:latin typeface="Cambria Math" panose="02040503050406030204" pitchFamily="18" charset="0"/>
                            <a:ea typeface="Cambria Math" panose="02040503050406030204" pitchFamily="18" charset="0"/>
                            <a:cs typeface="Helvetica Light" charset="0"/>
                          </a:rPr>
                          <m:t>PC</m:t>
                        </m:r>
                      </m:e>
                      <m:sub>
                        <m:r>
                          <a:rPr lang="en-CA" sz="2200" i="1">
                            <a:solidFill>
                              <a:schemeClr val="tx2"/>
                            </a:solidFill>
                            <a:latin typeface="Cambria Math" panose="02040503050406030204" pitchFamily="18" charset="0"/>
                            <a:ea typeface="Cambria Math" panose="02040503050406030204" pitchFamily="18" charset="0"/>
                            <a:cs typeface="Helvetica Light" charset="0"/>
                          </a:rPr>
                          <m:t>1</m:t>
                        </m:r>
                      </m:sub>
                    </m:sSub>
                  </m:oMath>
                </a14:m>
                <a:r>
                  <a:rPr lang="en-US" sz="2200">
                    <a:solidFill>
                      <a:schemeClr val="tx2"/>
                    </a:solidFill>
                    <a:latin typeface="Cambria Math" panose="02040503050406030204" pitchFamily="18" charset="0"/>
                    <a:ea typeface="Cambria Math" panose="02040503050406030204" pitchFamily="18" charset="0"/>
                  </a:rPr>
                  <a:t> </a:t>
                </a:r>
                <a:r>
                  <a:rPr lang="en-US" sz="2200">
                    <a:solidFill>
                      <a:schemeClr val="tx2"/>
                    </a:solidFill>
                  </a:rPr>
                  <a:t>values)</a:t>
                </a:r>
              </a:p>
              <a:p>
                <a:pPr lvl="1">
                  <a:lnSpc>
                    <a:spcPct val="120000"/>
                  </a:lnSpc>
                </a:pPr>
                <a:r>
                  <a:rPr lang="en-US" sz="2200" b="1">
                    <a:solidFill>
                      <a:srgbClr val="FFC000"/>
                    </a:solidFill>
                  </a:rPr>
                  <a:t>vegetables</a:t>
                </a:r>
                <a:r>
                  <a:rPr lang="en-US" sz="2200">
                    <a:solidFill>
                      <a:schemeClr val="tx2"/>
                    </a:solidFill>
                  </a:rPr>
                  <a:t> are concentrated on the right (high </a:t>
                </a:r>
                <a14:m>
                  <m:oMath xmlns:m="http://schemas.openxmlformats.org/officeDocument/2006/math">
                    <m:sSub>
                      <m:sSubPr>
                        <m:ctrlPr>
                          <a:rPr lang="en-US" sz="2200" i="1">
                            <a:solidFill>
                              <a:schemeClr val="tx2"/>
                            </a:solidFill>
                            <a:latin typeface="Cambria Math" panose="02040503050406030204" pitchFamily="18" charset="0"/>
                            <a:ea typeface="Cambria Math" panose="02040503050406030204" pitchFamily="18" charset="0"/>
                            <a:cs typeface="Helvetica Light" charset="0"/>
                          </a:rPr>
                        </m:ctrlPr>
                      </m:sSubPr>
                      <m:e>
                        <m:r>
                          <m:rPr>
                            <m:nor/>
                          </m:rPr>
                          <a:rPr lang="en-CA" sz="2200">
                            <a:solidFill>
                              <a:schemeClr val="tx2"/>
                            </a:solidFill>
                            <a:latin typeface="Cambria Math" panose="02040503050406030204" pitchFamily="18" charset="0"/>
                            <a:ea typeface="Cambria Math" panose="02040503050406030204" pitchFamily="18" charset="0"/>
                            <a:cs typeface="Helvetica Light" charset="0"/>
                          </a:rPr>
                          <m:t>PC</m:t>
                        </m:r>
                      </m:e>
                      <m:sub>
                        <m:r>
                          <a:rPr lang="en-CA" sz="2200" i="1">
                            <a:solidFill>
                              <a:schemeClr val="tx2"/>
                            </a:solidFill>
                            <a:latin typeface="Cambria Math" panose="02040503050406030204" pitchFamily="18" charset="0"/>
                            <a:ea typeface="Cambria Math" panose="02040503050406030204" pitchFamily="18" charset="0"/>
                            <a:cs typeface="Helvetica Light" charset="0"/>
                          </a:rPr>
                          <m:t>1</m:t>
                        </m:r>
                      </m:sub>
                    </m:sSub>
                  </m:oMath>
                </a14:m>
                <a:r>
                  <a:rPr lang="en-US" sz="2200">
                    <a:solidFill>
                      <a:schemeClr val="tx2"/>
                    </a:solidFill>
                    <a:latin typeface="Cambria Math" panose="02040503050406030204" pitchFamily="18" charset="0"/>
                    <a:ea typeface="Cambria Math" panose="02040503050406030204" pitchFamily="18" charset="0"/>
                  </a:rPr>
                  <a:t> </a:t>
                </a:r>
                <a:r>
                  <a:rPr lang="en-US" sz="2200">
                    <a:solidFill>
                      <a:schemeClr val="tx2"/>
                    </a:solidFill>
                  </a:rPr>
                  <a:t>values)</a:t>
                </a:r>
              </a:p>
              <a:p>
                <a:pPr lvl="1">
                  <a:lnSpc>
                    <a:spcPct val="120000"/>
                  </a:lnSpc>
                </a:pPr>
                <a:r>
                  <a:rPr lang="en-US" sz="2200" b="1">
                    <a:solidFill>
                      <a:srgbClr val="0070C0"/>
                    </a:solidFill>
                  </a:rPr>
                  <a:t>seafood</a:t>
                </a:r>
                <a:r>
                  <a:rPr lang="en-US" sz="2200">
                    <a:solidFill>
                      <a:schemeClr val="tx2"/>
                    </a:solidFill>
                  </a:rPr>
                  <a:t> have lower </a:t>
                </a:r>
                <a:r>
                  <a:rPr lang="en-US" sz="2200" i="1">
                    <a:solidFill>
                      <a:schemeClr val="tx2"/>
                    </a:solidFill>
                  </a:rPr>
                  <a:t>Fat </a:t>
                </a:r>
                <a:r>
                  <a:rPr lang="en-US" sz="2200">
                    <a:solidFill>
                      <a:schemeClr val="tx2"/>
                    </a:solidFill>
                  </a:rPr>
                  <a:t>content (low </a:t>
                </a:r>
                <a14:m>
                  <m:oMath xmlns:m="http://schemas.openxmlformats.org/officeDocument/2006/math">
                    <m:sSub>
                      <m:sSubPr>
                        <m:ctrlPr>
                          <a:rPr lang="en-US" sz="2200" i="1">
                            <a:solidFill>
                              <a:schemeClr val="tx2"/>
                            </a:solidFill>
                            <a:latin typeface="Cambria Math" panose="02040503050406030204" pitchFamily="18" charset="0"/>
                            <a:ea typeface="Cambria Math" panose="02040503050406030204" pitchFamily="18" charset="0"/>
                            <a:cs typeface="Helvetica Light" charset="0"/>
                          </a:rPr>
                        </m:ctrlPr>
                      </m:sSubPr>
                      <m:e>
                        <m:r>
                          <m:rPr>
                            <m:nor/>
                          </m:rPr>
                          <a:rPr lang="en-CA" sz="2200">
                            <a:solidFill>
                              <a:schemeClr val="tx2"/>
                            </a:solidFill>
                            <a:latin typeface="Cambria Math" panose="02040503050406030204" pitchFamily="18" charset="0"/>
                            <a:ea typeface="Cambria Math" panose="02040503050406030204" pitchFamily="18" charset="0"/>
                            <a:cs typeface="Helvetica Light" charset="0"/>
                          </a:rPr>
                          <m:t>PC</m:t>
                        </m:r>
                      </m:e>
                      <m:sub>
                        <m:r>
                          <a:rPr lang="en-CA" sz="2200" b="0" i="1" smtClean="0">
                            <a:solidFill>
                              <a:schemeClr val="tx2"/>
                            </a:solidFill>
                            <a:latin typeface="Cambria Math" panose="02040503050406030204" pitchFamily="18" charset="0"/>
                            <a:ea typeface="Cambria Math" panose="02040503050406030204" pitchFamily="18" charset="0"/>
                            <a:cs typeface="Helvetica Light" charset="0"/>
                          </a:rPr>
                          <m:t>2</m:t>
                        </m:r>
                      </m:sub>
                    </m:sSub>
                  </m:oMath>
                </a14:m>
                <a:r>
                  <a:rPr lang="en-US" sz="2200">
                    <a:solidFill>
                      <a:schemeClr val="tx2"/>
                    </a:solidFill>
                    <a:latin typeface="Cambria Math" panose="02040503050406030204" pitchFamily="18" charset="0"/>
                    <a:ea typeface="Cambria Math" panose="02040503050406030204" pitchFamily="18" charset="0"/>
                  </a:rPr>
                  <a:t> </a:t>
                </a:r>
                <a:r>
                  <a:rPr lang="en-US" sz="2200">
                    <a:solidFill>
                      <a:schemeClr val="tx2"/>
                    </a:solidFill>
                  </a:rPr>
                  <a:t>values) and are concentrated at the bottom</a:t>
                </a:r>
              </a:p>
              <a:p>
                <a:pPr lvl="1">
                  <a:lnSpc>
                    <a:spcPct val="120000"/>
                  </a:lnSpc>
                </a:pPr>
                <a:r>
                  <a:rPr lang="en-US" sz="2200" b="1">
                    <a:solidFill>
                      <a:srgbClr val="BE462B"/>
                    </a:solidFill>
                  </a:rPr>
                  <a:t>non-leafy veggies</a:t>
                </a:r>
                <a:r>
                  <a:rPr lang="en-US" sz="2200">
                    <a:solidFill>
                      <a:srgbClr val="BE462B"/>
                    </a:solidFill>
                  </a:rPr>
                  <a:t> </a:t>
                </a:r>
                <a:r>
                  <a:rPr lang="en-US" sz="2200">
                    <a:solidFill>
                      <a:schemeClr val="tx2"/>
                    </a:solidFill>
                  </a:rPr>
                  <a:t>have lower </a:t>
                </a:r>
                <a:r>
                  <a:rPr lang="en-US" sz="2200" i="1">
                    <a:solidFill>
                      <a:schemeClr val="tx2"/>
                    </a:solidFill>
                  </a:rPr>
                  <a:t>Vitamin C</a:t>
                </a:r>
                <a:r>
                  <a:rPr lang="en-US" sz="2200">
                    <a:solidFill>
                      <a:schemeClr val="tx2"/>
                    </a:solidFill>
                  </a:rPr>
                  <a:t> content (low </a:t>
                </a:r>
                <a14:m>
                  <m:oMath xmlns:m="http://schemas.openxmlformats.org/officeDocument/2006/math">
                    <m:sSub>
                      <m:sSubPr>
                        <m:ctrlPr>
                          <a:rPr lang="en-US" sz="2200" i="1">
                            <a:solidFill>
                              <a:schemeClr val="tx2"/>
                            </a:solidFill>
                            <a:latin typeface="Cambria Math" panose="02040503050406030204" pitchFamily="18" charset="0"/>
                            <a:ea typeface="Cambria Math" panose="02040503050406030204" pitchFamily="18" charset="0"/>
                            <a:cs typeface="Helvetica Light" charset="0"/>
                          </a:rPr>
                        </m:ctrlPr>
                      </m:sSubPr>
                      <m:e>
                        <m:r>
                          <m:rPr>
                            <m:nor/>
                          </m:rPr>
                          <a:rPr lang="en-CA" sz="2200">
                            <a:solidFill>
                              <a:schemeClr val="tx2"/>
                            </a:solidFill>
                            <a:latin typeface="Cambria Math" panose="02040503050406030204" pitchFamily="18" charset="0"/>
                            <a:ea typeface="Cambria Math" panose="02040503050406030204" pitchFamily="18" charset="0"/>
                            <a:cs typeface="Helvetica Light" charset="0"/>
                          </a:rPr>
                          <m:t>PC</m:t>
                        </m:r>
                      </m:e>
                      <m:sub>
                        <m:r>
                          <a:rPr lang="en-CA" sz="2200" i="1">
                            <a:solidFill>
                              <a:schemeClr val="tx2"/>
                            </a:solidFill>
                            <a:latin typeface="Cambria Math" panose="02040503050406030204" pitchFamily="18" charset="0"/>
                            <a:ea typeface="Cambria Math" panose="02040503050406030204" pitchFamily="18" charset="0"/>
                            <a:cs typeface="Helvetica Light" charset="0"/>
                          </a:rPr>
                          <m:t>2</m:t>
                        </m:r>
                      </m:sub>
                    </m:sSub>
                  </m:oMath>
                </a14:m>
                <a:r>
                  <a:rPr lang="en-US" sz="2200">
                    <a:solidFill>
                      <a:schemeClr val="tx2"/>
                    </a:solidFill>
                  </a:rPr>
                  <a:t> values) and are also bunched at the bottom</a:t>
                </a:r>
                <a:endParaRPr lang="en-CA" sz="2200">
                  <a:solidFill>
                    <a:schemeClr val="tx2"/>
                  </a:solidFill>
                  <a:ea typeface="Helvetica Light" charset="0"/>
                  <a:cs typeface="Helvetica Light"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49032" y="1930287"/>
                <a:ext cx="5942216" cy="4140767"/>
              </a:xfrm>
              <a:blipFill>
                <a:blip r:embed="rId3"/>
                <a:stretch>
                  <a:fillRect l="-1538" r="-2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736941" y="5803191"/>
                <a:ext cx="6120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ea typeface="Helvetica Light" charset="0"/>
                              <a:cs typeface="Helvetica Light" charset="0"/>
                            </a:rPr>
                          </m:ctrlPr>
                        </m:sSubPr>
                        <m:e>
                          <m:r>
                            <m:rPr>
                              <m:nor/>
                            </m:rPr>
                            <a:rPr lang="en-CA">
                              <a:solidFill>
                                <a:schemeClr val="tx2"/>
                              </a:solidFill>
                              <a:latin typeface="Cambria Math" charset="0"/>
                              <a:ea typeface="Helvetica Light" charset="0"/>
                              <a:cs typeface="Helvetica Light" charset="0"/>
                            </a:rPr>
                            <m:t>PC</m:t>
                          </m:r>
                        </m:e>
                        <m:sub>
                          <m:r>
                            <a:rPr lang="en-CA" i="1">
                              <a:solidFill>
                                <a:schemeClr val="tx2"/>
                              </a:solidFill>
                              <a:latin typeface="Cambria Math" charset="0"/>
                              <a:ea typeface="Helvetica Light" charset="0"/>
                              <a:cs typeface="Helvetica Light" charset="0"/>
                            </a:rPr>
                            <m:t>1</m:t>
                          </m:r>
                        </m:sub>
                      </m:sSub>
                    </m:oMath>
                  </m:oMathPara>
                </a14:m>
                <a:endParaRPr lang="en-US">
                  <a:solidFill>
                    <a:schemeClr val="tx2"/>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736941" y="5803191"/>
                <a:ext cx="612091"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rot="16200000">
                <a:off x="101469" y="1619323"/>
                <a:ext cx="61741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2"/>
                              </a:solidFill>
                              <a:latin typeface="Cambria Math" panose="02040503050406030204" pitchFamily="18" charset="0"/>
                              <a:ea typeface="Helvetica Light" charset="0"/>
                              <a:cs typeface="Helvetica Light" charset="0"/>
                            </a:rPr>
                          </m:ctrlPr>
                        </m:sSubPr>
                        <m:e>
                          <m:r>
                            <m:rPr>
                              <m:nor/>
                            </m:rPr>
                            <a:rPr lang="en-CA">
                              <a:solidFill>
                                <a:schemeClr val="tx2"/>
                              </a:solidFill>
                              <a:latin typeface="Cambria Math" charset="0"/>
                              <a:ea typeface="Helvetica Light" charset="0"/>
                              <a:cs typeface="Helvetica Light" charset="0"/>
                            </a:rPr>
                            <m:t>PC</m:t>
                          </m:r>
                        </m:e>
                        <m:sub>
                          <m:r>
                            <a:rPr lang="en-CA" b="0" i="1" smtClean="0">
                              <a:solidFill>
                                <a:schemeClr val="tx2"/>
                              </a:solidFill>
                              <a:latin typeface="Cambria Math" charset="0"/>
                              <a:ea typeface="Helvetica Light" charset="0"/>
                              <a:cs typeface="Helvetica Light" charset="0"/>
                            </a:rPr>
                            <m:t>2</m:t>
                          </m:r>
                        </m:sub>
                      </m:sSub>
                    </m:oMath>
                  </m:oMathPara>
                </a14:m>
                <a:endParaRPr lang="en-US">
                  <a:solidFill>
                    <a:schemeClr val="tx2"/>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rot="16200000">
                <a:off x="101469" y="1619323"/>
                <a:ext cx="617412" cy="369332"/>
              </a:xfrm>
              <a:prstGeom prst="rect">
                <a:avLst/>
              </a:prstGeom>
              <a:blipFill>
                <a:blip r:embed="rId5"/>
                <a:stretch>
                  <a:fillRect/>
                </a:stretch>
              </a:blipFill>
            </p:spPr>
            <p:txBody>
              <a:bodyPr/>
              <a:lstStyle/>
              <a:p>
                <a:r>
                  <a:rPr lang="en-US">
                    <a:noFill/>
                  </a:rPr>
                  <a:t> </a:t>
                </a:r>
              </a:p>
            </p:txBody>
          </p:sp>
        </mc:Fallback>
      </mc:AlternateContent>
      <p:sp>
        <p:nvSpPr>
          <p:cNvPr id="6" name="Slide Number Placeholder 4">
            <a:extLst>
              <a:ext uri="{FF2B5EF4-FFF2-40B4-BE49-F238E27FC236}">
                <a16:creationId xmlns:a16="http://schemas.microsoft.com/office/drawing/2014/main" id="{819E759D-37EC-B9A0-D885-B2597EAC0A4A}"/>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202</a:t>
            </a:fld>
            <a:endParaRPr lang="en-CA"/>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662FCC-4F87-DDBF-D39E-43878C1EB705}"/>
                  </a:ext>
                </a:extLst>
              </p:cNvPr>
              <p:cNvSpPr txBox="1"/>
              <p:nvPr/>
            </p:nvSpPr>
            <p:spPr>
              <a:xfrm>
                <a:off x="2383809" y="85135"/>
                <a:ext cx="7965743" cy="646331"/>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ea typeface="Helvetica Light" charset="0"/>
                              <a:cs typeface="Helvetica Light" charset="0"/>
                            </a:rPr>
                          </m:ctrlPr>
                        </m:sSubPr>
                        <m:e>
                          <m:r>
                            <m:rPr>
                              <m:nor/>
                            </m:rPr>
                            <a:rPr lang="en-CA" sz="1800" b="0" i="0" dirty="0" smtClean="0">
                              <a:latin typeface="Cambria Math" charset="0"/>
                              <a:ea typeface="Helvetica Light" charset="0"/>
                              <a:cs typeface="Helvetica Light" charset="0"/>
                            </a:rPr>
                            <m:t>PC</m:t>
                          </m:r>
                        </m:e>
                        <m:sub>
                          <m:r>
                            <a:rPr lang="en-CA" sz="1800" b="0" i="1" dirty="0" smtClean="0">
                              <a:latin typeface="Cambria Math" charset="0"/>
                              <a:ea typeface="Helvetica Light" charset="0"/>
                              <a:cs typeface="Helvetica Light" charset="0"/>
                            </a:rPr>
                            <m:t>1</m:t>
                          </m:r>
                        </m:sub>
                      </m:sSub>
                      <m:r>
                        <a:rPr lang="en-CA" sz="1800" i="1" dirty="0" smtClean="0">
                          <a:latin typeface="Cambria Math" charset="0"/>
                          <a:ea typeface="Helvetica Light" charset="0"/>
                          <a:cs typeface="Helvetica Light" charset="0"/>
                        </a:rPr>
                        <m:t>= </m:t>
                      </m:r>
                      <m:r>
                        <a:rPr lang="en-CA" sz="1800" b="1" i="1" dirty="0" smtClean="0">
                          <a:solidFill>
                            <a:srgbClr val="00B0F0"/>
                          </a:solidFill>
                          <a:latin typeface="Cambria Math" charset="0"/>
                          <a:ea typeface="Helvetica Light" charset="0"/>
                          <a:cs typeface="Helvetica Light" charset="0"/>
                        </a:rPr>
                        <m:t>−</m:t>
                      </m:r>
                      <m:r>
                        <a:rPr lang="en-CA" sz="1800" b="1" i="1" dirty="0" smtClean="0">
                          <a:solidFill>
                            <a:srgbClr val="00B0F0"/>
                          </a:solidFill>
                          <a:latin typeface="Cambria Math" charset="0"/>
                          <a:ea typeface="Helvetica Light" charset="0"/>
                          <a:cs typeface="Helvetica Light" charset="0"/>
                        </a:rPr>
                        <m:t>𝟎</m:t>
                      </m:r>
                      <m:r>
                        <a:rPr lang="en-CA" sz="1800" b="1" i="1" dirty="0" smtClean="0">
                          <a:solidFill>
                            <a:srgbClr val="00B0F0"/>
                          </a:solidFill>
                          <a:latin typeface="Cambria Math" charset="0"/>
                          <a:ea typeface="Helvetica Light" charset="0"/>
                          <a:cs typeface="Helvetica Light" charset="0"/>
                        </a:rPr>
                        <m:t>.</m:t>
                      </m:r>
                      <m:r>
                        <a:rPr lang="en-CA" sz="1800" b="1" i="1" dirty="0" smtClean="0">
                          <a:solidFill>
                            <a:srgbClr val="00B0F0"/>
                          </a:solidFill>
                          <a:latin typeface="Cambria Math" charset="0"/>
                          <a:ea typeface="Helvetica Light" charset="0"/>
                          <a:cs typeface="Helvetica Light" charset="0"/>
                        </a:rPr>
                        <m:t>𝟒𝟓</m:t>
                      </m:r>
                      <m:r>
                        <a:rPr lang="en-CA" sz="1800" b="1" i="1" dirty="0" smtClean="0">
                          <a:solidFill>
                            <a:srgbClr val="00B0F0"/>
                          </a:solidFill>
                          <a:latin typeface="Cambria Math" charset="0"/>
                          <a:ea typeface="Cambria Math" charset="0"/>
                          <a:cs typeface="Cambria Math" charset="0"/>
                        </a:rPr>
                        <m:t>×</m:t>
                      </m:r>
                      <m:r>
                        <m:rPr>
                          <m:nor/>
                        </m:rPr>
                        <a:rPr lang="en-CA" sz="1800" b="1" i="0" dirty="0" smtClean="0">
                          <a:solidFill>
                            <a:srgbClr val="00B0F0"/>
                          </a:solidFill>
                          <a:latin typeface="Cambria Math" charset="0"/>
                          <a:ea typeface="Helvetica Light" charset="0"/>
                          <a:cs typeface="Helvetica Light" charset="0"/>
                        </a:rPr>
                        <m:t>Fat</m:t>
                      </m:r>
                      <m:r>
                        <a:rPr lang="en-CA" sz="1800" b="1" i="1" dirty="0" smtClean="0">
                          <a:solidFill>
                            <a:srgbClr val="00B0F0"/>
                          </a:solidFill>
                          <a:latin typeface="Cambria Math" charset="0"/>
                          <a:ea typeface="Helvetica Light" charset="0"/>
                          <a:cs typeface="Helvetica Light" charset="0"/>
                        </a:rPr>
                        <m:t> −</m:t>
                      </m:r>
                      <m:r>
                        <a:rPr lang="en-CA" sz="1800" b="1" i="1" dirty="0" smtClean="0">
                          <a:solidFill>
                            <a:srgbClr val="00B0F0"/>
                          </a:solidFill>
                          <a:latin typeface="Cambria Math" charset="0"/>
                          <a:ea typeface="Helvetica Light" charset="0"/>
                          <a:cs typeface="Helvetica Light" charset="0"/>
                        </a:rPr>
                        <m:t>𝟎</m:t>
                      </m:r>
                      <m:r>
                        <a:rPr lang="en-CA" sz="1800" b="1" i="1" dirty="0" smtClean="0">
                          <a:solidFill>
                            <a:srgbClr val="00B0F0"/>
                          </a:solidFill>
                          <a:latin typeface="Cambria Math" charset="0"/>
                          <a:ea typeface="Helvetica Light" charset="0"/>
                          <a:cs typeface="Helvetica Light" charset="0"/>
                        </a:rPr>
                        <m:t>.</m:t>
                      </m:r>
                      <m:r>
                        <a:rPr lang="en-CA" sz="1800" b="1" i="1" dirty="0" smtClean="0">
                          <a:solidFill>
                            <a:srgbClr val="00B0F0"/>
                          </a:solidFill>
                          <a:latin typeface="Cambria Math" charset="0"/>
                          <a:ea typeface="Helvetica Light" charset="0"/>
                          <a:cs typeface="Helvetica Light" charset="0"/>
                        </a:rPr>
                        <m:t>𝟓𝟓</m:t>
                      </m:r>
                      <m:r>
                        <a:rPr lang="en-CA" sz="1800" b="1" i="1" dirty="0">
                          <a:solidFill>
                            <a:srgbClr val="00B0F0"/>
                          </a:solidFill>
                          <a:latin typeface="Cambria Math" charset="0"/>
                          <a:ea typeface="Cambria Math" charset="0"/>
                          <a:cs typeface="Cambria Math" charset="0"/>
                        </a:rPr>
                        <m:t>×</m:t>
                      </m:r>
                      <m:r>
                        <m:rPr>
                          <m:nor/>
                        </m:rPr>
                        <a:rPr lang="en-CA" sz="1800" b="1" i="0" dirty="0" smtClean="0">
                          <a:solidFill>
                            <a:srgbClr val="00B0F0"/>
                          </a:solidFill>
                          <a:latin typeface="Cambria Math" charset="0"/>
                          <a:ea typeface="Helvetica Light" charset="0"/>
                          <a:cs typeface="Helvetica Light" charset="0"/>
                        </a:rPr>
                        <m:t>Protein</m:t>
                      </m:r>
                      <m:r>
                        <a:rPr lang="en-CA" sz="1800" i="1" dirty="0" smtClean="0">
                          <a:solidFill>
                            <a:srgbClr val="00B0F0"/>
                          </a:solidFill>
                          <a:latin typeface="Cambria Math" charset="0"/>
                          <a:ea typeface="Helvetica Light" charset="0"/>
                          <a:cs typeface="Helvetica Light" charset="0"/>
                        </a:rPr>
                        <m:t> </m:t>
                      </m:r>
                      <m:r>
                        <a:rPr lang="en-CA" sz="1800" i="1" dirty="0" smtClean="0">
                          <a:latin typeface="Cambria Math" charset="0"/>
                          <a:ea typeface="Helvetica Light" charset="0"/>
                          <a:cs typeface="Helvetica Light" charset="0"/>
                        </a:rPr>
                        <m:t>+</m:t>
                      </m:r>
                      <m:r>
                        <a:rPr lang="en-CA" sz="1800" b="1" i="1" dirty="0" smtClean="0">
                          <a:solidFill>
                            <a:srgbClr val="7030A0"/>
                          </a:solidFill>
                          <a:latin typeface="Cambria Math" charset="0"/>
                          <a:ea typeface="Helvetica Light" charset="0"/>
                          <a:cs typeface="Helvetica Light" charset="0"/>
                        </a:rPr>
                        <m:t>𝟎</m:t>
                      </m:r>
                      <m:r>
                        <a:rPr lang="en-CA" sz="1800" b="1" i="1" dirty="0" smtClean="0">
                          <a:solidFill>
                            <a:srgbClr val="7030A0"/>
                          </a:solidFill>
                          <a:latin typeface="Cambria Math" charset="0"/>
                          <a:ea typeface="Helvetica Light" charset="0"/>
                          <a:cs typeface="Helvetica Light" charset="0"/>
                        </a:rPr>
                        <m:t>.</m:t>
                      </m:r>
                      <m:r>
                        <a:rPr lang="en-CA" sz="1800" b="1" i="1" dirty="0" smtClean="0">
                          <a:solidFill>
                            <a:srgbClr val="7030A0"/>
                          </a:solidFill>
                          <a:latin typeface="Cambria Math" charset="0"/>
                          <a:ea typeface="Helvetica Light" charset="0"/>
                          <a:cs typeface="Helvetica Light" charset="0"/>
                        </a:rPr>
                        <m:t>𝟓𝟓</m:t>
                      </m:r>
                      <m:r>
                        <a:rPr lang="en-CA" sz="1800" b="1" i="1" dirty="0">
                          <a:solidFill>
                            <a:srgbClr val="7030A0"/>
                          </a:solidFill>
                          <a:latin typeface="Cambria Math" charset="0"/>
                          <a:ea typeface="Cambria Math" charset="0"/>
                          <a:cs typeface="Cambria Math" charset="0"/>
                        </a:rPr>
                        <m:t>×</m:t>
                      </m:r>
                      <m:r>
                        <m:rPr>
                          <m:nor/>
                        </m:rPr>
                        <a:rPr lang="en-CA" sz="1800" b="1" i="0" dirty="0" smtClean="0">
                          <a:solidFill>
                            <a:srgbClr val="7030A0"/>
                          </a:solidFill>
                          <a:latin typeface="Cambria Math" charset="0"/>
                          <a:ea typeface="Helvetica Light" charset="0"/>
                          <a:cs typeface="Helvetica Light" charset="0"/>
                        </a:rPr>
                        <m:t>Fiber</m:t>
                      </m:r>
                      <m:r>
                        <a:rPr lang="en-CA" sz="1800" b="1" i="1" dirty="0" smtClean="0">
                          <a:solidFill>
                            <a:srgbClr val="7030A0"/>
                          </a:solidFill>
                          <a:latin typeface="Cambria Math" charset="0"/>
                          <a:ea typeface="Helvetica Light" charset="0"/>
                          <a:cs typeface="Helvetica Light" charset="0"/>
                        </a:rPr>
                        <m:t> +</m:t>
                      </m:r>
                      <m:r>
                        <a:rPr lang="en-CA" sz="1800" b="1" i="1" dirty="0" smtClean="0">
                          <a:solidFill>
                            <a:srgbClr val="7030A0"/>
                          </a:solidFill>
                          <a:latin typeface="Cambria Math" charset="0"/>
                          <a:ea typeface="Helvetica Light" charset="0"/>
                          <a:cs typeface="Helvetica Light" charset="0"/>
                        </a:rPr>
                        <m:t>𝟎</m:t>
                      </m:r>
                      <m:r>
                        <a:rPr lang="en-CA" sz="1800" b="1" i="1" dirty="0" smtClean="0">
                          <a:solidFill>
                            <a:srgbClr val="7030A0"/>
                          </a:solidFill>
                          <a:latin typeface="Cambria Math" charset="0"/>
                          <a:ea typeface="Helvetica Light" charset="0"/>
                          <a:cs typeface="Helvetica Light" charset="0"/>
                        </a:rPr>
                        <m:t>.</m:t>
                      </m:r>
                      <m:r>
                        <a:rPr lang="en-CA" sz="1800" b="1" i="1" dirty="0" smtClean="0">
                          <a:solidFill>
                            <a:srgbClr val="7030A0"/>
                          </a:solidFill>
                          <a:latin typeface="Cambria Math" charset="0"/>
                          <a:ea typeface="Helvetica Light" charset="0"/>
                          <a:cs typeface="Helvetica Light" charset="0"/>
                        </a:rPr>
                        <m:t>𝟒𝟒</m:t>
                      </m:r>
                      <m:r>
                        <a:rPr lang="en-CA" sz="1800" b="1" i="1" dirty="0">
                          <a:solidFill>
                            <a:srgbClr val="7030A0"/>
                          </a:solidFill>
                          <a:latin typeface="Cambria Math" charset="0"/>
                          <a:ea typeface="Cambria Math" charset="0"/>
                          <a:cs typeface="Cambria Math" charset="0"/>
                        </a:rPr>
                        <m:t>×</m:t>
                      </m:r>
                      <m:r>
                        <m:rPr>
                          <m:nor/>
                        </m:rPr>
                        <a:rPr lang="en-CA" sz="1800" b="1" i="0" dirty="0" smtClean="0">
                          <a:solidFill>
                            <a:srgbClr val="7030A0"/>
                          </a:solidFill>
                          <a:latin typeface="Cambria Math" charset="0"/>
                          <a:ea typeface="Helvetica Light" charset="0"/>
                          <a:cs typeface="Helvetica Light" charset="0"/>
                        </a:rPr>
                        <m:t>Vitamin</m:t>
                      </m:r>
                      <m:r>
                        <m:rPr>
                          <m:nor/>
                        </m:rPr>
                        <a:rPr lang="en-CA" sz="1800" b="1" i="0" dirty="0" smtClean="0">
                          <a:solidFill>
                            <a:srgbClr val="7030A0"/>
                          </a:solidFill>
                          <a:latin typeface="Cambria Math" charset="0"/>
                          <a:ea typeface="Helvetica Light" charset="0"/>
                          <a:cs typeface="Helvetica Light" charset="0"/>
                        </a:rPr>
                        <m:t> </m:t>
                      </m:r>
                      <m:r>
                        <m:rPr>
                          <m:nor/>
                        </m:rPr>
                        <a:rPr lang="en-CA" sz="1800" b="1" i="0" dirty="0" smtClean="0">
                          <a:solidFill>
                            <a:srgbClr val="7030A0"/>
                          </a:solidFill>
                          <a:latin typeface="Cambria Math" charset="0"/>
                          <a:ea typeface="Helvetica Light" charset="0"/>
                          <a:cs typeface="Helvetica Light" charset="0"/>
                        </a:rPr>
                        <m:t>C</m:t>
                      </m:r>
                    </m:oMath>
                  </m:oMathPara>
                </a14:m>
                <a:endParaRPr lang="en-CA" sz="1800" b="1">
                  <a:latin typeface="Helvetica Light" charset="0"/>
                  <a:ea typeface="Helvetica Light" charset="0"/>
                  <a:cs typeface="Helvetica Light" charset="0"/>
                </a:endParaRPr>
              </a:p>
              <a:p>
                <a:pPr algn="just"/>
                <a14:m>
                  <m:oMathPara xmlns:m="http://schemas.openxmlformats.org/officeDocument/2006/math">
                    <m:oMathParaPr>
                      <m:jc m:val="centerGroup"/>
                    </m:oMathParaPr>
                    <m:oMath xmlns:m="http://schemas.openxmlformats.org/officeDocument/2006/math">
                      <m:sSub>
                        <m:sSubPr>
                          <m:ctrlPr>
                            <a:rPr lang="en-US" sz="1800" i="1" dirty="0" smtClean="0">
                              <a:latin typeface="Cambria Math" panose="02040503050406030204" pitchFamily="18" charset="0"/>
                              <a:ea typeface="Helvetica Light" charset="0"/>
                              <a:cs typeface="Helvetica Light" charset="0"/>
                            </a:rPr>
                          </m:ctrlPr>
                        </m:sSubPr>
                        <m:e>
                          <m:r>
                            <m:rPr>
                              <m:nor/>
                            </m:rPr>
                            <a:rPr lang="en-CA" sz="1800" b="0" i="0" dirty="0" smtClean="0">
                              <a:latin typeface="Cambria Math" charset="0"/>
                              <a:ea typeface="Helvetica Light" charset="0"/>
                              <a:cs typeface="Helvetica Light" charset="0"/>
                            </a:rPr>
                            <m:t>PC</m:t>
                          </m:r>
                        </m:e>
                        <m:sub>
                          <m:r>
                            <a:rPr lang="en-CA" sz="1800" b="0" i="1" dirty="0" smtClean="0">
                              <a:latin typeface="Cambria Math" panose="02040503050406030204" pitchFamily="18" charset="0"/>
                              <a:ea typeface="Helvetica Light" charset="0"/>
                              <a:cs typeface="Helvetica Light" charset="0"/>
                            </a:rPr>
                            <m:t>2</m:t>
                          </m:r>
                        </m:sub>
                      </m:sSub>
                      <m:r>
                        <a:rPr lang="en-CA" sz="1800" b="1" i="1" dirty="0" smtClean="0">
                          <a:latin typeface="Cambria Math" charset="0"/>
                          <a:ea typeface="Helvetica Light" charset="0"/>
                          <a:cs typeface="Helvetica Light" charset="0"/>
                        </a:rPr>
                        <m:t>= </m:t>
                      </m:r>
                      <m:r>
                        <a:rPr lang="en-CA" sz="1800" b="1" i="1" dirty="0" smtClean="0">
                          <a:latin typeface="Cambria Math" charset="0"/>
                          <a:ea typeface="Helvetica Light" charset="0"/>
                          <a:cs typeface="Helvetica Light" charset="0"/>
                        </a:rPr>
                        <m:t>𝟎</m:t>
                      </m:r>
                      <m:r>
                        <a:rPr lang="en-CA" sz="1800" b="1" i="1" dirty="0" smtClean="0">
                          <a:latin typeface="Cambria Math" charset="0"/>
                          <a:ea typeface="Helvetica Light" charset="0"/>
                          <a:cs typeface="Helvetica Light" charset="0"/>
                        </a:rPr>
                        <m:t>.</m:t>
                      </m:r>
                      <m:r>
                        <a:rPr lang="en-CA" sz="1800" b="1" i="1" dirty="0" smtClean="0">
                          <a:latin typeface="Cambria Math" panose="02040503050406030204" pitchFamily="18" charset="0"/>
                          <a:ea typeface="Helvetica Light" charset="0"/>
                          <a:cs typeface="Helvetica Light" charset="0"/>
                        </a:rPr>
                        <m:t>𝟔𝟔</m:t>
                      </m:r>
                      <m:r>
                        <a:rPr lang="en-CA" sz="1800" b="1" i="1" dirty="0" smtClean="0">
                          <a:latin typeface="Cambria Math" charset="0"/>
                          <a:ea typeface="Cambria Math" charset="0"/>
                          <a:cs typeface="Cambria Math" charset="0"/>
                        </a:rPr>
                        <m:t>×</m:t>
                      </m:r>
                      <m:r>
                        <m:rPr>
                          <m:nor/>
                        </m:rPr>
                        <a:rPr lang="en-CA" sz="1800" b="1" i="0" dirty="0" smtClean="0">
                          <a:latin typeface="Cambria Math" charset="0"/>
                          <a:ea typeface="Helvetica Light" charset="0"/>
                          <a:cs typeface="Helvetica Light" charset="0"/>
                        </a:rPr>
                        <m:t>Fat</m:t>
                      </m:r>
                      <m:r>
                        <a:rPr lang="en-CA" sz="1800" b="0" i="1" dirty="0" smtClean="0">
                          <a:latin typeface="Cambria Math" panose="02040503050406030204" pitchFamily="18" charset="0"/>
                          <a:ea typeface="Helvetica Light" charset="0"/>
                          <a:cs typeface="Helvetica Light" charset="0"/>
                        </a:rPr>
                        <m:t>+0.21</m:t>
                      </m:r>
                      <m:r>
                        <a:rPr lang="en-CA" sz="1800" i="1" dirty="0">
                          <a:latin typeface="Cambria Math" charset="0"/>
                          <a:ea typeface="Cambria Math" charset="0"/>
                          <a:cs typeface="Cambria Math" charset="0"/>
                        </a:rPr>
                        <m:t>×</m:t>
                      </m:r>
                      <m:r>
                        <m:rPr>
                          <m:nor/>
                        </m:rPr>
                        <a:rPr lang="en-CA" sz="1800" i="0" dirty="0" smtClean="0">
                          <a:latin typeface="Cambria Math" charset="0"/>
                          <a:ea typeface="Helvetica Light" charset="0"/>
                          <a:cs typeface="Helvetica Light" charset="0"/>
                        </a:rPr>
                        <m:t>Protein</m:t>
                      </m:r>
                      <m:r>
                        <a:rPr lang="en-CA" sz="1800" i="1" dirty="0" smtClean="0">
                          <a:latin typeface="Cambria Math" charset="0"/>
                          <a:ea typeface="Helvetica Light" charset="0"/>
                          <a:cs typeface="Helvetica Light" charset="0"/>
                        </a:rPr>
                        <m:t> +0.</m:t>
                      </m:r>
                      <m:r>
                        <a:rPr lang="en-CA" sz="1800" b="0" i="1" dirty="0" smtClean="0">
                          <a:latin typeface="Cambria Math" panose="02040503050406030204" pitchFamily="18" charset="0"/>
                          <a:ea typeface="Helvetica Light" charset="0"/>
                          <a:cs typeface="Helvetica Light" charset="0"/>
                        </a:rPr>
                        <m:t>19</m:t>
                      </m:r>
                      <m:r>
                        <a:rPr lang="en-CA" sz="1800" i="1" dirty="0">
                          <a:latin typeface="Cambria Math" charset="0"/>
                          <a:ea typeface="Cambria Math" charset="0"/>
                          <a:cs typeface="Cambria Math" charset="0"/>
                        </a:rPr>
                        <m:t>×</m:t>
                      </m:r>
                      <m:r>
                        <m:rPr>
                          <m:nor/>
                        </m:rPr>
                        <a:rPr lang="en-CA" sz="1800" i="0" dirty="0" smtClean="0">
                          <a:latin typeface="Cambria Math" charset="0"/>
                          <a:ea typeface="Helvetica Light" charset="0"/>
                          <a:cs typeface="Helvetica Light" charset="0"/>
                        </a:rPr>
                        <m:t>Fiber</m:t>
                      </m:r>
                      <m:r>
                        <a:rPr lang="en-CA" sz="1800" i="1" dirty="0" smtClean="0">
                          <a:latin typeface="Cambria Math" charset="0"/>
                          <a:ea typeface="Helvetica Light" charset="0"/>
                          <a:cs typeface="Helvetica Light" charset="0"/>
                        </a:rPr>
                        <m:t> +</m:t>
                      </m:r>
                      <m:r>
                        <a:rPr lang="en-CA" sz="1800" b="1" i="1" dirty="0" smtClean="0">
                          <a:latin typeface="Cambria Math" charset="0"/>
                          <a:ea typeface="Helvetica Light" charset="0"/>
                          <a:cs typeface="Helvetica Light" charset="0"/>
                        </a:rPr>
                        <m:t>𝟎</m:t>
                      </m:r>
                      <m:r>
                        <a:rPr lang="en-CA" sz="1800" b="1" i="1" dirty="0" smtClean="0">
                          <a:latin typeface="Cambria Math" charset="0"/>
                          <a:ea typeface="Helvetica Light" charset="0"/>
                          <a:cs typeface="Helvetica Light" charset="0"/>
                        </a:rPr>
                        <m:t>.</m:t>
                      </m:r>
                      <m:r>
                        <a:rPr lang="en-CA" sz="1800" b="1" i="1" dirty="0" smtClean="0">
                          <a:latin typeface="Cambria Math" panose="02040503050406030204" pitchFamily="18" charset="0"/>
                          <a:ea typeface="Helvetica Light" charset="0"/>
                          <a:cs typeface="Helvetica Light" charset="0"/>
                        </a:rPr>
                        <m:t>𝟕𝟎</m:t>
                      </m:r>
                      <m:r>
                        <a:rPr lang="en-CA" sz="1800" b="1" i="1" dirty="0">
                          <a:latin typeface="Cambria Math" charset="0"/>
                          <a:ea typeface="Cambria Math" charset="0"/>
                          <a:cs typeface="Cambria Math" charset="0"/>
                        </a:rPr>
                        <m:t>×</m:t>
                      </m:r>
                      <m:r>
                        <m:rPr>
                          <m:nor/>
                        </m:rPr>
                        <a:rPr lang="en-CA" sz="1800" b="1" i="0" dirty="0" smtClean="0">
                          <a:latin typeface="Cambria Math" charset="0"/>
                          <a:ea typeface="Helvetica Light" charset="0"/>
                          <a:cs typeface="Helvetica Light" charset="0"/>
                        </a:rPr>
                        <m:t>Vitamin</m:t>
                      </m:r>
                      <m:r>
                        <m:rPr>
                          <m:nor/>
                        </m:rPr>
                        <a:rPr lang="en-CA" sz="1800" b="1" i="0" dirty="0" smtClean="0">
                          <a:latin typeface="Cambria Math" charset="0"/>
                          <a:ea typeface="Helvetica Light" charset="0"/>
                          <a:cs typeface="Helvetica Light" charset="0"/>
                        </a:rPr>
                        <m:t> </m:t>
                      </m:r>
                      <m:r>
                        <m:rPr>
                          <m:nor/>
                        </m:rPr>
                        <a:rPr lang="en-CA" sz="1800" b="1" i="0" dirty="0" smtClean="0">
                          <a:latin typeface="Cambria Math" charset="0"/>
                          <a:ea typeface="Helvetica Light" charset="0"/>
                          <a:cs typeface="Helvetica Light" charset="0"/>
                        </a:rPr>
                        <m:t>C</m:t>
                      </m:r>
                    </m:oMath>
                  </m:oMathPara>
                </a14:m>
                <a:endParaRPr lang="en-CA" sz="1800" b="1">
                  <a:latin typeface="Helvetica Light" charset="0"/>
                  <a:ea typeface="Helvetica Light" charset="0"/>
                  <a:cs typeface="Helvetica Light" charset="0"/>
                </a:endParaRPr>
              </a:p>
            </p:txBody>
          </p:sp>
        </mc:Choice>
        <mc:Fallback xmlns="">
          <p:sp>
            <p:nvSpPr>
              <p:cNvPr id="14" name="TextBox 13">
                <a:extLst>
                  <a:ext uri="{FF2B5EF4-FFF2-40B4-BE49-F238E27FC236}">
                    <a16:creationId xmlns:a16="http://schemas.microsoft.com/office/drawing/2014/main" id="{69662FCC-4F87-DDBF-D39E-43878C1EB705}"/>
                  </a:ext>
                </a:extLst>
              </p:cNvPr>
              <p:cNvSpPr txBox="1">
                <a:spLocks noRot="1" noChangeAspect="1" noMove="1" noResize="1" noEditPoints="1" noAdjustHandles="1" noChangeArrowheads="1" noChangeShapeType="1" noTextEdit="1"/>
              </p:cNvSpPr>
              <p:nvPr/>
            </p:nvSpPr>
            <p:spPr>
              <a:xfrm>
                <a:off x="2383809" y="85135"/>
                <a:ext cx="7965743" cy="646331"/>
              </a:xfrm>
              <a:prstGeom prst="rect">
                <a:avLst/>
              </a:prstGeom>
              <a:blipFill>
                <a:blip r:embed="rId6"/>
                <a:stretch>
                  <a:fillRect/>
                </a:stretch>
              </a:blipFill>
            </p:spPr>
            <p:txBody>
              <a:bodyPr/>
              <a:lstStyle/>
              <a:p>
                <a:r>
                  <a:rPr lang="en-US">
                    <a:noFill/>
                  </a:rPr>
                  <a:t> </a:t>
                </a:r>
              </a:p>
            </p:txBody>
          </p:sp>
        </mc:Fallback>
      </mc:AlternateContent>
      <p:sp>
        <p:nvSpPr>
          <p:cNvPr id="9" name="Date Placeholder 5">
            <a:extLst>
              <a:ext uri="{FF2B5EF4-FFF2-40B4-BE49-F238E27FC236}">
                <a16:creationId xmlns:a16="http://schemas.microsoft.com/office/drawing/2014/main" id="{15F7E93A-A7F6-B600-4DDD-2A0FAF948A2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85821864-0F8C-3FCB-5823-8309AEED2A8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87099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Transformations</a:t>
            </a:r>
            <a:endParaRPr lang="en-US" sz="2400"/>
          </a:p>
        </p:txBody>
      </p:sp>
      <p:sp>
        <p:nvSpPr>
          <p:cNvPr id="3" name="Content Placeholder 2"/>
          <p:cNvSpPr>
            <a:spLocks noGrp="1"/>
          </p:cNvSpPr>
          <p:nvPr>
            <p:ph idx="1"/>
          </p:nvPr>
        </p:nvSpPr>
        <p:spPr/>
        <p:txBody>
          <a:bodyPr>
            <a:noAutofit/>
          </a:bodyPr>
          <a:lstStyle/>
          <a:p>
            <a:pPr algn="just"/>
            <a:r>
              <a:rPr lang="en-US"/>
              <a:t>Models sometimes require that certain data assumptions be met (normality of residuals, linearity, etc.).</a:t>
            </a:r>
            <a:endParaRPr lang="en-US" sz="1000"/>
          </a:p>
          <a:p>
            <a:pPr algn="just"/>
            <a:r>
              <a:rPr lang="en-US"/>
              <a:t>If the raw data does not meet the requirements, we can either:</a:t>
            </a:r>
          </a:p>
          <a:p>
            <a:pPr lvl="1" algn="just"/>
            <a:r>
              <a:rPr lang="en-US"/>
              <a:t>abandon the model </a:t>
            </a:r>
          </a:p>
          <a:p>
            <a:pPr lvl="1" algn="just"/>
            <a:r>
              <a:rPr lang="en-US"/>
              <a:t>attempt to </a:t>
            </a:r>
            <a:r>
              <a:rPr lang="en-US" b="1"/>
              <a:t>transform</a:t>
            </a:r>
            <a:r>
              <a:rPr lang="en-US"/>
              <a:t> the data</a:t>
            </a:r>
            <a:endParaRPr lang="en-CA" sz="1000"/>
          </a:p>
          <a:p>
            <a:pPr algn="just"/>
            <a:r>
              <a:rPr lang="en-CA"/>
              <a:t>The second approach requires an </a:t>
            </a:r>
            <a:r>
              <a:rPr lang="en-CA" b="1"/>
              <a:t>inverse transformation</a:t>
            </a:r>
            <a:r>
              <a:rPr lang="en-CA"/>
              <a:t> to be able to draw conclusions about the </a:t>
            </a:r>
            <a:r>
              <a:rPr lang="en-CA" b="1"/>
              <a:t>original data</a:t>
            </a:r>
            <a:r>
              <a:rPr lang="en-CA"/>
              <a:t>. </a:t>
            </a:r>
            <a:endParaRPr lang="en-US" sz="100"/>
          </a:p>
        </p:txBody>
      </p:sp>
      <p:sp>
        <p:nvSpPr>
          <p:cNvPr id="5" name="Slide Number Placeholder 4">
            <a:extLst>
              <a:ext uri="{FF2B5EF4-FFF2-40B4-BE49-F238E27FC236}">
                <a16:creationId xmlns:a16="http://schemas.microsoft.com/office/drawing/2014/main" id="{99D020F3-579B-19E1-ADF8-E99B7A47065A}"/>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203</a:t>
            </a:fld>
            <a:endParaRPr lang="en-CA"/>
          </a:p>
        </p:txBody>
      </p:sp>
      <p:grpSp>
        <p:nvGrpSpPr>
          <p:cNvPr id="6" name="Group 5">
            <a:extLst>
              <a:ext uri="{FF2B5EF4-FFF2-40B4-BE49-F238E27FC236}">
                <a16:creationId xmlns:a16="http://schemas.microsoft.com/office/drawing/2014/main" id="{DCB709E4-7A3D-573F-0DC1-7BE7B84FF76B}"/>
              </a:ext>
            </a:extLst>
          </p:cNvPr>
          <p:cNvGrpSpPr/>
          <p:nvPr/>
        </p:nvGrpSpPr>
        <p:grpSpPr>
          <a:xfrm>
            <a:off x="73618" y="74242"/>
            <a:ext cx="1296000" cy="291600"/>
            <a:chOff x="72465" y="14652"/>
            <a:chExt cx="1296000" cy="291600"/>
          </a:xfrm>
          <a:solidFill>
            <a:schemeClr val="accent4"/>
          </a:solidFill>
        </p:grpSpPr>
        <p:sp>
          <p:nvSpPr>
            <p:cNvPr id="7" name="Rectangle 6">
              <a:extLst>
                <a:ext uri="{FF2B5EF4-FFF2-40B4-BE49-F238E27FC236}">
                  <a16:creationId xmlns:a16="http://schemas.microsoft.com/office/drawing/2014/main" id="{60681E8C-59BA-B654-CD9D-8E309049718B}"/>
                </a:ext>
              </a:extLst>
            </p:cNvPr>
            <p:cNvSpPr/>
            <p:nvPr/>
          </p:nvSpPr>
          <p:spPr>
            <a:xfrm>
              <a:off x="72465" y="16073"/>
              <a:ext cx="1296000" cy="2887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3F43660-1C73-9A2D-E226-E497096E9603}"/>
                </a:ext>
              </a:extLst>
            </p:cNvPr>
            <p:cNvSpPr txBox="1"/>
            <p:nvPr/>
          </p:nvSpPr>
          <p:spPr>
            <a:xfrm>
              <a:off x="126908" y="14652"/>
              <a:ext cx="1187115"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grpSp>
      <p:sp>
        <p:nvSpPr>
          <p:cNvPr id="9" name="Date Placeholder 5">
            <a:extLst>
              <a:ext uri="{FF2B5EF4-FFF2-40B4-BE49-F238E27FC236}">
                <a16:creationId xmlns:a16="http://schemas.microsoft.com/office/drawing/2014/main" id="{C344F825-8FE5-3182-E706-A4247E9E8A90}"/>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9780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Common Transformations</a:t>
            </a:r>
            <a:endParaRPr lang="en-US" sz="240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gn="just"/>
                <a:r>
                  <a:rPr lang="en-CA"/>
                  <a:t>In the data analysis context, transformations are </a:t>
                </a:r>
                <a:r>
                  <a:rPr lang="en-CA" b="1"/>
                  <a:t>monotonic:</a:t>
                </a:r>
              </a:p>
              <a:p>
                <a:pPr lvl="1" algn="just"/>
                <a:r>
                  <a:rPr lang="en-CA"/>
                  <a:t>logarithmic</a:t>
                </a:r>
              </a:p>
              <a:p>
                <a:pPr lvl="1" algn="just"/>
                <a:r>
                  <a:rPr lang="en-CA"/>
                  <a:t>square root, inverse, power: </a:t>
                </a:r>
                <a14:m>
                  <m:oMath xmlns:m="http://schemas.openxmlformats.org/officeDocument/2006/math">
                    <m:sSup>
                      <m:sSupPr>
                        <m:ctrlPr>
                          <a:rPr lang="en-CA" i="1" smtClean="0">
                            <a:latin typeface="Cambria Math" panose="02040503050406030204" pitchFamily="18" charset="0"/>
                          </a:rPr>
                        </m:ctrlPr>
                      </m:sSupPr>
                      <m:e>
                        <m:r>
                          <a:rPr lang="en-CA" b="0" i="1" smtClean="0">
                            <a:latin typeface="Cambria Math" charset="0"/>
                          </a:rPr>
                          <m:t>𝑊</m:t>
                        </m:r>
                      </m:e>
                      <m:sup>
                        <m:r>
                          <a:rPr lang="en-CA" b="0" i="1" smtClean="0">
                            <a:latin typeface="Cambria Math" charset="0"/>
                          </a:rPr>
                          <m:t>𝑘</m:t>
                        </m:r>
                      </m:sup>
                    </m:sSup>
                  </m:oMath>
                </a14:m>
                <a:endParaRPr lang="en-CA"/>
              </a:p>
              <a:p>
                <a:pPr lvl="1" algn="just"/>
                <a:r>
                  <a:rPr lang="en-CA"/>
                  <a:t>exponential</a:t>
                </a:r>
              </a:p>
              <a:p>
                <a:pPr lvl="1" algn="just"/>
                <a:r>
                  <a:rPr lang="en-CA"/>
                  <a:t>Box-Cox, etc.</a:t>
                </a:r>
                <a:endParaRPr lang="en-CA" sz="1000"/>
              </a:p>
              <a:p>
                <a:pPr algn="just"/>
                <a:r>
                  <a:rPr lang="en-CA"/>
                  <a:t>Transformations on </a:t>
                </a:r>
                <a14:m>
                  <m:oMath xmlns:m="http://schemas.openxmlformats.org/officeDocument/2006/math">
                    <m:r>
                      <a:rPr lang="en-CA" i="1" smtClean="0">
                        <a:latin typeface="Cambria Math" charset="0"/>
                      </a:rPr>
                      <m:t>𝑋</m:t>
                    </m:r>
                  </m:oMath>
                </a14:m>
                <a:r>
                  <a:rPr lang="en-CA"/>
                  <a:t> may achieve linearity, but usually at some price (correlations are not preserved, for instance). Transformations on </a:t>
                </a:r>
                <a14:m>
                  <m:oMath xmlns:m="http://schemas.openxmlformats.org/officeDocument/2006/math">
                    <m:r>
                      <a:rPr lang="en-CA" i="1" smtClean="0">
                        <a:latin typeface="Cambria Math" charset="0"/>
                      </a:rPr>
                      <m:t>𝑌</m:t>
                    </m:r>
                  </m:oMath>
                </a14:m>
                <a:r>
                  <a:rPr lang="en-CA"/>
                  <a:t> can help with non-normality and unequal variance of error terms.</a:t>
                </a:r>
                <a:endParaRPr lang="en-US" sz="1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09" r="-18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9DCF0D7-A6A9-894F-A0E0-1B03169BECCE}"/>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204</a:t>
            </a:fld>
            <a:endParaRPr lang="en-CA"/>
          </a:p>
        </p:txBody>
      </p:sp>
      <p:grpSp>
        <p:nvGrpSpPr>
          <p:cNvPr id="6" name="Group 5">
            <a:extLst>
              <a:ext uri="{FF2B5EF4-FFF2-40B4-BE49-F238E27FC236}">
                <a16:creationId xmlns:a16="http://schemas.microsoft.com/office/drawing/2014/main" id="{2828DD00-F993-964D-C026-2D7FD13DF2D8}"/>
              </a:ext>
            </a:extLst>
          </p:cNvPr>
          <p:cNvGrpSpPr/>
          <p:nvPr/>
        </p:nvGrpSpPr>
        <p:grpSpPr>
          <a:xfrm>
            <a:off x="73618" y="74242"/>
            <a:ext cx="1296000" cy="291600"/>
            <a:chOff x="72465" y="14652"/>
            <a:chExt cx="1296000" cy="291600"/>
          </a:xfrm>
          <a:solidFill>
            <a:schemeClr val="accent4"/>
          </a:solidFill>
        </p:grpSpPr>
        <p:sp>
          <p:nvSpPr>
            <p:cNvPr id="7" name="Rectangle 6">
              <a:extLst>
                <a:ext uri="{FF2B5EF4-FFF2-40B4-BE49-F238E27FC236}">
                  <a16:creationId xmlns:a16="http://schemas.microsoft.com/office/drawing/2014/main" id="{B53B4294-4B45-71B9-31D1-0BDDE2750206}"/>
                </a:ext>
              </a:extLst>
            </p:cNvPr>
            <p:cNvSpPr/>
            <p:nvPr/>
          </p:nvSpPr>
          <p:spPr>
            <a:xfrm>
              <a:off x="72465" y="16073"/>
              <a:ext cx="1296000" cy="28875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B173BC-D700-415E-0843-B3C08E3B6E5A}"/>
                </a:ext>
              </a:extLst>
            </p:cNvPr>
            <p:cNvSpPr txBox="1"/>
            <p:nvPr/>
          </p:nvSpPr>
          <p:spPr>
            <a:xfrm>
              <a:off x="126908" y="14652"/>
              <a:ext cx="1187115"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grpSp>
      <p:sp>
        <p:nvSpPr>
          <p:cNvPr id="9" name="Date Placeholder 5">
            <a:extLst>
              <a:ext uri="{FF2B5EF4-FFF2-40B4-BE49-F238E27FC236}">
                <a16:creationId xmlns:a16="http://schemas.microsoft.com/office/drawing/2014/main" id="{35E04FE8-30E1-D220-D4C5-5E7F54ECC61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46286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3A818B-9686-D041-ACFD-6337B43A0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6119" y="396883"/>
            <a:ext cx="5967482" cy="3121150"/>
          </a:xfrm>
          <a:prstGeom prst="rect">
            <a:avLst/>
          </a:prstGeom>
        </p:spPr>
      </p:pic>
      <p:pic>
        <p:nvPicPr>
          <p:cNvPr id="7" name="Picture 6">
            <a:extLst>
              <a:ext uri="{FF2B5EF4-FFF2-40B4-BE49-F238E27FC236}">
                <a16:creationId xmlns:a16="http://schemas.microsoft.com/office/drawing/2014/main" id="{087950D6-0E60-5347-BC49-FB5A76534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6118" y="3675686"/>
            <a:ext cx="5967484" cy="3121151"/>
          </a:xfrm>
          <a:prstGeom prst="rect">
            <a:avLst/>
          </a:prstGeom>
        </p:spPr>
      </p:pic>
      <p:pic>
        <p:nvPicPr>
          <p:cNvPr id="9" name="Picture 8">
            <a:extLst>
              <a:ext uri="{FF2B5EF4-FFF2-40B4-BE49-F238E27FC236}">
                <a16:creationId xmlns:a16="http://schemas.microsoft.com/office/drawing/2014/main" id="{C2FE7B14-8F54-974F-AB43-CF07CFF23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47" y="3675686"/>
            <a:ext cx="5967484" cy="3121151"/>
          </a:xfrm>
          <a:prstGeom prst="rect">
            <a:avLst/>
          </a:prstGeom>
        </p:spPr>
      </p:pic>
      <p:pic>
        <p:nvPicPr>
          <p:cNvPr id="14" name="Picture 13">
            <a:extLst>
              <a:ext uri="{FF2B5EF4-FFF2-40B4-BE49-F238E27FC236}">
                <a16:creationId xmlns:a16="http://schemas.microsoft.com/office/drawing/2014/main" id="{BCF49C33-22BC-D64C-A590-AF6F857CF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7" y="396882"/>
            <a:ext cx="5967484" cy="3121151"/>
          </a:xfrm>
          <a:prstGeom prst="rect">
            <a:avLst/>
          </a:prstGeom>
        </p:spPr>
      </p:pic>
      <p:sp>
        <p:nvSpPr>
          <p:cNvPr id="15" name="TextBox 14">
            <a:extLst>
              <a:ext uri="{FF2B5EF4-FFF2-40B4-BE49-F238E27FC236}">
                <a16:creationId xmlns:a16="http://schemas.microsoft.com/office/drawing/2014/main" id="{031C15FE-C908-4543-8845-0BED67AC163C}"/>
              </a:ext>
            </a:extLst>
          </p:cNvPr>
          <p:cNvSpPr txBox="1"/>
          <p:nvPr/>
        </p:nvSpPr>
        <p:spPr>
          <a:xfrm>
            <a:off x="452283" y="519198"/>
            <a:ext cx="2133600" cy="461665"/>
          </a:xfrm>
          <a:prstGeom prst="rect">
            <a:avLst/>
          </a:prstGeom>
          <a:noFill/>
        </p:spPr>
        <p:txBody>
          <a:bodyPr wrap="square" rtlCol="0">
            <a:spAutoFit/>
          </a:bodyPr>
          <a:lstStyle/>
          <a:p>
            <a:r>
              <a:rPr lang="en-US" sz="2400">
                <a:solidFill>
                  <a:schemeClr val="bg1"/>
                </a:solidFill>
                <a:latin typeface="Dagny OT" panose="020B0504020201020104" pitchFamily="34" charset="77"/>
              </a:rPr>
              <a:t>Original Data</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AB0AA7-2342-5046-A98A-B4401EDFC885}"/>
                  </a:ext>
                </a:extLst>
              </p:cNvPr>
              <p:cNvSpPr txBox="1"/>
              <p:nvPr/>
            </p:nvSpPr>
            <p:spPr>
              <a:xfrm>
                <a:off x="452282" y="3817921"/>
                <a:ext cx="2768589" cy="496418"/>
              </a:xfrm>
              <a:prstGeom prst="rect">
                <a:avLst/>
              </a:prstGeom>
              <a:noFill/>
            </p:spPr>
            <p:txBody>
              <a:bodyPr wrap="square" rtlCol="0">
                <a:spAutoFit/>
              </a:bodyPr>
              <a:lstStyle/>
              <a:p>
                <a:r>
                  <a:rPr lang="en-US" sz="2400">
                    <a:solidFill>
                      <a:schemeClr val="bg1"/>
                    </a:solidFill>
                    <a:latin typeface="Dagny OT" panose="020B0504020201020104" pitchFamily="34" charset="77"/>
                  </a:rPr>
                  <a:t>Square Root </a:t>
                </a:r>
                <a14:m>
                  <m:oMath xmlns:m="http://schemas.openxmlformats.org/officeDocument/2006/math">
                    <m:r>
                      <a:rPr lang="en-CA" sz="2400" b="0" i="1" smtClean="0">
                        <a:solidFill>
                          <a:schemeClr val="bg1"/>
                        </a:solidFill>
                        <a:latin typeface="Cambria Math" panose="02040503050406030204" pitchFamily="18" charset="0"/>
                      </a:rPr>
                      <m:t>(</m:t>
                    </m:r>
                    <m:rad>
                      <m:radPr>
                        <m:degHide m:val="on"/>
                        <m:ctrlPr>
                          <a:rPr lang="en-CA" sz="2400" b="0" i="1" smtClean="0">
                            <a:solidFill>
                              <a:schemeClr val="bg1"/>
                            </a:solidFill>
                            <a:latin typeface="Cambria Math" panose="02040503050406030204" pitchFamily="18" charset="0"/>
                          </a:rPr>
                        </m:ctrlPr>
                      </m:radPr>
                      <m:deg/>
                      <m:e>
                        <m:r>
                          <a:rPr lang="en-CA" sz="2400" b="0" i="1" smtClean="0">
                            <a:solidFill>
                              <a:schemeClr val="bg1"/>
                            </a:solidFill>
                            <a:latin typeface="Cambria Math" panose="02040503050406030204" pitchFamily="18" charset="0"/>
                          </a:rPr>
                          <m:t>𝑌</m:t>
                        </m:r>
                      </m:e>
                    </m:rad>
                    <m:r>
                      <a:rPr lang="en-CA" sz="2400" b="0" i="1" smtClean="0">
                        <a:solidFill>
                          <a:schemeClr val="bg1"/>
                        </a:solidFill>
                        <a:latin typeface="Cambria Math" panose="02040503050406030204" pitchFamily="18" charset="0"/>
                      </a:rPr>
                      <m:t>)</m:t>
                    </m:r>
                  </m:oMath>
                </a14:m>
                <a:endParaRPr lang="en-US" sz="2400">
                  <a:solidFill>
                    <a:schemeClr val="bg1"/>
                  </a:solidFill>
                  <a:latin typeface="Dagny OT" panose="020B0504020201020104" pitchFamily="34" charset="77"/>
                </a:endParaRPr>
              </a:p>
            </p:txBody>
          </p:sp>
        </mc:Choice>
        <mc:Fallback xmlns="">
          <p:sp>
            <p:nvSpPr>
              <p:cNvPr id="16" name="TextBox 15">
                <a:extLst>
                  <a:ext uri="{FF2B5EF4-FFF2-40B4-BE49-F238E27FC236}">
                    <a16:creationId xmlns:a16="http://schemas.microsoft.com/office/drawing/2014/main" id="{BAAB0AA7-2342-5046-A98A-B4401EDFC885}"/>
                  </a:ext>
                </a:extLst>
              </p:cNvPr>
              <p:cNvSpPr txBox="1">
                <a:spLocks noRot="1" noChangeAspect="1" noMove="1" noResize="1" noEditPoints="1" noAdjustHandles="1" noChangeArrowheads="1" noChangeShapeType="1" noTextEdit="1"/>
              </p:cNvSpPr>
              <p:nvPr/>
            </p:nvSpPr>
            <p:spPr>
              <a:xfrm>
                <a:off x="452282" y="3817921"/>
                <a:ext cx="2768589" cy="496418"/>
              </a:xfrm>
              <a:prstGeom prst="rect">
                <a:avLst/>
              </a:prstGeom>
              <a:blipFill>
                <a:blip r:embed="rId6"/>
                <a:stretch>
                  <a:fillRect l="-3304" t="-2439" b="-268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0C04D22-609A-F440-8123-3A27266CA965}"/>
                  </a:ext>
                </a:extLst>
              </p:cNvPr>
              <p:cNvSpPr txBox="1"/>
              <p:nvPr/>
            </p:nvSpPr>
            <p:spPr>
              <a:xfrm>
                <a:off x="6439431" y="519198"/>
                <a:ext cx="2133600" cy="461665"/>
              </a:xfrm>
              <a:prstGeom prst="rect">
                <a:avLst/>
              </a:prstGeom>
              <a:noFill/>
            </p:spPr>
            <p:txBody>
              <a:bodyPr wrap="square" rtlCol="0">
                <a:spAutoFit/>
              </a:bodyPr>
              <a:lstStyle/>
              <a:p>
                <a:r>
                  <a:rPr lang="en-US" sz="2400">
                    <a:solidFill>
                      <a:schemeClr val="bg1"/>
                    </a:solidFill>
                    <a:latin typeface="Dagny OT" panose="020B0504020201020104" pitchFamily="34" charset="77"/>
                  </a:rPr>
                  <a:t>Square </a:t>
                </a:r>
                <a14:m>
                  <m:oMath xmlns:m="http://schemas.openxmlformats.org/officeDocument/2006/math">
                    <m:r>
                      <a:rPr lang="en-CA" sz="2400" b="0" i="1" smtClean="0">
                        <a:solidFill>
                          <a:schemeClr val="bg1"/>
                        </a:solidFill>
                        <a:latin typeface="Cambria Math" panose="02040503050406030204" pitchFamily="18" charset="0"/>
                      </a:rPr>
                      <m:t>(</m:t>
                    </m:r>
                    <m:sSup>
                      <m:sSupPr>
                        <m:ctrlPr>
                          <a:rPr lang="en-CA" sz="2400" b="0" i="1" smtClean="0">
                            <a:solidFill>
                              <a:schemeClr val="bg1"/>
                            </a:solidFill>
                            <a:latin typeface="Cambria Math" panose="02040503050406030204" pitchFamily="18" charset="0"/>
                          </a:rPr>
                        </m:ctrlPr>
                      </m:sSupPr>
                      <m:e>
                        <m:r>
                          <a:rPr lang="en-CA" sz="2400" b="0" i="1" smtClean="0">
                            <a:solidFill>
                              <a:schemeClr val="bg1"/>
                            </a:solidFill>
                            <a:latin typeface="Cambria Math" panose="02040503050406030204" pitchFamily="18" charset="0"/>
                          </a:rPr>
                          <m:t>𝑌</m:t>
                        </m:r>
                      </m:e>
                      <m:sup>
                        <m:r>
                          <a:rPr lang="en-CA" sz="2400" b="0" i="1" smtClean="0">
                            <a:solidFill>
                              <a:schemeClr val="bg1"/>
                            </a:solidFill>
                            <a:latin typeface="Cambria Math" panose="02040503050406030204" pitchFamily="18" charset="0"/>
                          </a:rPr>
                          <m:t>2</m:t>
                        </m:r>
                      </m:sup>
                    </m:sSup>
                    <m:r>
                      <a:rPr lang="en-CA" sz="2400" b="0" i="1" smtClean="0">
                        <a:solidFill>
                          <a:schemeClr val="bg1"/>
                        </a:solidFill>
                        <a:latin typeface="Cambria Math" panose="02040503050406030204" pitchFamily="18" charset="0"/>
                      </a:rPr>
                      <m:t>)</m:t>
                    </m:r>
                  </m:oMath>
                </a14:m>
                <a:endParaRPr lang="en-US" sz="2400">
                  <a:solidFill>
                    <a:schemeClr val="bg1"/>
                  </a:solidFill>
                  <a:latin typeface="Dagny OT" panose="020B0504020201020104" pitchFamily="34" charset="77"/>
                </a:endParaRPr>
              </a:p>
            </p:txBody>
          </p:sp>
        </mc:Choice>
        <mc:Fallback xmlns="">
          <p:sp>
            <p:nvSpPr>
              <p:cNvPr id="17" name="TextBox 16">
                <a:extLst>
                  <a:ext uri="{FF2B5EF4-FFF2-40B4-BE49-F238E27FC236}">
                    <a16:creationId xmlns:a16="http://schemas.microsoft.com/office/drawing/2014/main" id="{D0C04D22-609A-F440-8123-3A27266CA965}"/>
                  </a:ext>
                </a:extLst>
              </p:cNvPr>
              <p:cNvSpPr txBox="1">
                <a:spLocks noRot="1" noChangeAspect="1" noMove="1" noResize="1" noEditPoints="1" noAdjustHandles="1" noChangeArrowheads="1" noChangeShapeType="1" noTextEdit="1"/>
              </p:cNvSpPr>
              <p:nvPr/>
            </p:nvSpPr>
            <p:spPr>
              <a:xfrm>
                <a:off x="6439431" y="519198"/>
                <a:ext cx="2133600" cy="461665"/>
              </a:xfrm>
              <a:prstGeom prst="rect">
                <a:avLst/>
              </a:prstGeom>
              <a:blipFill>
                <a:blip r:embed="rId7"/>
                <a:stretch>
                  <a:fillRect l="-428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33909CA-2D69-CF47-BB38-CC61F35390E2}"/>
                  </a:ext>
                </a:extLst>
              </p:cNvPr>
              <p:cNvSpPr txBox="1"/>
              <p:nvPr/>
            </p:nvSpPr>
            <p:spPr>
              <a:xfrm>
                <a:off x="6439431" y="3817921"/>
                <a:ext cx="3127650" cy="461665"/>
              </a:xfrm>
              <a:prstGeom prst="rect">
                <a:avLst/>
              </a:prstGeom>
              <a:noFill/>
            </p:spPr>
            <p:txBody>
              <a:bodyPr wrap="square" rtlCol="0">
                <a:spAutoFit/>
              </a:bodyPr>
              <a:lstStyle/>
              <a:p>
                <a:r>
                  <a:rPr lang="en-US" sz="2400">
                    <a:solidFill>
                      <a:schemeClr val="bg1"/>
                    </a:solidFill>
                    <a:latin typeface="Dagny OT" panose="020B0504020201020104" pitchFamily="34" charset="77"/>
                  </a:rPr>
                  <a:t>Reciprocal </a:t>
                </a:r>
                <a14:m>
                  <m:oMath xmlns:m="http://schemas.openxmlformats.org/officeDocument/2006/math">
                    <m:r>
                      <a:rPr lang="en-CA" sz="2400" b="0" i="1" smtClean="0">
                        <a:solidFill>
                          <a:schemeClr val="bg1"/>
                        </a:solidFill>
                        <a:latin typeface="Cambria Math" panose="02040503050406030204" pitchFamily="18" charset="0"/>
                      </a:rPr>
                      <m:t>(</m:t>
                    </m:r>
                    <m:f>
                      <m:fPr>
                        <m:type m:val="lin"/>
                        <m:ctrlPr>
                          <a:rPr lang="en-CA" sz="2400" b="0" i="1" smtClean="0">
                            <a:solidFill>
                              <a:schemeClr val="bg1"/>
                            </a:solidFill>
                            <a:latin typeface="Cambria Math" panose="02040503050406030204" pitchFamily="18" charset="0"/>
                          </a:rPr>
                        </m:ctrlPr>
                      </m:fPr>
                      <m:num>
                        <m:r>
                          <a:rPr lang="en-CA" sz="2400" b="0" i="1" smtClean="0">
                            <a:solidFill>
                              <a:schemeClr val="bg1"/>
                            </a:solidFill>
                            <a:latin typeface="Cambria Math" panose="02040503050406030204" pitchFamily="18" charset="0"/>
                          </a:rPr>
                          <m:t>1</m:t>
                        </m:r>
                      </m:num>
                      <m:den>
                        <m:r>
                          <a:rPr lang="en-CA" sz="2400" b="0" i="1" smtClean="0">
                            <a:solidFill>
                              <a:schemeClr val="bg1"/>
                            </a:solidFill>
                            <a:latin typeface="Cambria Math" panose="02040503050406030204" pitchFamily="18" charset="0"/>
                          </a:rPr>
                          <m:t>𝑌</m:t>
                        </m:r>
                      </m:den>
                    </m:f>
                    <m:r>
                      <a:rPr lang="en-CA" sz="2400" b="0" i="1" smtClean="0">
                        <a:solidFill>
                          <a:schemeClr val="bg1"/>
                        </a:solidFill>
                        <a:latin typeface="Cambria Math" panose="02040503050406030204" pitchFamily="18" charset="0"/>
                      </a:rPr>
                      <m:t>)</m:t>
                    </m:r>
                  </m:oMath>
                </a14:m>
                <a:endParaRPr lang="en-US" sz="2400">
                  <a:solidFill>
                    <a:schemeClr val="bg1"/>
                  </a:solidFill>
                  <a:latin typeface="Dagny OT" panose="020B0504020201020104" pitchFamily="34" charset="77"/>
                </a:endParaRPr>
              </a:p>
            </p:txBody>
          </p:sp>
        </mc:Choice>
        <mc:Fallback xmlns="">
          <p:sp>
            <p:nvSpPr>
              <p:cNvPr id="18" name="TextBox 17">
                <a:extLst>
                  <a:ext uri="{FF2B5EF4-FFF2-40B4-BE49-F238E27FC236}">
                    <a16:creationId xmlns:a16="http://schemas.microsoft.com/office/drawing/2014/main" id="{633909CA-2D69-CF47-BB38-CC61F35390E2}"/>
                  </a:ext>
                </a:extLst>
              </p:cNvPr>
              <p:cNvSpPr txBox="1">
                <a:spLocks noRot="1" noChangeAspect="1" noMove="1" noResize="1" noEditPoints="1" noAdjustHandles="1" noChangeArrowheads="1" noChangeShapeType="1" noTextEdit="1"/>
              </p:cNvSpPr>
              <p:nvPr/>
            </p:nvSpPr>
            <p:spPr>
              <a:xfrm>
                <a:off x="6439431" y="3817921"/>
                <a:ext cx="3127650" cy="461665"/>
              </a:xfrm>
              <a:prstGeom prst="rect">
                <a:avLst/>
              </a:prstGeom>
              <a:blipFill>
                <a:blip r:embed="rId8"/>
                <a:stretch>
                  <a:fillRect l="-2924" t="-125000" b="-19078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44FC7D88-3BCA-78BA-D1A5-BF3CA596FF58}"/>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24907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Box-Cox Transformation</a:t>
            </a:r>
            <a:endParaRPr lang="en-US" sz="240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gn="just"/>
                <a:r>
                  <a:rPr lang="en-US"/>
                  <a:t>Assume the usual model </a:t>
                </a:r>
                <a14:m>
                  <m:oMath xmlns:m="http://schemas.openxmlformats.org/officeDocument/2006/math">
                    <m:sSub>
                      <m:sSubPr>
                        <m:ctrlPr>
                          <a:rPr lang="en-US" b="0" i="1" smtClean="0">
                            <a:latin typeface="Cambria Math" panose="02040503050406030204" pitchFamily="18" charset="0"/>
                          </a:rPr>
                        </m:ctrlPr>
                      </m:sSubPr>
                      <m:e>
                        <m:r>
                          <a:rPr lang="en-CA" b="0" i="1" smtClean="0">
                            <a:latin typeface="Cambria Math" charset="0"/>
                          </a:rPr>
                          <m:t>𝑌</m:t>
                        </m:r>
                      </m:e>
                      <m:sub>
                        <m:r>
                          <a:rPr lang="en-CA" b="0" i="1" smtClean="0">
                            <a:latin typeface="Cambria Math" charset="0"/>
                          </a:rPr>
                          <m:t>𝑗</m:t>
                        </m:r>
                      </m:sub>
                    </m:sSub>
                    <m:r>
                      <a:rPr lang="en-CA" b="0" i="1" smtClean="0">
                        <a:latin typeface="Cambria Math" charset="0"/>
                      </a:rPr>
                      <m:t>=</m:t>
                    </m:r>
                    <m:nary>
                      <m:naryPr>
                        <m:chr m:val="∑"/>
                        <m:limLoc m:val="subSup"/>
                        <m:supHide m:val="on"/>
                        <m:ctrlPr>
                          <a:rPr lang="en-CA" b="0" i="1" smtClean="0">
                            <a:latin typeface="Cambria Math" panose="02040503050406030204" pitchFamily="18" charset="0"/>
                          </a:rPr>
                        </m:ctrlPr>
                      </m:naryPr>
                      <m:sub>
                        <m:r>
                          <m:rPr>
                            <m:brk m:alnAt="9"/>
                          </m:rPr>
                          <a:rPr lang="en-CA" b="0" i="1" smtClean="0">
                            <a:latin typeface="Cambria Math" charset="0"/>
                          </a:rPr>
                          <m:t>𝑖</m:t>
                        </m:r>
                      </m:sub>
                      <m:sup/>
                      <m:e>
                        <m:sSub>
                          <m:sSubPr>
                            <m:ctrlPr>
                              <a:rPr lang="en-US" b="0" i="1" smtClean="0">
                                <a:latin typeface="Cambria Math" panose="02040503050406030204" pitchFamily="18" charset="0"/>
                              </a:rPr>
                            </m:ctrlPr>
                          </m:sSubPr>
                          <m:e>
                            <m:r>
                              <a:rPr lang="en-US" b="0" i="1" smtClean="0">
                                <a:latin typeface="Cambria Math" charset="0"/>
                                <a:ea typeface="Cambria Math" charset="0"/>
                                <a:cs typeface="Cambria Math" charset="0"/>
                              </a:rPr>
                              <m:t>𝛽</m:t>
                            </m:r>
                          </m:e>
                          <m:sub>
                            <m:r>
                              <a:rPr lang="en-CA" b="0" i="1" smtClean="0">
                                <a:latin typeface="Cambria Math" charset="0"/>
                              </a:rPr>
                              <m:t>𝑖</m:t>
                            </m:r>
                          </m:sub>
                        </m:sSub>
                        <m:sSub>
                          <m:sSubPr>
                            <m:ctrlPr>
                              <a:rPr lang="en-US" i="1">
                                <a:latin typeface="Cambria Math" panose="02040503050406030204" pitchFamily="18" charset="0"/>
                              </a:rPr>
                            </m:ctrlPr>
                          </m:sSubPr>
                          <m:e>
                            <m:r>
                              <a:rPr lang="en-CA" b="0" i="1" smtClean="0">
                                <a:latin typeface="Cambria Math" charset="0"/>
                                <a:ea typeface="Cambria Math" charset="0"/>
                                <a:cs typeface="Cambria Math" charset="0"/>
                              </a:rPr>
                              <m:t>𝑋</m:t>
                            </m:r>
                          </m:e>
                          <m:sub>
                            <m:r>
                              <a:rPr lang="en-CA" b="0" i="1" smtClean="0">
                                <a:latin typeface="Cambria Math" charset="0"/>
                                <a:ea typeface="Cambria Math" charset="0"/>
                                <a:cs typeface="Cambria Math" charset="0"/>
                              </a:rPr>
                              <m:t>𝑗</m:t>
                            </m:r>
                            <m:r>
                              <a:rPr lang="en-CA" b="0" i="1" smtClean="0">
                                <a:latin typeface="Cambria Math" charset="0"/>
                                <a:ea typeface="Cambria Math" charset="0"/>
                                <a:cs typeface="Cambria Math" charset="0"/>
                              </a:rPr>
                              <m:t>,</m:t>
                            </m:r>
                            <m:r>
                              <a:rPr lang="en-CA" i="1">
                                <a:latin typeface="Cambria Math" charset="0"/>
                              </a:rPr>
                              <m:t>𝑖</m:t>
                            </m:r>
                          </m:sub>
                        </m:sSub>
                      </m:e>
                    </m:nary>
                    <m:r>
                      <a:rPr lang="en-CA" b="0" i="1" smtClean="0">
                        <a:latin typeface="Cambria Math" charset="0"/>
                      </a:rPr>
                      <m:t>+</m:t>
                    </m:r>
                    <m:sSub>
                      <m:sSubPr>
                        <m:ctrlPr>
                          <a:rPr lang="en-US" b="0" i="1" smtClean="0">
                            <a:latin typeface="Cambria Math" panose="02040503050406030204" pitchFamily="18" charset="0"/>
                          </a:rPr>
                        </m:ctrlPr>
                      </m:sSubPr>
                      <m:e>
                        <m:r>
                          <a:rPr lang="en-CA" i="1">
                            <a:latin typeface="Cambria Math" charset="0"/>
                            <a:ea typeface="Cambria Math" charset="0"/>
                            <a:cs typeface="Cambria Math" charset="0"/>
                          </a:rPr>
                          <m:t>𝜀</m:t>
                        </m:r>
                      </m:e>
                      <m:sub>
                        <m:r>
                          <a:rPr lang="en-CA" b="0" i="1" smtClean="0">
                            <a:latin typeface="Cambria Math" charset="0"/>
                          </a:rPr>
                          <m:t>𝑗</m:t>
                        </m:r>
                      </m:sub>
                    </m:sSub>
                  </m:oMath>
                </a14:m>
                <a:r>
                  <a:rPr lang="en-US"/>
                  <a:t> with either</a:t>
                </a:r>
              </a:p>
              <a:p>
                <a:pPr lvl="1" algn="just"/>
                <a:r>
                  <a:rPr lang="en-US"/>
                  <a:t>skewed residuals</a:t>
                </a:r>
              </a:p>
              <a:p>
                <a:pPr lvl="1" algn="just"/>
                <a:r>
                  <a:rPr lang="en-US"/>
                  <a:t>not-constant variance</a:t>
                </a:r>
              </a:p>
              <a:p>
                <a:pPr lvl="1" algn="just"/>
                <a:r>
                  <a:rPr lang="en-US"/>
                  <a:t>non-linear trend</a:t>
                </a:r>
                <a:endParaRPr lang="en-US" sz="500"/>
              </a:p>
              <a:p>
                <a:r>
                  <a:rPr lang="en-US"/>
                  <a:t>The </a:t>
                </a:r>
                <a:r>
                  <a:rPr lang="en-US" b="1"/>
                  <a:t>Box-Cox transformation </a:t>
                </a:r>
                <a14:m>
                  <m:oMath xmlns:m="http://schemas.openxmlformats.org/officeDocument/2006/math">
                    <m:sSub>
                      <m:sSubPr>
                        <m:ctrlPr>
                          <a:rPr lang="en-US" i="1">
                            <a:latin typeface="Cambria Math" panose="02040503050406030204" pitchFamily="18" charset="0"/>
                          </a:rPr>
                        </m:ctrlPr>
                      </m:sSubPr>
                      <m:e>
                        <m:r>
                          <a:rPr lang="en-CA" i="1">
                            <a:latin typeface="Cambria Math" charset="0"/>
                          </a:rPr>
                          <m:t>𝑌</m:t>
                        </m:r>
                      </m:e>
                      <m:sub>
                        <m:r>
                          <a:rPr lang="en-CA" i="1">
                            <a:latin typeface="Cambria Math" charset="0"/>
                          </a:rPr>
                          <m:t>𝑗</m:t>
                        </m:r>
                      </m:sub>
                    </m:sSub>
                    <m:r>
                      <a:rPr lang="en-CA" i="1" smtClean="0">
                        <a:latin typeface="Cambria Math" charset="0"/>
                        <a:ea typeface="Cambria Math" charset="0"/>
                        <a:cs typeface="Cambria Math" charset="0"/>
                      </a:rPr>
                      <m:t>↦</m:t>
                    </m:r>
                    <m:sSub>
                      <m:sSubPr>
                        <m:ctrlPr>
                          <a:rPr lang="en-US" i="1">
                            <a:latin typeface="Cambria Math" panose="02040503050406030204" pitchFamily="18" charset="0"/>
                          </a:rPr>
                        </m:ctrlPr>
                      </m:sSubPr>
                      <m:e>
                        <m:r>
                          <a:rPr lang="en-CA" i="1">
                            <a:latin typeface="Cambria Math" charset="0"/>
                          </a:rPr>
                          <m:t>𝑌</m:t>
                        </m:r>
                      </m:e>
                      <m:sub>
                        <m:r>
                          <a:rPr lang="en-CA" i="1">
                            <a:latin typeface="Cambria Math" charset="0"/>
                          </a:rPr>
                          <m:t>𝑗</m:t>
                        </m:r>
                      </m:sub>
                    </m:sSub>
                    <m:r>
                      <a:rPr lang="en-CA" b="0" i="1" smtClean="0">
                        <a:latin typeface="Cambria Math" charset="0"/>
                        <a:ea typeface="Cambria Math" charset="0"/>
                        <a:cs typeface="Cambria Math" charset="0"/>
                      </a:rPr>
                      <m:t>′(</m:t>
                    </m:r>
                    <m:r>
                      <a:rPr lang="en-CA" b="0" i="1" smtClean="0">
                        <a:latin typeface="Cambria Math" charset="0"/>
                        <a:ea typeface="Cambria Math" charset="0"/>
                        <a:cs typeface="Cambria Math" charset="0"/>
                      </a:rPr>
                      <m:t>𝜆</m:t>
                    </m:r>
                    <m:r>
                      <a:rPr lang="en-CA" b="0" i="1" smtClean="0">
                        <a:latin typeface="Cambria Math" charset="0"/>
                        <a:ea typeface="Cambria Math" charset="0"/>
                        <a:cs typeface="Cambria Math" charset="0"/>
                      </a:rPr>
                      <m:t>)</m:t>
                    </m:r>
                  </m:oMath>
                </a14:m>
                <a:r>
                  <a:rPr lang="en-US"/>
                  <a:t> suggests a choice: select </a:t>
                </a:r>
                <a14:m>
                  <m:oMath xmlns:m="http://schemas.openxmlformats.org/officeDocument/2006/math">
                    <m:r>
                      <a:rPr lang="en-CA" i="1">
                        <a:latin typeface="Cambria Math" charset="0"/>
                        <a:ea typeface="Cambria Math" charset="0"/>
                        <a:cs typeface="Cambria Math" charset="0"/>
                      </a:rPr>
                      <m:t>𝜆</m:t>
                    </m:r>
                    <m:r>
                      <a:rPr lang="en-CA" i="1">
                        <a:latin typeface="Cambria Math" charset="0"/>
                        <a:ea typeface="Cambria Math" charset="0"/>
                        <a:cs typeface="Cambria Math" charset="0"/>
                      </a:rPr>
                      <m:t> </m:t>
                    </m:r>
                  </m:oMath>
                </a14:m>
                <a:r>
                  <a:rPr lang="en-US"/>
                  <a:t>which maximizes the corresponding log-likelihood</a:t>
                </a:r>
                <a:endParaRPr lang="en-US" sz="1000"/>
              </a:p>
              <a:p>
                <a:pPr algn="just"/>
                <a:r>
                  <a:rPr lang="en-US"/>
                  <a:t>                                    </a:t>
                </a:r>
                <a14:m>
                  <m:oMath xmlns:m="http://schemas.openxmlformats.org/officeDocument/2006/math">
                    <m:sSub>
                      <m:sSubPr>
                        <m:ctrlPr>
                          <a:rPr lang="en-US" i="1">
                            <a:latin typeface="Cambria Math" panose="02040503050406030204" pitchFamily="18" charset="0"/>
                          </a:rPr>
                        </m:ctrlPr>
                      </m:sSubPr>
                      <m:e>
                        <m:r>
                          <a:rPr lang="en-CA" i="1">
                            <a:latin typeface="Cambria Math" charset="0"/>
                          </a:rPr>
                          <m:t>𝑌</m:t>
                        </m:r>
                      </m:e>
                      <m:sub>
                        <m:r>
                          <a:rPr lang="en-CA" i="1">
                            <a:latin typeface="Cambria Math" charset="0"/>
                          </a:rPr>
                          <m:t>𝑗</m:t>
                        </m:r>
                      </m:sub>
                    </m:sSub>
                    <m:r>
                      <a:rPr lang="en-CA" i="1">
                        <a:latin typeface="Cambria Math" charset="0"/>
                        <a:ea typeface="Cambria Math" charset="0"/>
                        <a:cs typeface="Cambria Math" charset="0"/>
                      </a:rPr>
                      <m:t>′(</m:t>
                    </m:r>
                    <m:r>
                      <a:rPr lang="en-CA" i="1">
                        <a:latin typeface="Cambria Math" charset="0"/>
                        <a:ea typeface="Cambria Math" charset="0"/>
                        <a:cs typeface="Cambria Math" charset="0"/>
                      </a:rPr>
                      <m:t>𝜆</m:t>
                    </m:r>
                    <m:r>
                      <a:rPr lang="en-CA" i="1">
                        <a:latin typeface="Cambria Math" charset="0"/>
                        <a:ea typeface="Cambria Math" charset="0"/>
                        <a:cs typeface="Cambria Math" charset="0"/>
                      </a:rPr>
                      <m:t>)=</m:t>
                    </m:r>
                    <m:d>
                      <m:dPr>
                        <m:begChr m:val="{"/>
                        <m:endChr m:val=""/>
                        <m:ctrlPr>
                          <a:rPr lang="en-CA" b="0" i="1" smtClean="0">
                            <a:latin typeface="Cambria Math" panose="02040503050406030204" pitchFamily="18" charset="0"/>
                          </a:rPr>
                        </m:ctrlPr>
                      </m:dPr>
                      <m:e>
                        <m:m>
                          <m:mPr>
                            <m:mcs>
                              <m:mc>
                                <m:mcPr>
                                  <m:count m:val="1"/>
                                  <m:mcJc m:val="center"/>
                                </m:mcPr>
                              </m:mc>
                            </m:mcs>
                            <m:ctrlPr>
                              <a:rPr lang="mr-IN" b="0" i="1" smtClean="0">
                                <a:latin typeface="Cambria Math" panose="02040503050406030204" pitchFamily="18" charset="0"/>
                              </a:rPr>
                            </m:ctrlPr>
                          </m:mPr>
                          <m:mr>
                            <m:e>
                              <m:r>
                                <m:rPr>
                                  <m:nor/>
                                  <m:brk m:alnAt="7"/>
                                </m:rPr>
                                <a:rPr lang="en-CA" b="0" i="0" smtClean="0">
                                  <a:latin typeface="Cambria Math" panose="02040503050406030204" pitchFamily="18" charset="0"/>
                                  <a:ea typeface="Cambria Math" panose="02040503050406030204" pitchFamily="18" charset="0"/>
                                </a:rPr>
                                <m:t>g</m:t>
                              </m:r>
                              <m:r>
                                <m:rPr>
                                  <m:nor/>
                                </m:rPr>
                                <a:rPr lang="en-CA" b="0" i="0" smtClean="0">
                                  <a:latin typeface="Cambria Math" panose="02040503050406030204" pitchFamily="18" charset="0"/>
                                  <a:ea typeface="Cambria Math" panose="02040503050406030204" pitchFamily="18" charset="0"/>
                                </a:rPr>
                                <m:t>m</m:t>
                              </m:r>
                              <m:d>
                                <m:dPr>
                                  <m:ctrlPr>
                                    <a:rPr lang="en-CA" b="0" i="1" smtClean="0">
                                      <a:latin typeface="Cambria Math" panose="02040503050406030204" pitchFamily="18" charset="0"/>
                                    </a:rPr>
                                  </m:ctrlPr>
                                </m:dPr>
                                <m:e>
                                  <m:r>
                                    <m:rPr>
                                      <m:brk m:alnAt="7"/>
                                    </m:rPr>
                                    <a:rPr lang="en-CA" b="1" i="1" smtClean="0">
                                      <a:latin typeface="Cambria Math" charset="0"/>
                                    </a:rPr>
                                    <m:t>𝒀</m:t>
                                  </m:r>
                                </m:e>
                              </m:d>
                              <m:r>
                                <m:rPr>
                                  <m:brk m:alnAt="7"/>
                                </m:rPr>
                                <a:rPr lang="en-CA" b="0" i="1" smtClean="0">
                                  <a:latin typeface="Cambria Math" charset="0"/>
                                  <a:ea typeface="Cambria Math" charset="0"/>
                                  <a:cs typeface="Cambria Math" charset="0"/>
                                </a:rPr>
                                <m:t>×</m:t>
                              </m:r>
                              <m:r>
                                <m:rPr>
                                  <m:sty m:val="p"/>
                                  <m:brk m:alnAt="7"/>
                                </m:rPr>
                                <a:rPr lang="en-CA" b="0" i="0" smtClean="0">
                                  <a:latin typeface="Cambria Math" charset="0"/>
                                  <a:ea typeface="Cambria Math" charset="0"/>
                                  <a:cs typeface="Cambria Math" charset="0"/>
                                </a:rPr>
                                <m:t>l</m:t>
                              </m:r>
                              <m:r>
                                <m:rPr>
                                  <m:sty m:val="p"/>
                                </m:rPr>
                                <a:rPr lang="en-CA" b="0" i="0" smtClean="0">
                                  <a:latin typeface="Cambria Math" charset="0"/>
                                  <a:ea typeface="Cambria Math" charset="0"/>
                                  <a:cs typeface="Cambria Math" charset="0"/>
                                </a:rPr>
                                <m:t>n</m:t>
                              </m:r>
                              <m:r>
                                <m:rPr>
                                  <m:brk m:alnAt="7"/>
                                </m:rPr>
                                <a:rPr lang="en-CA" b="0" i="1" smtClean="0">
                                  <a:latin typeface="Cambria Math" charset="0"/>
                                  <a:ea typeface="Cambria Math" charset="0"/>
                                  <a:cs typeface="Cambria Math" charset="0"/>
                                </a:rPr>
                                <m:t>⁡</m:t>
                              </m:r>
                              <m:r>
                                <a:rPr lang="en-CA" b="0" i="1" smtClean="0">
                                  <a:latin typeface="Cambria Math" charset="0"/>
                                  <a:ea typeface="Cambria Math" charset="0"/>
                                  <a:cs typeface="Cambria Math" charset="0"/>
                                </a:rPr>
                                <m:t>(</m:t>
                              </m:r>
                              <m:sSub>
                                <m:sSubPr>
                                  <m:ctrlPr>
                                    <a:rPr lang="en-US" i="1">
                                      <a:latin typeface="Cambria Math" panose="02040503050406030204" pitchFamily="18" charset="0"/>
                                    </a:rPr>
                                  </m:ctrlPr>
                                </m:sSubPr>
                                <m:e>
                                  <m:r>
                                    <a:rPr lang="en-CA" i="1">
                                      <a:latin typeface="Cambria Math" charset="0"/>
                                    </a:rPr>
                                    <m:t>𝑌</m:t>
                                  </m:r>
                                </m:e>
                                <m:sub>
                                  <m:r>
                                    <a:rPr lang="en-CA" i="1">
                                      <a:latin typeface="Cambria Math" charset="0"/>
                                    </a:rPr>
                                    <m:t>𝑗</m:t>
                                  </m:r>
                                </m:sub>
                              </m:sSub>
                              <m:r>
                                <a:rPr lang="en-CA" b="0" i="1" smtClean="0">
                                  <a:latin typeface="Cambria Math" charset="0"/>
                                  <a:ea typeface="Cambria Math" charset="0"/>
                                  <a:cs typeface="Cambria Math" charset="0"/>
                                </a:rPr>
                                <m:t>),  </m:t>
                              </m:r>
                              <m:r>
                                <a:rPr lang="en-CA" b="0" i="1" smtClean="0">
                                  <a:latin typeface="Cambria Math" charset="0"/>
                                  <a:ea typeface="Cambria Math" charset="0"/>
                                  <a:cs typeface="Cambria Math" charset="0"/>
                                </a:rPr>
                                <m:t>𝜆</m:t>
                              </m:r>
                              <m:r>
                                <a:rPr lang="en-CA" b="0" i="1" smtClean="0">
                                  <a:latin typeface="Cambria Math" charset="0"/>
                                  <a:ea typeface="Cambria Math" charset="0"/>
                                  <a:cs typeface="Cambria Math" charset="0"/>
                                </a:rPr>
                                <m:t>=0</m:t>
                              </m:r>
                            </m:e>
                          </m:mr>
                          <m:mr>
                            <m:e>
                              <m:sSup>
                                <m:sSupPr>
                                  <m:ctrlPr>
                                    <a:rPr lang="mr-IN" b="0" i="1" smtClean="0">
                                      <a:latin typeface="Cambria Math" panose="02040503050406030204" pitchFamily="18" charset="0"/>
                                    </a:rPr>
                                  </m:ctrlPr>
                                </m:sSupPr>
                                <m:e>
                                  <m:r>
                                    <m:rPr>
                                      <m:brk m:alnAt="7"/>
                                    </m:rPr>
                                    <a:rPr lang="en-CA" i="1">
                                      <a:latin typeface="Cambria Math" charset="0"/>
                                      <a:ea typeface="Cambria Math" charset="0"/>
                                      <a:cs typeface="Cambria Math" charset="0"/>
                                    </a:rPr>
                                    <m:t>𝜆</m:t>
                                  </m:r>
                                </m:e>
                                <m:sup>
                                  <m:r>
                                    <a:rPr lang="en-CA" b="0" i="1" smtClean="0">
                                      <a:latin typeface="Cambria Math" charset="0"/>
                                    </a:rPr>
                                    <m:t>−1</m:t>
                                  </m:r>
                                </m:sup>
                              </m:sSup>
                              <m:sSup>
                                <m:sSupPr>
                                  <m:ctrlPr>
                                    <a:rPr lang="mr-IN" b="0" i="1" smtClean="0">
                                      <a:latin typeface="Cambria Math" panose="02040503050406030204" pitchFamily="18" charset="0"/>
                                    </a:rPr>
                                  </m:ctrlPr>
                                </m:sSupPr>
                                <m:e>
                                  <m:r>
                                    <m:rPr>
                                      <m:nor/>
                                      <m:brk m:alnAt="7"/>
                                    </m:rPr>
                                    <a:rPr lang="en-CA">
                                      <a:latin typeface="Cambria Math" panose="02040503050406030204" pitchFamily="18" charset="0"/>
                                      <a:ea typeface="Cambria Math" panose="02040503050406030204" pitchFamily="18" charset="0"/>
                                    </a:rPr>
                                    <m:t>g</m:t>
                                  </m:r>
                                  <m:r>
                                    <m:rPr>
                                      <m:nor/>
                                    </m:rPr>
                                    <a:rPr lang="en-CA">
                                      <a:latin typeface="Cambria Math" panose="02040503050406030204" pitchFamily="18" charset="0"/>
                                      <a:ea typeface="Cambria Math" panose="02040503050406030204" pitchFamily="18" charset="0"/>
                                    </a:rPr>
                                    <m:t>m</m:t>
                                  </m:r>
                                  <m:d>
                                    <m:dPr>
                                      <m:ctrlPr>
                                        <a:rPr lang="en-CA" i="1">
                                          <a:latin typeface="Cambria Math" panose="02040503050406030204" pitchFamily="18" charset="0"/>
                                        </a:rPr>
                                      </m:ctrlPr>
                                    </m:dPr>
                                    <m:e>
                                      <m:r>
                                        <m:rPr>
                                          <m:brk m:alnAt="7"/>
                                        </m:rPr>
                                        <a:rPr lang="en-CA" b="1" i="1">
                                          <a:latin typeface="Cambria Math" charset="0"/>
                                        </a:rPr>
                                        <m:t>𝒀</m:t>
                                      </m:r>
                                    </m:e>
                                  </m:d>
                                </m:e>
                                <m:sup>
                                  <m:r>
                                    <a:rPr lang="en-CA" b="0" i="1" smtClean="0">
                                      <a:latin typeface="Cambria Math" charset="0"/>
                                    </a:rPr>
                                    <m:t>1−</m:t>
                                  </m:r>
                                  <m:r>
                                    <a:rPr lang="en-CA" b="0" i="1" smtClean="0">
                                      <a:latin typeface="Cambria Math" charset="0"/>
                                      <a:ea typeface="Cambria Math" charset="0"/>
                                      <a:cs typeface="Cambria Math" charset="0"/>
                                    </a:rPr>
                                    <m:t>𝜆</m:t>
                                  </m:r>
                                </m:sup>
                              </m:sSup>
                              <m:r>
                                <a:rPr lang="mr-IN" i="1" smtClean="0">
                                  <a:latin typeface="Cambria Math" charset="0"/>
                                  <a:ea typeface="Cambria Math" charset="0"/>
                                  <a:cs typeface="Cambria Math" charset="0"/>
                                </a:rPr>
                                <m:t>×</m:t>
                              </m:r>
                              <m:r>
                                <a:rPr lang="en-CA" b="0" i="1" smtClean="0">
                                  <a:latin typeface="Cambria Math" panose="02040503050406030204" pitchFamily="18" charset="0"/>
                                  <a:ea typeface="Cambria Math" charset="0"/>
                                  <a:cs typeface="Cambria Math" charset="0"/>
                                </a:rPr>
                                <m:t>(</m:t>
                              </m:r>
                              <m:sSup>
                                <m:sSupPr>
                                  <m:ctrlPr>
                                    <a:rPr lang="en-CA" i="1">
                                      <a:latin typeface="Cambria Math" panose="02040503050406030204" pitchFamily="18" charset="0"/>
                                      <a:ea typeface="Cambria Math" charset="0"/>
                                      <a:cs typeface="Cambria Math" charset="0"/>
                                    </a:rPr>
                                  </m:ctrlPr>
                                </m:sSupPr>
                                <m:e>
                                  <m:sSub>
                                    <m:sSubPr>
                                      <m:ctrlPr>
                                        <a:rPr lang="en-US" i="1">
                                          <a:latin typeface="Cambria Math" panose="02040503050406030204" pitchFamily="18" charset="0"/>
                                        </a:rPr>
                                      </m:ctrlPr>
                                    </m:sSubPr>
                                    <m:e>
                                      <m:r>
                                        <a:rPr lang="en-CA" i="1">
                                          <a:latin typeface="Cambria Math" charset="0"/>
                                        </a:rPr>
                                        <m:t>𝑌</m:t>
                                      </m:r>
                                    </m:e>
                                    <m:sub>
                                      <m:r>
                                        <a:rPr lang="en-CA" i="1">
                                          <a:latin typeface="Cambria Math" charset="0"/>
                                        </a:rPr>
                                        <m:t>𝑗</m:t>
                                      </m:r>
                                    </m:sub>
                                  </m:sSub>
                                </m:e>
                                <m:sup>
                                  <m:r>
                                    <a:rPr lang="en-CA" i="1">
                                      <a:latin typeface="Cambria Math" charset="0"/>
                                      <a:ea typeface="Cambria Math" charset="0"/>
                                      <a:cs typeface="Cambria Math" charset="0"/>
                                    </a:rPr>
                                    <m:t>𝜆</m:t>
                                  </m:r>
                                </m:sup>
                              </m:sSup>
                              <m:r>
                                <a:rPr lang="en-CA" b="0" i="1" smtClean="0">
                                  <a:latin typeface="Cambria Math" panose="02040503050406030204" pitchFamily="18" charset="0"/>
                                  <a:ea typeface="Cambria Math" charset="0"/>
                                  <a:cs typeface="Cambria Math" charset="0"/>
                                </a:rPr>
                                <m:t>−1)</m:t>
                              </m:r>
                              <m:r>
                                <a:rPr lang="en-CA" b="0" i="1" smtClean="0">
                                  <a:latin typeface="Cambria Math" charset="0"/>
                                  <a:ea typeface="Cambria Math" charset="0"/>
                                  <a:cs typeface="Cambria Math" charset="0"/>
                                </a:rPr>
                                <m:t>,  </m:t>
                              </m:r>
                              <m:r>
                                <m:rPr>
                                  <m:brk m:alnAt="7"/>
                                </m:rPr>
                                <a:rPr lang="en-CA" i="1">
                                  <a:latin typeface="Cambria Math" charset="0"/>
                                  <a:ea typeface="Cambria Math" charset="0"/>
                                  <a:cs typeface="Cambria Math" charset="0"/>
                                </a:rPr>
                                <m:t>𝜆</m:t>
                              </m:r>
                              <m:r>
                                <a:rPr lang="en-CA" b="0" i="1" smtClean="0">
                                  <a:latin typeface="Cambria Math" charset="0"/>
                                  <a:ea typeface="Cambria Math" charset="0"/>
                                  <a:cs typeface="Cambria Math" charset="0"/>
                                </a:rPr>
                                <m:t>≠</m:t>
                              </m:r>
                              <m:r>
                                <a:rPr lang="en-CA" i="1">
                                  <a:latin typeface="Cambria Math" charset="0"/>
                                  <a:ea typeface="Cambria Math" charset="0"/>
                                  <a:cs typeface="Cambria Math" charset="0"/>
                                </a:rPr>
                                <m:t>0</m:t>
                              </m:r>
                            </m:e>
                          </m:mr>
                        </m:m>
                      </m:e>
                    </m:d>
                  </m:oMath>
                </a14:m>
                <a:endParaRPr lang="en-US" sz="100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09" t="-18987" r="-1818" b="-2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BB1F310-094A-A94C-A840-3E5167729A80}"/>
                  </a:ext>
                </a:extLst>
              </p:cNvPr>
              <p:cNvSpPr txBox="1"/>
              <p:nvPr/>
            </p:nvSpPr>
            <p:spPr>
              <a:xfrm>
                <a:off x="9718313" y="0"/>
                <a:ext cx="2473687" cy="307777"/>
              </a:xfrm>
              <a:prstGeom prst="rect">
                <a:avLst/>
              </a:prstGeom>
              <a:noFill/>
            </p:spPr>
            <p:txBody>
              <a:bodyPr wrap="square" rtlCol="0">
                <a:spAutoFit/>
              </a:bodyPr>
              <a:lstStyle/>
              <a:p>
                <a:pPr algn="r"/>
                <a14:m>
                  <m:oMath xmlns:m="http://schemas.openxmlformats.org/officeDocument/2006/math">
                    <m:r>
                      <m:rPr>
                        <m:sty m:val="p"/>
                      </m:rPr>
                      <a:rPr lang="en-US" sz="1400" i="0" smtClean="0">
                        <a:solidFill>
                          <a:srgbClr val="FF0000"/>
                        </a:solidFill>
                        <a:latin typeface="Cambria Math" panose="02040503050406030204" pitchFamily="18" charset="0"/>
                      </a:rPr>
                      <m:t>gm</m:t>
                    </m:r>
                  </m:oMath>
                </a14:m>
                <a:r>
                  <a:rPr lang="en-US" sz="1400">
                    <a:solidFill>
                      <a:srgbClr val="FF0000"/>
                    </a:solidFill>
                    <a:latin typeface="Helvetica Light" panose="020B0403020202020204" pitchFamily="34" charset="0"/>
                  </a:rPr>
                  <a:t> </a:t>
                </a:r>
                <a:r>
                  <a:rPr lang="en-US" sz="1400">
                    <a:solidFill>
                      <a:srgbClr val="FF0000"/>
                    </a:solidFill>
                    <a:latin typeface="Dagny OT" panose="020B0504020201020104" pitchFamily="34" charset="77"/>
                  </a:rPr>
                  <a:t>= geometric mean</a:t>
                </a:r>
              </a:p>
            </p:txBody>
          </p:sp>
        </mc:Choice>
        <mc:Fallback xmlns="">
          <p:sp>
            <p:nvSpPr>
              <p:cNvPr id="4" name="TextBox 3">
                <a:extLst>
                  <a:ext uri="{FF2B5EF4-FFF2-40B4-BE49-F238E27FC236}">
                    <a16:creationId xmlns:a16="http://schemas.microsoft.com/office/drawing/2014/main" id="{FBB1F310-094A-A94C-A840-3E5167729A80}"/>
                  </a:ext>
                </a:extLst>
              </p:cNvPr>
              <p:cNvSpPr txBox="1">
                <a:spLocks noRot="1" noChangeAspect="1" noMove="1" noResize="1" noEditPoints="1" noAdjustHandles="1" noChangeArrowheads="1" noChangeShapeType="1" noTextEdit="1"/>
              </p:cNvSpPr>
              <p:nvPr/>
            </p:nvSpPr>
            <p:spPr>
              <a:xfrm>
                <a:off x="9718313" y="0"/>
                <a:ext cx="2473687" cy="307777"/>
              </a:xfrm>
              <a:prstGeom prst="rect">
                <a:avLst/>
              </a:prstGeom>
              <a:blipFill>
                <a:blip r:embed="rId3"/>
                <a:stretch>
                  <a:fillRect t="-4000" r="-739" b="-20000"/>
                </a:stretch>
              </a:blipFill>
            </p:spPr>
            <p:txBody>
              <a:bodyPr/>
              <a:lstStyle/>
              <a:p>
                <a:r>
                  <a:rPr lang="en-US">
                    <a:noFill/>
                  </a:rPr>
                  <a:t> </a:t>
                </a:r>
              </a:p>
            </p:txBody>
          </p:sp>
        </mc:Fallback>
      </mc:AlternateContent>
      <p:sp>
        <p:nvSpPr>
          <p:cNvPr id="6" name="Slide Number Placeholder 4">
            <a:extLst>
              <a:ext uri="{FF2B5EF4-FFF2-40B4-BE49-F238E27FC236}">
                <a16:creationId xmlns:a16="http://schemas.microsoft.com/office/drawing/2014/main" id="{F18A5D1A-9EAE-6351-F398-5FFA3D0A479C}"/>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206</a:t>
            </a:fld>
            <a:endParaRPr lang="en-CA"/>
          </a:p>
        </p:txBody>
      </p:sp>
      <p:sp>
        <p:nvSpPr>
          <p:cNvPr id="10" name="Date Placeholder 5">
            <a:extLst>
              <a:ext uri="{FF2B5EF4-FFF2-40B4-BE49-F238E27FC236}">
                <a16:creationId xmlns:a16="http://schemas.microsoft.com/office/drawing/2014/main" id="{43BD7382-41D4-BC34-5F55-9AC7943B1627}"/>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5" name="TextBox 4">
            <a:extLst>
              <a:ext uri="{FF2B5EF4-FFF2-40B4-BE49-F238E27FC236}">
                <a16:creationId xmlns:a16="http://schemas.microsoft.com/office/drawing/2014/main" id="{634C2B87-CDE0-D39D-2B2F-D02004468215}"/>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58331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Box-Cox Transformation</a:t>
            </a:r>
            <a:endParaRPr lang="en-US" sz="240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gn="just"/>
                <a:r>
                  <a:rPr lang="en-US"/>
                  <a:t>The procedure provides a </a:t>
                </a:r>
                <a:r>
                  <a:rPr lang="en-US" b="1"/>
                  <a:t>guide</a:t>
                </a:r>
                <a:r>
                  <a:rPr lang="en-US"/>
                  <a:t> to select a transformation.</a:t>
                </a:r>
                <a:endParaRPr lang="en-US" sz="500"/>
              </a:p>
              <a:p>
                <a:pPr algn="just"/>
                <a:r>
                  <a:rPr lang="en-US"/>
                  <a:t>Theoretical/practical </a:t>
                </a:r>
                <a:r>
                  <a:rPr lang="en-US" b="1"/>
                  <a:t>rationales</a:t>
                </a:r>
                <a:r>
                  <a:rPr lang="en-US"/>
                  <a:t> may exist for a particular choice of </a:t>
                </a:r>
                <a14:m>
                  <m:oMath xmlns:m="http://schemas.openxmlformats.org/officeDocument/2006/math">
                    <m:r>
                      <a:rPr lang="en-US" i="1" smtClean="0">
                        <a:latin typeface="Cambria Math" charset="0"/>
                        <a:ea typeface="Cambria Math" charset="0"/>
                        <a:cs typeface="Cambria Math" charset="0"/>
                      </a:rPr>
                      <m:t>𝜆</m:t>
                    </m:r>
                  </m:oMath>
                </a14:m>
                <a:r>
                  <a:rPr lang="en-US"/>
                  <a:t>.</a:t>
                </a:r>
                <a:endParaRPr lang="en-US" sz="500"/>
              </a:p>
              <a:p>
                <a:pPr algn="just"/>
                <a:r>
                  <a:rPr lang="en-US"/>
                  <a:t>Residual analysis is still required to ensure that the choice was appropriate.</a:t>
                </a:r>
                <a:endParaRPr lang="en-US" sz="500"/>
              </a:p>
              <a:p>
                <a:pPr algn="just"/>
                <a:r>
                  <a:rPr lang="en-US"/>
                  <a:t>Better to work with (interpret) the transformed data.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0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4F09658-0A91-CF8F-28D8-CB443E413BC2}"/>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207</a:t>
            </a:fld>
            <a:endParaRPr lang="en-CA"/>
          </a:p>
        </p:txBody>
      </p:sp>
      <p:sp>
        <p:nvSpPr>
          <p:cNvPr id="9" name="Date Placeholder 5">
            <a:extLst>
              <a:ext uri="{FF2B5EF4-FFF2-40B4-BE49-F238E27FC236}">
                <a16:creationId xmlns:a16="http://schemas.microsoft.com/office/drawing/2014/main" id="{1F7CC7F4-2B60-B041-F6A8-CF45CACE374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AF74E6DC-6709-85FD-403E-44F83A37991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5951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DC6128-F944-054D-89FE-1B3221C46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021" y="550459"/>
            <a:ext cx="11477106" cy="600282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9AFF81-B314-3B42-AC40-1B14CF00811C}"/>
                  </a:ext>
                </a:extLst>
              </p:cNvPr>
              <p:cNvSpPr txBox="1"/>
              <p:nvPr/>
            </p:nvSpPr>
            <p:spPr>
              <a:xfrm>
                <a:off x="967962" y="824956"/>
                <a:ext cx="4140850" cy="461665"/>
              </a:xfrm>
              <a:prstGeom prst="rect">
                <a:avLst/>
              </a:prstGeom>
              <a:noFill/>
            </p:spPr>
            <p:txBody>
              <a:bodyPr wrap="square" rtlCol="0">
                <a:spAutoFit/>
              </a:bodyPr>
              <a:lstStyle/>
              <a:p>
                <a:r>
                  <a:rPr lang="en-US" sz="2400">
                    <a:solidFill>
                      <a:schemeClr val="bg1"/>
                    </a:solidFill>
                    <a:latin typeface="Dagny OT" panose="020B0504020201020104" pitchFamily="34" charset="77"/>
                  </a:rPr>
                  <a:t>Logarithm (Box-Cox, </a:t>
                </a:r>
                <a14:m>
                  <m:oMath xmlns:m="http://schemas.openxmlformats.org/officeDocument/2006/math">
                    <m:r>
                      <a:rPr lang="en-US" sz="2400" i="1" smtClean="0">
                        <a:solidFill>
                          <a:schemeClr val="bg1"/>
                        </a:solidFill>
                        <a:latin typeface="Cambria Math" panose="02040503050406030204" pitchFamily="18" charset="0"/>
                        <a:ea typeface="Cambria Math" panose="02040503050406030204" pitchFamily="18" charset="0"/>
                      </a:rPr>
                      <m:t>𝜆</m:t>
                    </m:r>
                    <m:r>
                      <a:rPr lang="en-CA" sz="2400" b="0" i="1" smtClean="0">
                        <a:solidFill>
                          <a:schemeClr val="bg1"/>
                        </a:solidFill>
                        <a:latin typeface="Cambria Math" panose="02040503050406030204" pitchFamily="18" charset="0"/>
                        <a:ea typeface="Cambria Math" panose="02040503050406030204" pitchFamily="18" charset="0"/>
                      </a:rPr>
                      <m:t>=0</m:t>
                    </m:r>
                  </m:oMath>
                </a14:m>
                <a:r>
                  <a:rPr lang="en-US" sz="2400">
                    <a:solidFill>
                      <a:schemeClr val="bg1"/>
                    </a:solidFill>
                    <a:latin typeface="Dagny OT" panose="020B0504020201020104" pitchFamily="34" charset="77"/>
                  </a:rPr>
                  <a:t>)</a:t>
                </a:r>
              </a:p>
            </p:txBody>
          </p:sp>
        </mc:Choice>
        <mc:Fallback xmlns="">
          <p:sp>
            <p:nvSpPr>
              <p:cNvPr id="3" name="TextBox 2">
                <a:extLst>
                  <a:ext uri="{FF2B5EF4-FFF2-40B4-BE49-F238E27FC236}">
                    <a16:creationId xmlns:a16="http://schemas.microsoft.com/office/drawing/2014/main" id="{239AFF81-B314-3B42-AC40-1B14CF00811C}"/>
                  </a:ext>
                </a:extLst>
              </p:cNvPr>
              <p:cNvSpPr txBox="1">
                <a:spLocks noRot="1" noChangeAspect="1" noMove="1" noResize="1" noEditPoints="1" noAdjustHandles="1" noChangeArrowheads="1" noChangeShapeType="1" noTextEdit="1"/>
              </p:cNvSpPr>
              <p:nvPr/>
            </p:nvSpPr>
            <p:spPr>
              <a:xfrm>
                <a:off x="967962" y="824956"/>
                <a:ext cx="4140850" cy="461665"/>
              </a:xfrm>
              <a:prstGeom prst="rect">
                <a:avLst/>
              </a:prstGeom>
              <a:blipFill>
                <a:blip r:embed="rId3"/>
                <a:stretch>
                  <a:fillRect l="-2356" t="-10526" b="-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A28F13B-AAD9-24D5-A5E6-F9D81D6A88D3}"/>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2319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Scaling</a:t>
            </a:r>
            <a:endParaRPr lang="en-US" sz="240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gn="just"/>
                <a:r>
                  <a:rPr lang="en-US"/>
                  <a:t>Numeric variables may have different </a:t>
                </a:r>
                <a:r>
                  <a:rPr lang="en-US" b="1"/>
                  <a:t>scales </a:t>
                </a:r>
                <a:r>
                  <a:rPr lang="en-US"/>
                  <a:t>(i.e., weights and heights). </a:t>
                </a:r>
                <a:endParaRPr lang="en-US" sz="500"/>
              </a:p>
              <a:p>
                <a:pPr algn="just"/>
                <a:r>
                  <a:rPr lang="en-US"/>
                  <a:t>The variance of a large-range variable is typically greater than that of a small-range variable, introducing a bias (for instance). </a:t>
                </a:r>
                <a:endParaRPr lang="en-US" sz="500"/>
              </a:p>
              <a:p>
                <a:pPr algn="just"/>
                <a:r>
                  <a:rPr lang="en-US" b="1"/>
                  <a:t>Standardization</a:t>
                </a:r>
                <a:r>
                  <a:rPr lang="en-US"/>
                  <a:t> creates a variable with mean </a:t>
                </a:r>
                <a14:m>
                  <m:oMath xmlns:m="http://schemas.openxmlformats.org/officeDocument/2006/math">
                    <m:r>
                      <a:rPr lang="en-US" i="1" smtClean="0">
                        <a:latin typeface="Cambria Math" charset="0"/>
                      </a:rPr>
                      <m:t>0</m:t>
                    </m:r>
                  </m:oMath>
                </a14:m>
                <a:r>
                  <a:rPr lang="en-US"/>
                  <a:t> and std. dev. </a:t>
                </a:r>
                <a14:m>
                  <m:oMath xmlns:m="http://schemas.openxmlformats.org/officeDocument/2006/math">
                    <m:r>
                      <a:rPr lang="en-US" i="1" smtClean="0">
                        <a:latin typeface="Cambria Math" charset="0"/>
                      </a:rPr>
                      <m:t>1</m:t>
                    </m:r>
                  </m:oMath>
                </a14:m>
                <a:r>
                  <a:rPr lang="en-US"/>
                  <a:t>:</a:t>
                </a:r>
              </a:p>
              <a:p>
                <a:pPr marL="457200" lvl="1" indent="0" algn="ctr">
                  <a:buNone/>
                </a:pPr>
                <a:r>
                  <a:rPr lang="en-US"/>
                  <a:t> </a:t>
                </a:r>
                <a14:m>
                  <m:oMath xmlns:m="http://schemas.openxmlformats.org/officeDocument/2006/math">
                    <m:sSub>
                      <m:sSubPr>
                        <m:ctrlPr>
                          <a:rPr lang="en-US" sz="2800" b="0" i="1" smtClean="0">
                            <a:latin typeface="Cambria Math" panose="02040503050406030204" pitchFamily="18" charset="0"/>
                          </a:rPr>
                        </m:ctrlPr>
                      </m:sSubPr>
                      <m:e>
                        <m:r>
                          <a:rPr lang="en-CA" sz="2800" b="0" i="1" smtClean="0">
                            <a:latin typeface="Cambria Math" charset="0"/>
                          </a:rPr>
                          <m:t>𝑌</m:t>
                        </m:r>
                      </m:e>
                      <m:sub>
                        <m:r>
                          <a:rPr lang="en-CA" sz="2800" b="0" i="1" smtClean="0">
                            <a:latin typeface="Cambria Math" charset="0"/>
                          </a:rPr>
                          <m:t>𝑖</m:t>
                        </m:r>
                      </m:sub>
                    </m:sSub>
                    <m:r>
                      <a:rPr lang="en-CA" sz="2800" b="0" i="1" smtClean="0">
                        <a:latin typeface="Cambria Math" charset="0"/>
                      </a:rPr>
                      <m:t>=</m:t>
                    </m:r>
                    <m:f>
                      <m:fPr>
                        <m:ctrlPr>
                          <a:rPr lang="mr-IN" sz="2800" b="0" i="1" smtClean="0">
                            <a:latin typeface="Cambria Math" panose="02040503050406030204" pitchFamily="18" charset="0"/>
                          </a:rPr>
                        </m:ctrlPr>
                      </m:fPr>
                      <m:num>
                        <m:sSub>
                          <m:sSubPr>
                            <m:ctrlPr>
                              <a:rPr lang="en-US" sz="2800" i="1">
                                <a:latin typeface="Cambria Math" panose="02040503050406030204" pitchFamily="18" charset="0"/>
                              </a:rPr>
                            </m:ctrlPr>
                          </m:sSubPr>
                          <m:e>
                            <m:r>
                              <a:rPr lang="en-CA" sz="2800" b="0" i="1" smtClean="0">
                                <a:latin typeface="Cambria Math" charset="0"/>
                              </a:rPr>
                              <m:t>𝑋</m:t>
                            </m:r>
                          </m:e>
                          <m:sub>
                            <m:r>
                              <a:rPr lang="en-CA" sz="2800" i="1">
                                <a:latin typeface="Cambria Math" charset="0"/>
                              </a:rPr>
                              <m:t>𝑖</m:t>
                            </m:r>
                          </m:sub>
                        </m:sSub>
                        <m:r>
                          <a:rPr lang="en-CA" sz="2800" b="0" i="1" smtClean="0">
                            <a:latin typeface="Cambria Math" charset="0"/>
                          </a:rPr>
                          <m:t>−</m:t>
                        </m:r>
                        <m:acc>
                          <m:accPr>
                            <m:chr m:val="̅"/>
                            <m:ctrlPr>
                              <a:rPr lang="en-CA" sz="2800" b="0" i="1" smtClean="0">
                                <a:latin typeface="Cambria Math" panose="02040503050406030204" pitchFamily="18" charset="0"/>
                              </a:rPr>
                            </m:ctrlPr>
                          </m:accPr>
                          <m:e>
                            <m:r>
                              <a:rPr lang="en-CA" sz="2800" b="0" i="1" smtClean="0">
                                <a:latin typeface="Cambria Math" charset="0"/>
                              </a:rPr>
                              <m:t>𝑋</m:t>
                            </m:r>
                          </m:e>
                        </m:acc>
                      </m:num>
                      <m:den>
                        <m:sSub>
                          <m:sSubPr>
                            <m:ctrlPr>
                              <a:rPr lang="en-US" sz="2800" b="0" i="1" smtClean="0">
                                <a:latin typeface="Cambria Math" panose="02040503050406030204" pitchFamily="18" charset="0"/>
                              </a:rPr>
                            </m:ctrlPr>
                          </m:sSubPr>
                          <m:e>
                            <m:r>
                              <a:rPr lang="en-CA" sz="2800" b="0" i="1" smtClean="0">
                                <a:latin typeface="Cambria Math" charset="0"/>
                              </a:rPr>
                              <m:t>𝑠</m:t>
                            </m:r>
                          </m:e>
                          <m:sub>
                            <m:r>
                              <a:rPr lang="en-CA" sz="2800" b="0" i="1" smtClean="0">
                                <a:latin typeface="Cambria Math" charset="0"/>
                              </a:rPr>
                              <m:t>𝑋</m:t>
                            </m:r>
                          </m:sub>
                        </m:sSub>
                      </m:den>
                    </m:f>
                  </m:oMath>
                </a14:m>
                <a:endParaRPr lang="en-US"/>
              </a:p>
              <a:p>
                <a:r>
                  <a:rPr lang="en-US" b="1"/>
                  <a:t>Normalization</a:t>
                </a:r>
                <a:r>
                  <a:rPr lang="en-US"/>
                  <a:t> creates a new variable in the range </a:t>
                </a:r>
                <a14:m>
                  <m:oMath xmlns:m="http://schemas.openxmlformats.org/officeDocument/2006/math">
                    <m:d>
                      <m:dPr>
                        <m:begChr m:val="["/>
                        <m:endChr m:val="]"/>
                        <m:ctrlPr>
                          <a:rPr lang="en-US" i="1" smtClean="0">
                            <a:latin typeface="Cambria Math" panose="02040503050406030204" pitchFamily="18" charset="0"/>
                          </a:rPr>
                        </m:ctrlPr>
                      </m:dPr>
                      <m:e>
                        <m:r>
                          <a:rPr lang="en-US" i="1" smtClean="0">
                            <a:latin typeface="Cambria Math" charset="0"/>
                          </a:rPr>
                          <m:t>0,1</m:t>
                        </m:r>
                      </m:e>
                    </m:d>
                  </m:oMath>
                </a14:m>
                <a:r>
                  <a:rPr lang="en-US"/>
                  <a:t>:  </a:t>
                </a:r>
                <a14:m>
                  <m:oMath xmlns:m="http://schemas.openxmlformats.org/officeDocument/2006/math">
                    <m:sSub>
                      <m:sSubPr>
                        <m:ctrlPr>
                          <a:rPr lang="en-US" i="1">
                            <a:latin typeface="Cambria Math" panose="02040503050406030204" pitchFamily="18" charset="0"/>
                          </a:rPr>
                        </m:ctrlPr>
                      </m:sSubPr>
                      <m:e>
                        <m:r>
                          <a:rPr lang="en-CA" i="1">
                            <a:latin typeface="Cambria Math" charset="0"/>
                          </a:rPr>
                          <m:t>𝑌</m:t>
                        </m:r>
                      </m:e>
                      <m:sub>
                        <m:r>
                          <a:rPr lang="en-CA" i="1">
                            <a:latin typeface="Cambria Math" charset="0"/>
                          </a:rPr>
                          <m:t>𝑖</m:t>
                        </m:r>
                      </m:sub>
                    </m:sSub>
                    <m:r>
                      <a:rPr lang="en-CA" i="1">
                        <a:latin typeface="Cambria Math" charset="0"/>
                      </a:rPr>
                      <m:t>=</m:t>
                    </m:r>
                    <m:f>
                      <m:fPr>
                        <m:ctrlPr>
                          <a:rPr lang="mr-IN" i="1">
                            <a:latin typeface="Cambria Math" panose="02040503050406030204" pitchFamily="18" charset="0"/>
                          </a:rPr>
                        </m:ctrlPr>
                      </m:fPr>
                      <m:num>
                        <m:sSub>
                          <m:sSubPr>
                            <m:ctrlPr>
                              <a:rPr lang="en-US" i="1">
                                <a:latin typeface="Cambria Math" panose="02040503050406030204" pitchFamily="18" charset="0"/>
                              </a:rPr>
                            </m:ctrlPr>
                          </m:sSubPr>
                          <m:e>
                            <m:r>
                              <a:rPr lang="en-CA" i="1">
                                <a:latin typeface="Cambria Math" charset="0"/>
                              </a:rPr>
                              <m:t>𝑋</m:t>
                            </m:r>
                          </m:e>
                          <m:sub>
                            <m:r>
                              <a:rPr lang="en-CA" i="1">
                                <a:latin typeface="Cambria Math" charset="0"/>
                              </a:rPr>
                              <m:t>𝑖</m:t>
                            </m:r>
                          </m:sub>
                        </m:sSub>
                        <m:r>
                          <a:rPr lang="en-CA" i="1">
                            <a:latin typeface="Cambria Math" charset="0"/>
                          </a:rPr>
                          <m:t>−</m:t>
                        </m:r>
                        <m:func>
                          <m:funcPr>
                            <m:ctrlPr>
                              <a:rPr lang="en-CA" i="1">
                                <a:latin typeface="Cambria Math" panose="02040503050406030204" pitchFamily="18" charset="0"/>
                              </a:rPr>
                            </m:ctrlPr>
                          </m:funcPr>
                          <m:fName>
                            <m:r>
                              <m:rPr>
                                <m:sty m:val="p"/>
                              </m:rPr>
                              <a:rPr lang="en-CA">
                                <a:latin typeface="Cambria Math" charset="0"/>
                              </a:rPr>
                              <m:t>min</m:t>
                            </m:r>
                          </m:fName>
                          <m:e>
                            <m:r>
                              <a:rPr lang="en-CA" i="1">
                                <a:latin typeface="Cambria Math" charset="0"/>
                              </a:rPr>
                              <m:t>𝑋</m:t>
                            </m:r>
                          </m:e>
                        </m:func>
                      </m:num>
                      <m:den>
                        <m:func>
                          <m:funcPr>
                            <m:ctrlPr>
                              <a:rPr lang="en-CA" i="1">
                                <a:latin typeface="Cambria Math" panose="02040503050406030204" pitchFamily="18" charset="0"/>
                              </a:rPr>
                            </m:ctrlPr>
                          </m:funcPr>
                          <m:fName>
                            <m:r>
                              <m:rPr>
                                <m:sty m:val="p"/>
                              </m:rPr>
                              <a:rPr lang="en-CA">
                                <a:latin typeface="Cambria Math" charset="0"/>
                              </a:rPr>
                              <m:t>max</m:t>
                            </m:r>
                          </m:fName>
                          <m:e>
                            <m:r>
                              <a:rPr lang="en-CA" i="1">
                                <a:latin typeface="Cambria Math" charset="0"/>
                              </a:rPr>
                              <m:t>𝑋</m:t>
                            </m:r>
                            <m:r>
                              <a:rPr lang="en-CA" i="1">
                                <a:latin typeface="Cambria Math" charset="0"/>
                              </a:rPr>
                              <m:t>−</m:t>
                            </m:r>
                            <m:func>
                              <m:funcPr>
                                <m:ctrlPr>
                                  <a:rPr lang="en-CA" i="1">
                                    <a:latin typeface="Cambria Math" panose="02040503050406030204" pitchFamily="18" charset="0"/>
                                  </a:rPr>
                                </m:ctrlPr>
                              </m:funcPr>
                              <m:fName>
                                <m:r>
                                  <m:rPr>
                                    <m:sty m:val="p"/>
                                  </m:rPr>
                                  <a:rPr lang="en-CA">
                                    <a:latin typeface="Cambria Math" charset="0"/>
                                  </a:rPr>
                                  <m:t>min</m:t>
                                </m:r>
                              </m:fName>
                              <m:e>
                                <m:r>
                                  <a:rPr lang="en-CA" i="1">
                                    <a:latin typeface="Cambria Math" charset="0"/>
                                  </a:rPr>
                                  <m:t>𝑋</m:t>
                                </m:r>
                              </m:e>
                            </m:func>
                          </m:e>
                        </m:func>
                      </m:den>
                    </m:f>
                  </m:oMath>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09" r="-18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82C02A2-4E5D-2C43-9E2C-963BBE75CA3C}"/>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209</a:t>
            </a:fld>
            <a:endParaRPr lang="en-CA"/>
          </a:p>
        </p:txBody>
      </p:sp>
      <p:sp>
        <p:nvSpPr>
          <p:cNvPr id="9" name="Date Placeholder 5">
            <a:extLst>
              <a:ext uri="{FF2B5EF4-FFF2-40B4-BE49-F238E27FC236}">
                <a16:creationId xmlns:a16="http://schemas.microsoft.com/office/drawing/2014/main" id="{39D5D727-E467-A932-3884-2259753F298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32FFBD29-01B2-9EB2-93FA-5378709A9A75}"/>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1354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E548-9C8B-4D04-CF05-E69938871B79}"/>
              </a:ext>
            </a:extLst>
          </p:cNvPr>
          <p:cNvSpPr>
            <a:spLocks noGrp="1"/>
          </p:cNvSpPr>
          <p:nvPr>
            <p:ph type="title"/>
          </p:nvPr>
        </p:nvSpPr>
        <p:spPr>
          <a:xfrm>
            <a:off x="1097280" y="5074920"/>
            <a:ext cx="10472420" cy="822960"/>
          </a:xfrm>
        </p:spPr>
        <p:txBody>
          <a:bodyPr/>
          <a:lstStyle/>
          <a:p>
            <a:r>
              <a:rPr lang="en-CA"/>
              <a:t>1. Technical &amp; Non-Technical Aspects of Data Work</a:t>
            </a:r>
          </a:p>
        </p:txBody>
      </p:sp>
      <p:pic>
        <p:nvPicPr>
          <p:cNvPr id="10" name="Picture Placeholder 9">
            <a:extLst>
              <a:ext uri="{FF2B5EF4-FFF2-40B4-BE49-F238E27FC236}">
                <a16:creationId xmlns:a16="http://schemas.microsoft.com/office/drawing/2014/main" id="{F2DAB4BB-6179-A87F-28CD-9FBC84E91B6E}"/>
              </a:ext>
            </a:extLst>
          </p:cNvPr>
          <p:cNvPicPr>
            <a:picLocks noGrp="1" noChangeAspect="1"/>
          </p:cNvPicPr>
          <p:nvPr>
            <p:ph type="pic"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2338" b="25996"/>
          <a:stretch/>
        </p:blipFill>
        <p:spPr>
          <a:xfrm>
            <a:off x="15" y="0"/>
            <a:ext cx="12191985" cy="4915076"/>
          </a:xfrm>
        </p:spPr>
      </p:pic>
      <p:sp>
        <p:nvSpPr>
          <p:cNvPr id="4" name="Text Placeholder 3">
            <a:extLst>
              <a:ext uri="{FF2B5EF4-FFF2-40B4-BE49-F238E27FC236}">
                <a16:creationId xmlns:a16="http://schemas.microsoft.com/office/drawing/2014/main" id="{B6CA2FDC-CFA1-58D6-5150-9628406DC04B}"/>
              </a:ext>
            </a:extLst>
          </p:cNvPr>
          <p:cNvSpPr>
            <a:spLocks noGrp="1"/>
          </p:cNvSpPr>
          <p:nvPr>
            <p:ph type="body" sz="half" idx="2"/>
          </p:nvPr>
        </p:nvSpPr>
        <p:spPr/>
        <p:txBody>
          <a:bodyPr/>
          <a:lstStyle/>
          <a:p>
            <a:endParaRPr lang="en-CA"/>
          </a:p>
        </p:txBody>
      </p:sp>
      <p:sp>
        <p:nvSpPr>
          <p:cNvPr id="6" name="Slide Number Placeholder 5">
            <a:extLst>
              <a:ext uri="{FF2B5EF4-FFF2-40B4-BE49-F238E27FC236}">
                <a16:creationId xmlns:a16="http://schemas.microsoft.com/office/drawing/2014/main" id="{C3769CAF-6B03-D4EE-6452-754FBFC10CE6}"/>
              </a:ext>
            </a:extLst>
          </p:cNvPr>
          <p:cNvSpPr>
            <a:spLocks noGrp="1"/>
          </p:cNvSpPr>
          <p:nvPr>
            <p:ph type="sldNum" sz="quarter" idx="4"/>
          </p:nvPr>
        </p:nvSpPr>
        <p:spPr/>
        <p:txBody>
          <a:bodyPr/>
          <a:lstStyle/>
          <a:p>
            <a:fld id="{4D63F5A6-AD82-4E1E-87F7-CE90DE510401}" type="slidenum">
              <a:rPr lang="en-CA" smtClean="0"/>
              <a:pPr/>
              <a:t>21</a:t>
            </a:fld>
            <a:endParaRPr lang="en-CA"/>
          </a:p>
        </p:txBody>
      </p:sp>
      <p:sp>
        <p:nvSpPr>
          <p:cNvPr id="3" name="Rectangle 2">
            <a:extLst>
              <a:ext uri="{FF2B5EF4-FFF2-40B4-BE49-F238E27FC236}">
                <a16:creationId xmlns:a16="http://schemas.microsoft.com/office/drawing/2014/main" id="{8E49311C-97CA-3870-58FA-D6D7A3BFCA04}"/>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E993E1E-CE81-BCE5-AC65-AE200E8868EF}"/>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27A69FB7-C18E-CB3D-E0B8-C9C871DDBB5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12342075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Discretizing</a:t>
            </a:r>
            <a:endParaRPr lang="en-US" sz="2400"/>
          </a:p>
        </p:txBody>
      </p:sp>
      <p:sp>
        <p:nvSpPr>
          <p:cNvPr id="3" name="Content Placeholder 2"/>
          <p:cNvSpPr>
            <a:spLocks noGrp="1"/>
          </p:cNvSpPr>
          <p:nvPr>
            <p:ph idx="1"/>
          </p:nvPr>
        </p:nvSpPr>
        <p:spPr/>
        <p:txBody>
          <a:bodyPr>
            <a:noAutofit/>
          </a:bodyPr>
          <a:lstStyle/>
          <a:p>
            <a:pPr algn="just"/>
            <a:r>
              <a:rPr lang="en-US"/>
              <a:t>To reduce computational complexity, a numeric variable may need to be replaced by an </a:t>
            </a:r>
            <a:r>
              <a:rPr lang="en-US" b="1"/>
              <a:t>ordinal</a:t>
            </a:r>
            <a:r>
              <a:rPr lang="en-US"/>
              <a:t> variable (from </a:t>
            </a:r>
            <a:r>
              <a:rPr lang="en-US" i="1"/>
              <a:t>height</a:t>
            </a:r>
            <a:r>
              <a:rPr lang="en-US"/>
              <a:t> value to “</a:t>
            </a:r>
            <a:r>
              <a:rPr lang="en-US" i="1"/>
              <a:t>short</a:t>
            </a:r>
            <a:r>
              <a:rPr lang="en-US"/>
              <a:t>”, “</a:t>
            </a:r>
            <a:r>
              <a:rPr lang="en-US" i="1"/>
              <a:t>average</a:t>
            </a:r>
            <a:r>
              <a:rPr lang="en-US"/>
              <a:t>”, “</a:t>
            </a:r>
            <a:r>
              <a:rPr lang="en-US" i="1"/>
              <a:t>tall</a:t>
            </a:r>
            <a:r>
              <a:rPr lang="en-US"/>
              <a:t>”, for instance). </a:t>
            </a:r>
            <a:endParaRPr lang="en-US" sz="500"/>
          </a:p>
          <a:p>
            <a:pPr algn="just"/>
            <a:r>
              <a:rPr lang="en-US" b="1"/>
              <a:t>Domain expertise</a:t>
            </a:r>
            <a:r>
              <a:rPr lang="en-US"/>
              <a:t> can be used to determine the bins’ limits (although that may introduce unconscious bias to the analyses)</a:t>
            </a:r>
            <a:endParaRPr lang="en-US" sz="500"/>
          </a:p>
          <a:p>
            <a:pPr algn="just"/>
            <a:r>
              <a:rPr lang="en-US"/>
              <a:t>In the absence of such expertise, limits can be set so that either</a:t>
            </a:r>
          </a:p>
          <a:p>
            <a:pPr lvl="1" algn="just"/>
            <a:r>
              <a:rPr lang="en-US"/>
              <a:t>the bins each contain the same number of observations</a:t>
            </a:r>
          </a:p>
          <a:p>
            <a:pPr lvl="1" algn="just"/>
            <a:r>
              <a:rPr lang="en-US"/>
              <a:t>the bins each have the same width</a:t>
            </a:r>
          </a:p>
          <a:p>
            <a:pPr lvl="1" algn="just"/>
            <a:r>
              <a:rPr lang="en-US"/>
              <a:t>the performance of some modeling tool is maximized </a:t>
            </a:r>
          </a:p>
        </p:txBody>
      </p:sp>
      <p:sp>
        <p:nvSpPr>
          <p:cNvPr id="5" name="Slide Number Placeholder 4">
            <a:extLst>
              <a:ext uri="{FF2B5EF4-FFF2-40B4-BE49-F238E27FC236}">
                <a16:creationId xmlns:a16="http://schemas.microsoft.com/office/drawing/2014/main" id="{AFEE42B9-2829-D53C-E84F-6684D4B07DC5}"/>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210</a:t>
            </a:fld>
            <a:endParaRPr lang="en-CA"/>
          </a:p>
        </p:txBody>
      </p:sp>
      <p:sp>
        <p:nvSpPr>
          <p:cNvPr id="9" name="Date Placeholder 5">
            <a:extLst>
              <a:ext uri="{FF2B5EF4-FFF2-40B4-BE49-F238E27FC236}">
                <a16:creationId xmlns:a16="http://schemas.microsoft.com/office/drawing/2014/main" id="{576BCE3E-9E80-436A-0AC3-10E2864D59EA}"/>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9D5944D5-4306-6239-7FE3-23EC0289513D}"/>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69504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Variables</a:t>
            </a:r>
            <a:endParaRPr lang="en-US" sz="240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gn="just"/>
                <a:r>
                  <a:rPr lang="en-US"/>
                  <a:t>New variables may need to be introduced:</a:t>
                </a:r>
              </a:p>
              <a:p>
                <a:pPr lvl="1" algn="just"/>
                <a:r>
                  <a:rPr lang="en-US"/>
                  <a:t>as </a:t>
                </a:r>
                <a:r>
                  <a:rPr lang="en-US" b="1"/>
                  <a:t>functional relationships </a:t>
                </a:r>
                <a:r>
                  <a:rPr lang="en-US"/>
                  <a:t>of some subset of available features</a:t>
                </a:r>
              </a:p>
              <a:p>
                <a:pPr lvl="1" algn="just"/>
                <a:r>
                  <a:rPr lang="en-US"/>
                  <a:t>because modeling tool may require </a:t>
                </a:r>
                <a:r>
                  <a:rPr lang="en-US" b="1"/>
                  <a:t>independence of observations</a:t>
                </a:r>
              </a:p>
              <a:p>
                <a:pPr lvl="1" algn="just"/>
                <a:r>
                  <a:rPr lang="en-US"/>
                  <a:t>because modeling tool may require </a:t>
                </a:r>
                <a:r>
                  <a:rPr lang="en-US" b="1"/>
                  <a:t>independence of features</a:t>
                </a:r>
              </a:p>
              <a:p>
                <a:pPr lvl="1" algn="just"/>
                <a:r>
                  <a:rPr lang="en-US"/>
                  <a:t>to simplify the analysis by looking at </a:t>
                </a:r>
                <a:r>
                  <a:rPr lang="en-US" b="1"/>
                  <a:t>aggregated summaries </a:t>
                </a:r>
                <a:r>
                  <a:rPr lang="en-US"/>
                  <a:t>(often used in text analysis)</a:t>
                </a:r>
              </a:p>
              <a:p>
                <a:pPr lvl="1" algn="just"/>
                <a:endParaRPr lang="en-US" sz="500"/>
              </a:p>
              <a:p>
                <a:pPr algn="just"/>
                <a:r>
                  <a:rPr lang="en-US"/>
                  <a:t>Time dependencies </a:t>
                </a:r>
                <a14:m>
                  <m:oMath xmlns:m="http://schemas.openxmlformats.org/officeDocument/2006/math">
                    <m:r>
                      <a:rPr lang="en-US" i="1" smtClean="0">
                        <a:latin typeface="Cambria Math" charset="0"/>
                        <a:ea typeface="Cambria Math" charset="0"/>
                        <a:cs typeface="Cambria Math" charset="0"/>
                      </a:rPr>
                      <m:t>⟶</m:t>
                    </m:r>
                  </m:oMath>
                </a14:m>
                <a:r>
                  <a:rPr lang="en-US"/>
                  <a:t> time series analysis (lags?)</a:t>
                </a:r>
              </a:p>
              <a:p>
                <a:pPr algn="just"/>
                <a:r>
                  <a:rPr lang="en-US"/>
                  <a:t>Spatial dependencies </a:t>
                </a:r>
                <a14:m>
                  <m:oMath xmlns:m="http://schemas.openxmlformats.org/officeDocument/2006/math">
                    <m:r>
                      <a:rPr lang="en-US" i="1">
                        <a:latin typeface="Cambria Math" charset="0"/>
                        <a:ea typeface="Cambria Math" charset="0"/>
                        <a:cs typeface="Cambria Math" charset="0"/>
                      </a:rPr>
                      <m:t>⟶</m:t>
                    </m:r>
                  </m:oMath>
                </a14:m>
                <a:r>
                  <a:rPr lang="en-US"/>
                  <a:t> spatial analysis (</a:t>
                </a:r>
                <a:r>
                  <a:rPr lang="en-US" err="1"/>
                  <a:t>neighbours</a:t>
                </a:r>
                <a:r>
                  <a:rPr lang="en-US"/>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0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03B1362-9DEC-343A-1241-27E28EE1DE4D}"/>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211</a:t>
            </a:fld>
            <a:endParaRPr lang="en-CA"/>
          </a:p>
        </p:txBody>
      </p:sp>
      <p:sp>
        <p:nvSpPr>
          <p:cNvPr id="9" name="Date Placeholder 5">
            <a:extLst>
              <a:ext uri="{FF2B5EF4-FFF2-40B4-BE49-F238E27FC236}">
                <a16:creationId xmlns:a16="http://schemas.microsoft.com/office/drawing/2014/main" id="{ED44EA20-75F6-F1A2-654A-ADD79B85C6E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A5E6218E-F9EA-9FFF-2A22-9F44E3D383DC}"/>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99317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Dimensionality and </a:t>
            </a:r>
            <a:br>
              <a:rPr lang="en-CA"/>
            </a:br>
            <a:r>
              <a:rPr lang="en-CA"/>
              <a:t>Data Transformations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212</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31520"/>
            <a:ext cx="7072952" cy="5257800"/>
          </a:xfrm>
        </p:spPr>
        <p:txBody>
          <a:bodyPr/>
          <a:lstStyle/>
          <a:p>
            <a:pPr algn="l"/>
            <a:r>
              <a:rPr lang="en-CA" i="1"/>
              <a:t>Data Understanding, Data Analysis, Data Science</a:t>
            </a:r>
            <a:br>
              <a:rPr lang="en-CA"/>
            </a:br>
            <a:r>
              <a:rPr lang="en-CA" sz="2200" b="1"/>
              <a:t>Data Preparation</a:t>
            </a:r>
          </a:p>
          <a:p>
            <a:pPr algn="l"/>
            <a:r>
              <a:rPr lang="en-CA" sz="2000">
                <a:hlinkClick r:id="rId2"/>
              </a:rPr>
              <a:t>Data Transformations</a:t>
            </a:r>
            <a:endParaRPr lang="en-CA" sz="2000"/>
          </a:p>
          <a:p>
            <a:pPr lvl="1" algn="l"/>
            <a:r>
              <a:rPr lang="en-GB" sz="1600"/>
              <a:t>Common Transformations</a:t>
            </a:r>
          </a:p>
          <a:p>
            <a:pPr lvl="1" algn="l"/>
            <a:r>
              <a:rPr lang="en-GB" sz="1600"/>
              <a:t>Box-Cox Transformations</a:t>
            </a:r>
          </a:p>
          <a:p>
            <a:pPr lvl="1" algn="l"/>
            <a:r>
              <a:rPr lang="en-GB" sz="1600"/>
              <a:t>Scaling</a:t>
            </a:r>
          </a:p>
          <a:p>
            <a:pPr lvl="1" algn="l"/>
            <a:r>
              <a:rPr lang="en-GB" sz="1600"/>
              <a:t>Discretizing</a:t>
            </a:r>
          </a:p>
          <a:p>
            <a:pPr lvl="1" algn="l"/>
            <a:r>
              <a:rPr lang="en-GB" sz="1600"/>
              <a:t>Creating Variables</a:t>
            </a:r>
          </a:p>
          <a:p>
            <a:pPr algn="l"/>
            <a:r>
              <a:rPr lang="en-CA" sz="2200" b="1"/>
              <a:t>*</a:t>
            </a:r>
            <a:r>
              <a:rPr lang="en-GB" sz="2200" b="1">
                <a:hlinkClick r:id="rId3"/>
              </a:rPr>
              <a:t>Feature Selection and Dimension Reduction</a:t>
            </a:r>
            <a:r>
              <a:rPr lang="en-GB" sz="2200" b="1"/>
              <a:t> </a:t>
            </a:r>
            <a:r>
              <a:rPr lang="en-GB" sz="1600"/>
              <a:t>(advanced)</a:t>
            </a:r>
          </a:p>
        </p:txBody>
      </p:sp>
      <p:sp>
        <p:nvSpPr>
          <p:cNvPr id="9" name="Date Placeholder 5">
            <a:extLst>
              <a:ext uri="{FF2B5EF4-FFF2-40B4-BE49-F238E27FC236}">
                <a16:creationId xmlns:a16="http://schemas.microsoft.com/office/drawing/2014/main" id="{89637B26-0587-361E-834E-F0401130C574}"/>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11" name="TextBox 10">
            <a:extLst>
              <a:ext uri="{FF2B5EF4-FFF2-40B4-BE49-F238E27FC236}">
                <a16:creationId xmlns:a16="http://schemas.microsoft.com/office/drawing/2014/main" id="{EE061935-27EB-4117-CA4A-FF2249263E45}"/>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34692648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Dimensionality and </a:t>
            </a:r>
            <a:br>
              <a:rPr lang="en-CA"/>
            </a:br>
            <a:r>
              <a:rPr lang="en-CA"/>
              <a:t>Data Transformations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213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lgn="l">
              <a:buFont typeface="+mj-lt"/>
              <a:buAutoNum type="arabicPeriod"/>
            </a:pPr>
            <a:r>
              <a:rPr lang="en-CA"/>
              <a:t>Using </a:t>
            </a:r>
            <a:r>
              <a:rPr lang="en-CA">
                <a:hlinkClick r:id="rId2"/>
              </a:rPr>
              <a:t>Example: Algae Bloom</a:t>
            </a:r>
            <a:r>
              <a:rPr lang="en-CA"/>
              <a:t> as a basis, scale, discretize, and create new variables out of the </a:t>
            </a:r>
            <a:r>
              <a:rPr lang="en-CA">
                <a:highlight>
                  <a:srgbClr val="C0C0C0"/>
                </a:highlight>
              </a:rPr>
              <a:t>algae blooms</a:t>
            </a:r>
            <a:r>
              <a:rPr lang="en-CA"/>
              <a:t> dataset.</a:t>
            </a:r>
          </a:p>
          <a:p>
            <a:pPr marL="457200" indent="-457200" algn="l">
              <a:buFont typeface="+mj-lt"/>
              <a:buAutoNum type="arabicPeriod"/>
            </a:pPr>
            <a:r>
              <a:rPr lang="en-CA"/>
              <a:t>Scale, discretize, and create new variables out of the </a:t>
            </a:r>
            <a:r>
              <a:rPr lang="en-CA">
                <a:highlight>
                  <a:srgbClr val="C0C0C0"/>
                </a:highlight>
              </a:rPr>
              <a:t>grades</a:t>
            </a:r>
            <a:r>
              <a:rPr lang="en-CA"/>
              <a:t> and </a:t>
            </a:r>
            <a:r>
              <a:rPr lang="en-CA" sz="2400">
                <a:highlight>
                  <a:srgbClr val="C0C0C0"/>
                </a:highlight>
                <a:hlinkClick r:id="rId3"/>
              </a:rPr>
              <a:t>cities.txt</a:t>
            </a:r>
            <a:r>
              <a:rPr lang="en-CA" sz="2400"/>
              <a:t> datasets.</a:t>
            </a:r>
          </a:p>
          <a:p>
            <a:pPr marL="457200" indent="-457200" algn="l">
              <a:buFont typeface="+mj-lt"/>
              <a:buAutoNum type="arabicPeriod"/>
            </a:pPr>
            <a:r>
              <a:rPr lang="en-CA"/>
              <a:t>Scale, discretize, and create new variables out of a dataset of your choice</a:t>
            </a:r>
            <a:r>
              <a:rPr lang="en-CA" sz="2400"/>
              <a:t>.</a:t>
            </a:r>
            <a:endParaRPr lang="en-CA"/>
          </a:p>
        </p:txBody>
      </p:sp>
      <p:sp>
        <p:nvSpPr>
          <p:cNvPr id="3" name="Date Placeholder 5">
            <a:extLst>
              <a:ext uri="{FF2B5EF4-FFF2-40B4-BE49-F238E27FC236}">
                <a16:creationId xmlns:a16="http://schemas.microsoft.com/office/drawing/2014/main" id="{DAAAC0B8-0C6E-6EE4-A837-3547572F05EA}"/>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11" name="TextBox 10">
            <a:extLst>
              <a:ext uri="{FF2B5EF4-FFF2-40B4-BE49-F238E27FC236}">
                <a16:creationId xmlns:a16="http://schemas.microsoft.com/office/drawing/2014/main" id="{426B2F16-C3E1-2680-7BD8-7398396C14E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92351966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Miscellanea</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DATA SCIENCE ESSENTIALS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214</a:t>
            </a:fld>
            <a:endParaRPr lang="en-CA"/>
          </a:p>
        </p:txBody>
      </p:sp>
      <p:sp>
        <p:nvSpPr>
          <p:cNvPr id="8" name="TextBox 7">
            <a:extLst>
              <a:ext uri="{FF2B5EF4-FFF2-40B4-BE49-F238E27FC236}">
                <a16:creationId xmlns:a16="http://schemas.microsoft.com/office/drawing/2014/main" id="{D5A73F76-36C9-B446-3E66-2E9C25EFBC53}"/>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67557140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4D34-6665-70B2-C050-1B5C965FB3A3}"/>
              </a:ext>
            </a:extLst>
          </p:cNvPr>
          <p:cNvSpPr>
            <a:spLocks noGrp="1"/>
          </p:cNvSpPr>
          <p:nvPr>
            <p:ph type="title"/>
          </p:nvPr>
        </p:nvSpPr>
        <p:spPr/>
        <p:txBody>
          <a:bodyPr/>
          <a:lstStyle/>
          <a:p>
            <a:r>
              <a:rPr lang="en-CA"/>
              <a:t>11. Data Engineering</a:t>
            </a:r>
          </a:p>
        </p:txBody>
      </p:sp>
      <p:pic>
        <p:nvPicPr>
          <p:cNvPr id="8" name="Picture Placeholder 7" descr="A picture containing text, circuit, electronics&#10;&#10;Description automatically generated">
            <a:extLst>
              <a:ext uri="{FF2B5EF4-FFF2-40B4-BE49-F238E27FC236}">
                <a16:creationId xmlns:a16="http://schemas.microsoft.com/office/drawing/2014/main" id="{F1B7C5D3-8640-2476-40C9-A75CD143E89F}"/>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8640" b="8640"/>
          <a:stretch>
            <a:fillRect/>
          </a:stretch>
        </p:blipFill>
        <p:spPr/>
      </p:pic>
      <p:sp>
        <p:nvSpPr>
          <p:cNvPr id="7" name="Text Placeholder 6">
            <a:extLst>
              <a:ext uri="{FF2B5EF4-FFF2-40B4-BE49-F238E27FC236}">
                <a16:creationId xmlns:a16="http://schemas.microsoft.com/office/drawing/2014/main" id="{013C2F87-4959-9482-3E69-6D774E20968E}"/>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5E397188-380D-2271-59B3-48FD0FF54485}"/>
              </a:ext>
            </a:extLst>
          </p:cNvPr>
          <p:cNvSpPr>
            <a:spLocks noGrp="1"/>
          </p:cNvSpPr>
          <p:nvPr>
            <p:ph type="sldNum" sz="quarter" idx="4"/>
          </p:nvPr>
        </p:nvSpPr>
        <p:spPr/>
        <p:txBody>
          <a:bodyPr/>
          <a:lstStyle/>
          <a:p>
            <a:fld id="{4D63F5A6-AD82-4E1E-87F7-CE90DE510401}" type="slidenum">
              <a:rPr lang="en-CA" smtClean="0"/>
              <a:pPr/>
              <a:t>215</a:t>
            </a:fld>
            <a:endParaRPr lang="en-CA"/>
          </a:p>
        </p:txBody>
      </p:sp>
      <p:sp>
        <p:nvSpPr>
          <p:cNvPr id="10" name="Date Placeholder 5">
            <a:extLst>
              <a:ext uri="{FF2B5EF4-FFF2-40B4-BE49-F238E27FC236}">
                <a16:creationId xmlns:a16="http://schemas.microsoft.com/office/drawing/2014/main" id="{EB1635EE-457E-F8C1-9A70-1D353BFC98E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2A4EA36E-7677-031F-77E0-5E6C22D17690}"/>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05994067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Background</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GB"/>
              <a:t>One of the data science challenge: putting large troves of data into formats that can be </a:t>
            </a:r>
            <a:r>
              <a:rPr lang="en-GB" b="1"/>
              <a:t>read</a:t>
            </a:r>
            <a:r>
              <a:rPr lang="en-GB"/>
              <a:t> by algorithms. </a:t>
            </a:r>
          </a:p>
          <a:p>
            <a:r>
              <a:rPr lang="en-GB" b="1"/>
              <a:t>Data engineering</a:t>
            </a:r>
            <a:r>
              <a:rPr lang="en-GB"/>
              <a:t> is related to processing an ever-increasing supply of data. </a:t>
            </a:r>
          </a:p>
          <a:p>
            <a:r>
              <a:rPr lang="en-GB"/>
              <a:t>After processing, data scientists develop </a:t>
            </a:r>
            <a:r>
              <a:rPr lang="en-GB" b="1"/>
              <a:t>proofs-of-concept</a:t>
            </a:r>
            <a:r>
              <a:rPr lang="en-GB"/>
              <a:t>; AI/ML engineers translate these into </a:t>
            </a:r>
            <a:r>
              <a:rPr lang="en-GB" b="1"/>
              <a:t>deployable models</a:t>
            </a:r>
            <a:r>
              <a:rPr lang="en-GB"/>
              <a:t>.</a:t>
            </a:r>
          </a:p>
          <a:p>
            <a:r>
              <a:rPr lang="en-GB"/>
              <a:t>Data/ML engineering have been around a while (software logs); with the rise of </a:t>
            </a:r>
            <a:r>
              <a:rPr lang="en-GB" b="1"/>
              <a:t>cloud computing</a:t>
            </a:r>
            <a:r>
              <a:rPr lang="en-GB"/>
              <a:t>, some argue that expertise in these fields is becoming more sought after than expertise in data analysis (at least, in some circles).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216</a:t>
            </a:fld>
            <a:endParaRPr lang="en-CA"/>
          </a:p>
        </p:txBody>
      </p:sp>
      <p:sp>
        <p:nvSpPr>
          <p:cNvPr id="9" name="Date Placeholder 5">
            <a:extLst>
              <a:ext uri="{FF2B5EF4-FFF2-40B4-BE49-F238E27FC236}">
                <a16:creationId xmlns:a16="http://schemas.microsoft.com/office/drawing/2014/main" id="{1E813E86-A29D-8BE0-3F71-FE89417C51C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910BFF23-2825-1EF7-B9AE-C4B2419C359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8958681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371EB-705D-07B1-5A30-3DB6B6DBAB4D}"/>
              </a:ext>
            </a:extLst>
          </p:cNvPr>
          <p:cNvSpPr>
            <a:spLocks noGrp="1"/>
          </p:cNvSpPr>
          <p:nvPr>
            <p:ph type="title"/>
          </p:nvPr>
        </p:nvSpPr>
        <p:spPr/>
        <p:txBody>
          <a:bodyPr/>
          <a:lstStyle/>
          <a:p>
            <a:r>
              <a:rPr lang="en-CA"/>
              <a:t>Data Roles (Reprise)</a:t>
            </a:r>
          </a:p>
        </p:txBody>
      </p:sp>
      <p:sp>
        <p:nvSpPr>
          <p:cNvPr id="3" name="Content Placeholder 2">
            <a:extLst>
              <a:ext uri="{FF2B5EF4-FFF2-40B4-BE49-F238E27FC236}">
                <a16:creationId xmlns:a16="http://schemas.microsoft.com/office/drawing/2014/main" id="{67B74731-5F46-D163-4566-F3331650490C}"/>
              </a:ext>
            </a:extLst>
          </p:cNvPr>
          <p:cNvSpPr>
            <a:spLocks noGrp="1"/>
          </p:cNvSpPr>
          <p:nvPr>
            <p:ph sz="half" idx="1"/>
          </p:nvPr>
        </p:nvSpPr>
        <p:spPr/>
        <p:txBody>
          <a:bodyPr anchor="t"/>
          <a:lstStyle/>
          <a:p>
            <a:r>
              <a:rPr lang="en-CA" b="1"/>
              <a:t>Data Engineers</a:t>
            </a:r>
          </a:p>
          <a:p>
            <a:pPr lvl="1"/>
            <a:r>
              <a:rPr lang="en-GB"/>
              <a:t>receive data from a source </a:t>
            </a:r>
          </a:p>
          <a:p>
            <a:pPr lvl="1"/>
            <a:r>
              <a:rPr lang="en-GB"/>
              <a:t>structure, distribute, and store data into data lakes and warehouses </a:t>
            </a:r>
          </a:p>
          <a:p>
            <a:pPr lvl="1"/>
            <a:r>
              <a:rPr lang="en-GB"/>
              <a:t>create tools and data models which data scientists can use to query the data</a:t>
            </a:r>
          </a:p>
          <a:p>
            <a:r>
              <a:rPr lang="en-CA" b="1"/>
              <a:t>ML Engineers</a:t>
            </a:r>
          </a:p>
          <a:p>
            <a:pPr lvl="1"/>
            <a:r>
              <a:rPr lang="en-GB"/>
              <a:t>apply and deploy data models</a:t>
            </a:r>
          </a:p>
          <a:p>
            <a:pPr lvl="1"/>
            <a:r>
              <a:rPr lang="en-GB"/>
              <a:t>bridge gaps between data engineers and data scientists</a:t>
            </a:r>
          </a:p>
          <a:p>
            <a:pPr lvl="1"/>
            <a:r>
              <a:rPr lang="en-GB"/>
              <a:t>take proof-of-concept ideas to large scale</a:t>
            </a:r>
            <a:endParaRPr lang="en-CA"/>
          </a:p>
        </p:txBody>
      </p:sp>
      <p:sp>
        <p:nvSpPr>
          <p:cNvPr id="10" name="Content Placeholder 9">
            <a:extLst>
              <a:ext uri="{FF2B5EF4-FFF2-40B4-BE49-F238E27FC236}">
                <a16:creationId xmlns:a16="http://schemas.microsoft.com/office/drawing/2014/main" id="{B2552A98-321A-FB0A-9A6C-521D5A455A5F}"/>
              </a:ext>
            </a:extLst>
          </p:cNvPr>
          <p:cNvSpPr>
            <a:spLocks noGrp="1"/>
          </p:cNvSpPr>
          <p:nvPr>
            <p:ph sz="half" idx="2"/>
          </p:nvPr>
        </p:nvSpPr>
        <p:spPr/>
        <p:txBody>
          <a:bodyPr anchor="t"/>
          <a:lstStyle/>
          <a:p>
            <a:r>
              <a:rPr lang="en-CA" b="1"/>
              <a:t>Data Scientists</a:t>
            </a:r>
          </a:p>
          <a:p>
            <a:pPr lvl="1"/>
            <a:r>
              <a:rPr lang="en-GB"/>
              <a:t>receive data procured/provided by DE</a:t>
            </a:r>
          </a:p>
          <a:p>
            <a:pPr lvl="1"/>
            <a:r>
              <a:rPr lang="en-GB"/>
              <a:t>extract value from the data</a:t>
            </a:r>
          </a:p>
          <a:p>
            <a:pPr lvl="1"/>
            <a:r>
              <a:rPr lang="en-GB"/>
              <a:t>build proof-of-concept predictive models</a:t>
            </a:r>
          </a:p>
          <a:p>
            <a:pPr lvl="1"/>
            <a:r>
              <a:rPr lang="en-GB"/>
              <a:t>measure and improve results</a:t>
            </a:r>
          </a:p>
          <a:p>
            <a:pPr lvl="1"/>
            <a:r>
              <a:rPr lang="en-GB"/>
              <a:t>build analytical models</a:t>
            </a:r>
            <a:endParaRPr lang="en-CA"/>
          </a:p>
        </p:txBody>
      </p:sp>
      <p:sp>
        <p:nvSpPr>
          <p:cNvPr id="5" name="Slide Number Placeholder 4">
            <a:extLst>
              <a:ext uri="{FF2B5EF4-FFF2-40B4-BE49-F238E27FC236}">
                <a16:creationId xmlns:a16="http://schemas.microsoft.com/office/drawing/2014/main" id="{CCEFB4F3-97C0-27B9-BA18-341FF598FDC6}"/>
              </a:ext>
            </a:extLst>
          </p:cNvPr>
          <p:cNvSpPr>
            <a:spLocks noGrp="1"/>
          </p:cNvSpPr>
          <p:nvPr>
            <p:ph type="sldNum" sz="quarter" idx="4"/>
          </p:nvPr>
        </p:nvSpPr>
        <p:spPr/>
        <p:txBody>
          <a:bodyPr/>
          <a:lstStyle/>
          <a:p>
            <a:fld id="{4D63F5A6-AD82-4E1E-87F7-CE90DE510401}" type="slidenum">
              <a:rPr lang="en-CA" smtClean="0"/>
              <a:pPr/>
              <a:t>217</a:t>
            </a:fld>
            <a:endParaRPr lang="en-CA"/>
          </a:p>
        </p:txBody>
      </p:sp>
      <p:sp>
        <p:nvSpPr>
          <p:cNvPr id="6" name="Date Placeholder 5">
            <a:extLst>
              <a:ext uri="{FF2B5EF4-FFF2-40B4-BE49-F238E27FC236}">
                <a16:creationId xmlns:a16="http://schemas.microsoft.com/office/drawing/2014/main" id="{4935CEF4-B6EA-932E-02D3-62179964798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A2F6914E-5BB9-C765-7DD3-00711CB1F97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2338048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Roles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GB"/>
                  <a:t>In smaller organizations, data engineering and data science are typically </a:t>
                </a:r>
                <a:r>
                  <a:rPr lang="en-GB" b="1"/>
                  <a:t>blended</a:t>
                </a:r>
                <a:r>
                  <a:rPr lang="en-GB"/>
                  <a:t> into the same role. </a:t>
                </a:r>
              </a:p>
              <a:p>
                <a:r>
                  <a:rPr lang="en-GB"/>
                  <a:t>Larger companies have </a:t>
                </a:r>
                <a:r>
                  <a:rPr lang="en-GB" b="1"/>
                  <a:t>dedicated</a:t>
                </a:r>
                <a:r>
                  <a:rPr lang="en-GB"/>
                  <a:t> data engineers on staff, who build </a:t>
                </a:r>
                <a:r>
                  <a:rPr lang="en-GB" b="1"/>
                  <a:t>data pipelines</a:t>
                </a:r>
                <a:r>
                  <a:rPr lang="en-GB"/>
                  <a:t> and manage </a:t>
                </a:r>
                <a:r>
                  <a:rPr lang="en-GB" b="1"/>
                  <a:t>data warehouses</a:t>
                </a:r>
                <a:r>
                  <a:rPr lang="en-GB"/>
                  <a:t> (populating them with data and creating table schemas to keep track of the stored data).</a:t>
                </a:r>
              </a:p>
              <a:p>
                <a:r>
                  <a:rPr lang="en-GB"/>
                  <a:t>In </a:t>
                </a:r>
                <a:r>
                  <a:rPr lang="en-CA"/>
                  <a:t>general, DE </a:t>
                </a:r>
                <a14:m>
                  <m:oMath xmlns:m="http://schemas.openxmlformats.org/officeDocument/2006/math">
                    <m:r>
                      <a:rPr lang="en-CA" i="1" smtClean="0">
                        <a:latin typeface="Cambria Math" panose="02040503050406030204" pitchFamily="18" charset="0"/>
                        <a:ea typeface="Cambria Math" panose="02040503050406030204" pitchFamily="18" charset="0"/>
                      </a:rPr>
                      <m:t>≠</m:t>
                    </m:r>
                  </m:oMath>
                </a14:m>
                <a:r>
                  <a:rPr lang="en-GB"/>
                  <a:t> DS.</a:t>
                </a:r>
              </a:p>
            </p:txBody>
          </p:sp>
        </mc:Choice>
        <mc:Fallback xmlns="">
          <p:sp>
            <p:nvSpPr>
              <p:cNvPr id="3" name="Content Placeholder 2">
                <a:extLst>
                  <a:ext uri="{FF2B5EF4-FFF2-40B4-BE49-F238E27FC236}">
                    <a16:creationId xmlns:a16="http://schemas.microsoft.com/office/drawing/2014/main" id="{9F29C379-A938-FCA2-D713-6475E10DF3EA}"/>
                  </a:ext>
                </a:extLst>
              </p:cNvPr>
              <p:cNvSpPr>
                <a:spLocks noGrp="1" noRot="1" noChangeAspect="1" noMove="1" noResize="1" noEditPoints="1" noAdjustHandles="1" noChangeArrowheads="1" noChangeShapeType="1" noTextEdit="1"/>
              </p:cNvSpPr>
              <p:nvPr>
                <p:ph idx="1"/>
              </p:nvPr>
            </p:nvSpPr>
            <p:spPr>
              <a:blipFill>
                <a:blip r:embed="rId2"/>
                <a:stretch>
                  <a:fillRect l="-909" r="-18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218</a:t>
            </a:fld>
            <a:endParaRPr lang="en-CA"/>
          </a:p>
        </p:txBody>
      </p:sp>
      <p:sp>
        <p:nvSpPr>
          <p:cNvPr id="9" name="Date Placeholder 5">
            <a:extLst>
              <a:ext uri="{FF2B5EF4-FFF2-40B4-BE49-F238E27FC236}">
                <a16:creationId xmlns:a16="http://schemas.microsoft.com/office/drawing/2014/main" id="{FF7EFE56-FF4F-2060-D711-B0076B88799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5BCBFF59-5381-2C3A-C641-AEA84A9EEA45}"/>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405908494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Pipelines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GB" b="1"/>
              <a:t>Data engineering</a:t>
            </a:r>
            <a:r>
              <a:rPr lang="en-GB"/>
              <a:t> </a:t>
            </a:r>
          </a:p>
          <a:p>
            <a:pPr lvl="1"/>
            <a:r>
              <a:rPr lang="en-GB"/>
              <a:t>operations that create </a:t>
            </a:r>
            <a:r>
              <a:rPr lang="en-GB" b="1"/>
              <a:t>interfaces</a:t>
            </a:r>
            <a:r>
              <a:rPr lang="en-GB"/>
              <a:t> and </a:t>
            </a:r>
            <a:r>
              <a:rPr lang="en-GB" b="1"/>
              <a:t>mechanisms</a:t>
            </a:r>
            <a:r>
              <a:rPr lang="en-GB"/>
              <a:t> for the flow and access of information</a:t>
            </a:r>
          </a:p>
          <a:p>
            <a:pPr lvl="1"/>
            <a:r>
              <a:rPr lang="en-GB"/>
              <a:t>setting up </a:t>
            </a:r>
            <a:r>
              <a:rPr lang="en-GB" b="1"/>
              <a:t>data infrastructure</a:t>
            </a:r>
            <a:r>
              <a:rPr lang="en-GB"/>
              <a:t>, preparing it for further analysis by data scientists</a:t>
            </a:r>
          </a:p>
          <a:p>
            <a:r>
              <a:rPr lang="en-GB"/>
              <a:t>Data can arise from many </a:t>
            </a:r>
            <a:r>
              <a:rPr lang="en-GB" b="1"/>
              <a:t>sources</a:t>
            </a:r>
            <a:r>
              <a:rPr lang="en-GB"/>
              <a:t> (and types of sources), and in a variety of formats and size. </a:t>
            </a:r>
          </a:p>
          <a:p>
            <a:r>
              <a:rPr lang="en-GB"/>
              <a:t>Transforming this into a process that data scientists can use and from which they can derive meaning is known as </a:t>
            </a:r>
            <a:r>
              <a:rPr lang="en-GB" b="1"/>
              <a:t>building a data pipeline</a:t>
            </a:r>
            <a:r>
              <a:rPr lang="en-GB"/>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219</a:t>
            </a:fld>
            <a:endParaRPr lang="en-CA"/>
          </a:p>
        </p:txBody>
      </p:sp>
      <p:sp>
        <p:nvSpPr>
          <p:cNvPr id="9" name="Date Placeholder 5">
            <a:extLst>
              <a:ext uri="{FF2B5EF4-FFF2-40B4-BE49-F238E27FC236}">
                <a16:creationId xmlns:a16="http://schemas.microsoft.com/office/drawing/2014/main" id="{BB707DFE-505F-2996-DBF9-2F7A074D6D2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D85C5FA8-C3B8-0839-05BF-FAF2ADD8234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353769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7C31-B54B-BB4A-11D8-17C5C407A58F}"/>
              </a:ext>
            </a:extLst>
          </p:cNvPr>
          <p:cNvSpPr>
            <a:spLocks noGrp="1"/>
          </p:cNvSpPr>
          <p:nvPr>
            <p:ph type="title"/>
          </p:nvPr>
        </p:nvSpPr>
        <p:spPr/>
        <p:txBody>
          <a:bodyPr/>
          <a:lstStyle/>
          <a:p>
            <a:r>
              <a:rPr lang="en-CA"/>
              <a:t>Quantitative Skills</a:t>
            </a:r>
          </a:p>
        </p:txBody>
      </p:sp>
      <p:sp>
        <p:nvSpPr>
          <p:cNvPr id="8" name="Content Placeholder 7">
            <a:extLst>
              <a:ext uri="{FF2B5EF4-FFF2-40B4-BE49-F238E27FC236}">
                <a16:creationId xmlns:a16="http://schemas.microsoft.com/office/drawing/2014/main" id="{68A775E1-7398-6D48-5EEE-FB37611875F3}"/>
              </a:ext>
            </a:extLst>
          </p:cNvPr>
          <p:cNvSpPr>
            <a:spLocks noGrp="1"/>
          </p:cNvSpPr>
          <p:nvPr>
            <p:ph idx="1"/>
          </p:nvPr>
        </p:nvSpPr>
        <p:spPr/>
        <p:txBody>
          <a:bodyPr/>
          <a:lstStyle/>
          <a:p>
            <a:r>
              <a:rPr lang="en-GB" b="1"/>
              <a:t>Out-of-academia context: </a:t>
            </a:r>
          </a:p>
          <a:p>
            <a:pPr lvl="1"/>
            <a:r>
              <a:rPr lang="en-GB"/>
              <a:t>apply </a:t>
            </a:r>
            <a:r>
              <a:rPr lang="en-GB" b="1"/>
              <a:t>quantitative methods</a:t>
            </a:r>
            <a:r>
              <a:rPr lang="en-GB"/>
              <a:t> to (business) problems in order to obtain </a:t>
            </a:r>
            <a:r>
              <a:rPr lang="en-GB" b="1"/>
              <a:t>actionable insight</a:t>
            </a:r>
            <a:r>
              <a:rPr lang="en-GB"/>
              <a:t> </a:t>
            </a:r>
          </a:p>
          <a:p>
            <a:pPr lvl="1"/>
            <a:r>
              <a:rPr lang="en-GB"/>
              <a:t>difficult for any given individual to have expertise in </a:t>
            </a:r>
            <a:r>
              <a:rPr lang="en-GB" b="1"/>
              <a:t>every</a:t>
            </a:r>
            <a:r>
              <a:rPr lang="en-GB"/>
              <a:t> field of mathematics, statistics, computer science, data science, data engineering, etc. </a:t>
            </a:r>
          </a:p>
          <a:p>
            <a:r>
              <a:rPr lang="en-CA"/>
              <a:t>With a graduate degree in math/stats, for instance: </a:t>
            </a:r>
          </a:p>
          <a:p>
            <a:pPr lvl="1"/>
            <a:r>
              <a:rPr lang="en-CA" b="1"/>
              <a:t>expertise</a:t>
            </a:r>
            <a:r>
              <a:rPr lang="en-CA"/>
              <a:t> in 2-3 areas</a:t>
            </a:r>
          </a:p>
          <a:p>
            <a:pPr lvl="1"/>
            <a:r>
              <a:rPr lang="en-CA" b="1"/>
              <a:t>decent understanding</a:t>
            </a:r>
            <a:r>
              <a:rPr lang="en-CA"/>
              <a:t> of related disciplines</a:t>
            </a:r>
          </a:p>
          <a:p>
            <a:pPr lvl="1"/>
            <a:r>
              <a:rPr lang="en-CA" b="1"/>
              <a:t>passing knowledge</a:t>
            </a:r>
            <a:r>
              <a:rPr lang="en-CA"/>
              <a:t> in various domains</a:t>
            </a:r>
          </a:p>
          <a:p>
            <a:r>
              <a:rPr lang="en-GB"/>
              <a:t>Flexibility is an ally, perfectionism… only up to a point.</a:t>
            </a:r>
            <a:r>
              <a:rPr lang="en-CA"/>
              <a:t> </a:t>
            </a:r>
          </a:p>
        </p:txBody>
      </p:sp>
      <p:sp>
        <p:nvSpPr>
          <p:cNvPr id="5" name="Slide Number Placeholder 4">
            <a:extLst>
              <a:ext uri="{FF2B5EF4-FFF2-40B4-BE49-F238E27FC236}">
                <a16:creationId xmlns:a16="http://schemas.microsoft.com/office/drawing/2014/main" id="{69B6594A-90A3-D291-995D-8178998A1A3C}"/>
              </a:ext>
            </a:extLst>
          </p:cNvPr>
          <p:cNvSpPr>
            <a:spLocks noGrp="1"/>
          </p:cNvSpPr>
          <p:nvPr>
            <p:ph type="sldNum" sz="quarter" idx="4"/>
          </p:nvPr>
        </p:nvSpPr>
        <p:spPr/>
        <p:txBody>
          <a:bodyPr/>
          <a:lstStyle/>
          <a:p>
            <a:fld id="{4D63F5A6-AD82-4E1E-87F7-CE90DE510401}" type="slidenum">
              <a:rPr lang="en-CA" smtClean="0"/>
              <a:pPr/>
              <a:t>22</a:t>
            </a:fld>
            <a:endParaRPr lang="en-CA"/>
          </a:p>
        </p:txBody>
      </p:sp>
      <p:sp>
        <p:nvSpPr>
          <p:cNvPr id="3" name="Rectangle 2">
            <a:extLst>
              <a:ext uri="{FF2B5EF4-FFF2-40B4-BE49-F238E27FC236}">
                <a16:creationId xmlns:a16="http://schemas.microsoft.com/office/drawing/2014/main" id="{5ED602CE-0AC4-163D-26CB-A3D57504E1AC}"/>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4151FE-0B5F-5FFD-88F6-797DCB785437}"/>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7" name="Date Placeholder 5">
            <a:extLst>
              <a:ext uri="{FF2B5EF4-FFF2-40B4-BE49-F238E27FC236}">
                <a16:creationId xmlns:a16="http://schemas.microsoft.com/office/drawing/2014/main" id="{8DD10D12-1F9D-605A-0E19-55E94383C3B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48031471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3090-A944-D7A2-C0B5-EC19A793B7D7}"/>
              </a:ext>
            </a:extLst>
          </p:cNvPr>
          <p:cNvSpPr>
            <a:spLocks noGrp="1"/>
          </p:cNvSpPr>
          <p:nvPr>
            <p:ph type="title"/>
          </p:nvPr>
        </p:nvSpPr>
        <p:spPr/>
        <p:txBody>
          <a:bodyPr/>
          <a:lstStyle/>
          <a:p>
            <a:r>
              <a:rPr lang="en-CA"/>
              <a:t>Data Pipelines</a:t>
            </a:r>
          </a:p>
        </p:txBody>
      </p:sp>
      <p:pic>
        <p:nvPicPr>
          <p:cNvPr id="7" name="Content Placeholder 6" descr="A picture containing diagram&#10;&#10;Description automatically generated">
            <a:extLst>
              <a:ext uri="{FF2B5EF4-FFF2-40B4-BE49-F238E27FC236}">
                <a16:creationId xmlns:a16="http://schemas.microsoft.com/office/drawing/2014/main" id="{F07B5575-DBBE-5CB6-2B65-5B11EC108D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3849" y="2145303"/>
            <a:ext cx="7824628" cy="3851275"/>
          </a:xfrm>
        </p:spPr>
      </p:pic>
      <p:sp>
        <p:nvSpPr>
          <p:cNvPr id="5" name="Slide Number Placeholder 4">
            <a:extLst>
              <a:ext uri="{FF2B5EF4-FFF2-40B4-BE49-F238E27FC236}">
                <a16:creationId xmlns:a16="http://schemas.microsoft.com/office/drawing/2014/main" id="{139F2A3A-65DE-A369-F9D8-5FEC0341E85F}"/>
              </a:ext>
            </a:extLst>
          </p:cNvPr>
          <p:cNvSpPr>
            <a:spLocks noGrp="1"/>
          </p:cNvSpPr>
          <p:nvPr>
            <p:ph type="sldNum" sz="quarter" idx="4"/>
          </p:nvPr>
        </p:nvSpPr>
        <p:spPr/>
        <p:txBody>
          <a:bodyPr/>
          <a:lstStyle/>
          <a:p>
            <a:fld id="{4D63F5A6-AD82-4E1E-87F7-CE90DE510401}" type="slidenum">
              <a:rPr lang="en-CA" smtClean="0"/>
              <a:pPr/>
              <a:t>220</a:t>
            </a:fld>
            <a:endParaRPr lang="en-CA"/>
          </a:p>
        </p:txBody>
      </p:sp>
      <p:sp>
        <p:nvSpPr>
          <p:cNvPr id="11" name="Content Placeholder 2">
            <a:extLst>
              <a:ext uri="{FF2B5EF4-FFF2-40B4-BE49-F238E27FC236}">
                <a16:creationId xmlns:a16="http://schemas.microsoft.com/office/drawing/2014/main" id="{566ED168-9682-1748-0C95-D7CB1536C6F7}"/>
              </a:ext>
            </a:extLst>
          </p:cNvPr>
          <p:cNvSpPr txBox="1">
            <a:spLocks/>
          </p:cNvSpPr>
          <p:nvPr/>
        </p:nvSpPr>
        <p:spPr>
          <a:xfrm>
            <a:off x="1977655" y="4975784"/>
            <a:ext cx="3009013" cy="44206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solidFill>
                  <a:schemeClr val="tx2"/>
                </a:solidFill>
                <a:latin typeface="Dagny OT" panose="020B0504020201020104" pitchFamily="34" charset="0"/>
                <a:cs typeface="Calibri"/>
              </a:rPr>
              <a:t>9 components</a:t>
            </a:r>
            <a:br>
              <a:rPr lang="en-US" sz="2000">
                <a:solidFill>
                  <a:schemeClr val="tx2"/>
                </a:solidFill>
                <a:latin typeface="Dagny OT" panose="020B0504020201020104" pitchFamily="34" charset="0"/>
                <a:cs typeface="Calibri"/>
              </a:rPr>
            </a:br>
            <a:r>
              <a:rPr lang="en-US" sz="1800">
                <a:solidFill>
                  <a:schemeClr val="tx2"/>
                </a:solidFill>
                <a:latin typeface="Dagny OT" panose="020B0504020201020104" pitchFamily="34" charset="0"/>
                <a:cs typeface="Calibri"/>
              </a:rPr>
              <a:t>5 stages + 4 transitions</a:t>
            </a:r>
            <a:endParaRPr lang="en-CA" sz="1800">
              <a:solidFill>
                <a:schemeClr val="tx2"/>
              </a:solidFill>
              <a:latin typeface="Dagny OT" panose="020B0504020201020104" pitchFamily="34" charset="0"/>
              <a:cs typeface="Calibri"/>
            </a:endParaRPr>
          </a:p>
        </p:txBody>
      </p:sp>
      <p:sp>
        <p:nvSpPr>
          <p:cNvPr id="3" name="Date Placeholder 5">
            <a:extLst>
              <a:ext uri="{FF2B5EF4-FFF2-40B4-BE49-F238E27FC236}">
                <a16:creationId xmlns:a16="http://schemas.microsoft.com/office/drawing/2014/main" id="{D6FB650F-0C29-A41E-38D5-A51FF217255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C481D7BE-B562-8B1D-6853-764C07D8F2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1765610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Pipelines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GB"/>
              <a:t>Main data engineering challenge: </a:t>
            </a:r>
          </a:p>
          <a:p>
            <a:pPr lvl="1"/>
            <a:r>
              <a:rPr lang="en-GB"/>
              <a:t>building a pipeline that </a:t>
            </a:r>
            <a:r>
              <a:rPr lang="en-GB" b="1"/>
              <a:t>runs in (close to) real-time whenever it is requested</a:t>
            </a:r>
          </a:p>
          <a:p>
            <a:pPr lvl="1"/>
            <a:r>
              <a:rPr lang="en-GB"/>
              <a:t>so that users get </a:t>
            </a:r>
            <a:r>
              <a:rPr lang="en-GB" b="1"/>
              <a:t>up-to-date information</a:t>
            </a:r>
            <a:r>
              <a:rPr lang="en-GB"/>
              <a:t> from the source with </a:t>
            </a:r>
            <a:r>
              <a:rPr lang="en-GB" b="1"/>
              <a:t>minimal delays</a:t>
            </a:r>
            <a:endParaRPr lang="en-GB"/>
          </a:p>
          <a:p>
            <a:r>
              <a:rPr lang="en-GB"/>
              <a:t>Working pipeline proof-of-concept solutions are passed on to ML engineers for </a:t>
            </a:r>
            <a:r>
              <a:rPr lang="en-GB" b="1"/>
              <a:t>deployment</a:t>
            </a:r>
            <a:r>
              <a:rPr lang="en-GB"/>
              <a:t> and </a:t>
            </a:r>
            <a:r>
              <a:rPr lang="en-GB" b="1"/>
              <a:t>production</a:t>
            </a:r>
            <a:r>
              <a:rPr lang="en-GB"/>
              <a:t>. Some of the work surrounding this includes:</a:t>
            </a:r>
          </a:p>
          <a:p>
            <a:pPr lvl="1"/>
            <a:r>
              <a:rPr lang="en-GB"/>
              <a:t>data quality checks</a:t>
            </a:r>
          </a:p>
          <a:p>
            <a:pPr lvl="1"/>
            <a:r>
              <a:rPr lang="en-GB"/>
              <a:t>optimizing query performance</a:t>
            </a:r>
          </a:p>
          <a:p>
            <a:pPr lvl="1"/>
            <a:r>
              <a:rPr lang="en-GB"/>
              <a:t>creating a continuous integration/continuous delivery ecosystem around model changes</a:t>
            </a:r>
          </a:p>
          <a:p>
            <a:pPr lvl="1"/>
            <a:r>
              <a:rPr lang="en-GB"/>
              <a:t>ingesting data from various sources into the data model</a:t>
            </a:r>
          </a:p>
          <a:p>
            <a:pPr lvl="1"/>
            <a:r>
              <a:rPr lang="en-GB"/>
              <a:t>carrying machine learning and data science techniques to distributed systems.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221</a:t>
            </a:fld>
            <a:endParaRPr lang="en-CA"/>
          </a:p>
        </p:txBody>
      </p:sp>
      <p:sp>
        <p:nvSpPr>
          <p:cNvPr id="9" name="Date Placeholder 5">
            <a:extLst>
              <a:ext uri="{FF2B5EF4-FFF2-40B4-BE49-F238E27FC236}">
                <a16:creationId xmlns:a16="http://schemas.microsoft.com/office/drawing/2014/main" id="{8A0AC3BA-374C-88D1-1A28-852DEB39129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0B4B6C26-D000-FFC4-F0B5-60ED296C790D}"/>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3089347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Pipelines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Common </a:t>
            </a:r>
            <a:r>
              <a:rPr lang="en-CA" b="1"/>
              <a:t>themes</a:t>
            </a:r>
            <a:r>
              <a:rPr lang="en-CA"/>
              <a:t> (operations/framework/tasks/sources) for pipeline steps :</a:t>
            </a:r>
          </a:p>
          <a:p>
            <a:pPr lvl="1"/>
            <a:r>
              <a:rPr lang="en-CA" b="1"/>
              <a:t>data collection:</a:t>
            </a:r>
            <a:r>
              <a:rPr lang="en-CA"/>
              <a:t> applications, mobile apps, microservices, Internet of Things (IoT) devices, websites, instrumentation, logging, sensors, external data, user generated content, etc.</a:t>
            </a:r>
          </a:p>
          <a:p>
            <a:pPr lvl="1"/>
            <a:r>
              <a:rPr lang="en-CA" b="1"/>
              <a:t>data storage:</a:t>
            </a:r>
            <a:r>
              <a:rPr lang="en-CA"/>
              <a:t> Master Data Management (MDM), warehouse, data lake, etc.</a:t>
            </a:r>
          </a:p>
          <a:p>
            <a:pPr lvl="1"/>
            <a:r>
              <a:rPr lang="en-CA" b="1"/>
              <a:t>data integration/preparation:</a:t>
            </a:r>
            <a:r>
              <a:rPr lang="en-CA"/>
              <a:t> ETL, stream data integration, etc.</a:t>
            </a:r>
          </a:p>
          <a:p>
            <a:pPr lvl="1"/>
            <a:r>
              <a:rPr lang="en-CA" b="1"/>
              <a:t>data analysis:</a:t>
            </a:r>
            <a:r>
              <a:rPr lang="en-CA"/>
              <a:t> machine learning, predictive analytics, A/B testing, experiments, artificial intelligence (AI), deep learning, etc.</a:t>
            </a:r>
          </a:p>
          <a:p>
            <a:pPr lvl="1"/>
            <a:r>
              <a:rPr lang="en-CA" b="1"/>
              <a:t>delivery and presentations:</a:t>
            </a:r>
            <a:r>
              <a:rPr lang="en-CA"/>
              <a:t> dashboards, reports, microservices, push notifications, email, SMS, etc.</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222</a:t>
            </a:fld>
            <a:endParaRPr lang="en-CA"/>
          </a:p>
        </p:txBody>
      </p:sp>
      <p:sp>
        <p:nvSpPr>
          <p:cNvPr id="9" name="Date Placeholder 5">
            <a:extLst>
              <a:ext uri="{FF2B5EF4-FFF2-40B4-BE49-F238E27FC236}">
                <a16:creationId xmlns:a16="http://schemas.microsoft.com/office/drawing/2014/main" id="{6A412D18-86C6-6A63-17BA-3EBBF08A1D5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95AB659F-5190-5552-A068-ABD73AC7533A}"/>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1834631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solidFill>
                  <a:schemeClr val="tx1"/>
                </a:solidFill>
              </a:rPr>
              <a:t>Data Collection</a:t>
            </a:r>
          </a:p>
        </p:txBody>
      </p:sp>
      <p:pic>
        <p:nvPicPr>
          <p:cNvPr id="6" name="Graphic 5" descr="Database with solid fill">
            <a:extLst>
              <a:ext uri="{FF2B5EF4-FFF2-40B4-BE49-F238E27FC236}">
                <a16:creationId xmlns:a16="http://schemas.microsoft.com/office/drawing/2014/main" id="{4F2A8C05-AB40-4C53-8F4D-102A84CB1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4450" y="3699654"/>
            <a:ext cx="1064487" cy="1064487"/>
          </a:xfrm>
          <a:prstGeom prst="rect">
            <a:avLst/>
          </a:prstGeom>
        </p:spPr>
      </p:pic>
      <p:pic>
        <p:nvPicPr>
          <p:cNvPr id="8" name="Graphic 7" descr="Clipboard with solid fill">
            <a:extLst>
              <a:ext uri="{FF2B5EF4-FFF2-40B4-BE49-F238E27FC236}">
                <a16:creationId xmlns:a16="http://schemas.microsoft.com/office/drawing/2014/main" id="{1201C9B2-33D4-40ED-A056-A4E93EAD4A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4182" y="2203360"/>
            <a:ext cx="914400" cy="914400"/>
          </a:xfrm>
          <a:prstGeom prst="rect">
            <a:avLst/>
          </a:prstGeom>
        </p:spPr>
      </p:pic>
      <p:pic>
        <p:nvPicPr>
          <p:cNvPr id="10" name="Graphic 9" descr="Document with solid fill">
            <a:extLst>
              <a:ext uri="{FF2B5EF4-FFF2-40B4-BE49-F238E27FC236}">
                <a16:creationId xmlns:a16="http://schemas.microsoft.com/office/drawing/2014/main" id="{D1699371-EABF-42EC-A6A0-03C4E83A8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64980" y="3774698"/>
            <a:ext cx="914400" cy="914400"/>
          </a:xfrm>
          <a:prstGeom prst="rect">
            <a:avLst/>
          </a:prstGeom>
        </p:spPr>
      </p:pic>
      <p:pic>
        <p:nvPicPr>
          <p:cNvPr id="12" name="Graphic 11" descr="Ui Ux with solid fill">
            <a:extLst>
              <a:ext uri="{FF2B5EF4-FFF2-40B4-BE49-F238E27FC236}">
                <a16:creationId xmlns:a16="http://schemas.microsoft.com/office/drawing/2014/main" id="{55ED7A2E-D819-48AB-AD00-6E57FABBA7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98934" y="2203360"/>
            <a:ext cx="914400" cy="914400"/>
          </a:xfrm>
          <a:prstGeom prst="rect">
            <a:avLst/>
          </a:prstGeom>
        </p:spPr>
      </p:pic>
      <p:pic>
        <p:nvPicPr>
          <p:cNvPr id="14" name="Graphic 13" descr="Tally with solid fill">
            <a:extLst>
              <a:ext uri="{FF2B5EF4-FFF2-40B4-BE49-F238E27FC236}">
                <a16:creationId xmlns:a16="http://schemas.microsoft.com/office/drawing/2014/main" id="{D40586E9-7369-418B-9CD8-574606E3FF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62600" y="2203360"/>
            <a:ext cx="914400" cy="914400"/>
          </a:xfrm>
          <a:prstGeom prst="rect">
            <a:avLst/>
          </a:prstGeom>
        </p:spPr>
      </p:pic>
      <p:pic>
        <p:nvPicPr>
          <p:cNvPr id="16" name="Graphic 15" descr="Online meeting with solid fill">
            <a:extLst>
              <a:ext uri="{FF2B5EF4-FFF2-40B4-BE49-F238E27FC236}">
                <a16:creationId xmlns:a16="http://schemas.microsoft.com/office/drawing/2014/main" id="{53F85043-D934-471F-839A-999A8D01C19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34007" y="3774697"/>
            <a:ext cx="914400" cy="914400"/>
          </a:xfrm>
          <a:prstGeom prst="rect">
            <a:avLst/>
          </a:prstGeom>
        </p:spPr>
      </p:pic>
      <p:pic>
        <p:nvPicPr>
          <p:cNvPr id="18" name="Graphic 17" descr="Web design with solid fill">
            <a:extLst>
              <a:ext uri="{FF2B5EF4-FFF2-40B4-BE49-F238E27FC236}">
                <a16:creationId xmlns:a16="http://schemas.microsoft.com/office/drawing/2014/main" id="{FE0A17B4-C58E-4FF5-9A1C-7A3B34A06B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33130" y="5162014"/>
            <a:ext cx="914400" cy="914400"/>
          </a:xfrm>
          <a:prstGeom prst="rect">
            <a:avLst/>
          </a:prstGeom>
        </p:spPr>
      </p:pic>
      <p:pic>
        <p:nvPicPr>
          <p:cNvPr id="20" name="Graphic 19" descr="Connections with solid fill">
            <a:extLst>
              <a:ext uri="{FF2B5EF4-FFF2-40B4-BE49-F238E27FC236}">
                <a16:creationId xmlns:a16="http://schemas.microsoft.com/office/drawing/2014/main" id="{8B5F746A-EAF5-4E7C-9D09-0B503052F0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379380" y="5162014"/>
            <a:ext cx="914400" cy="914400"/>
          </a:xfrm>
          <a:prstGeom prst="rect">
            <a:avLst/>
          </a:prstGeom>
        </p:spPr>
      </p:pic>
      <p:cxnSp>
        <p:nvCxnSpPr>
          <p:cNvPr id="22" name="Straight Arrow Connector 21">
            <a:extLst>
              <a:ext uri="{FF2B5EF4-FFF2-40B4-BE49-F238E27FC236}">
                <a16:creationId xmlns:a16="http://schemas.microsoft.com/office/drawing/2014/main" id="{1C78747C-DCAC-4A8B-A024-B2265DFCCAA4}"/>
              </a:ext>
            </a:extLst>
          </p:cNvPr>
          <p:cNvCxnSpPr>
            <a:stCxn id="10" idx="3"/>
            <a:endCxn id="6" idx="1"/>
          </p:cNvCxnSpPr>
          <p:nvPr/>
        </p:nvCxnSpPr>
        <p:spPr>
          <a:xfrm>
            <a:off x="3379380" y="4231898"/>
            <a:ext cx="2095070" cy="0"/>
          </a:xfrm>
          <a:prstGeom prst="straightConnector1">
            <a:avLst/>
          </a:prstGeom>
          <a:ln>
            <a:solidFill>
              <a:srgbClr val="97002D"/>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71D228-13BA-4716-BE46-512B02EA7E0A}"/>
              </a:ext>
            </a:extLst>
          </p:cNvPr>
          <p:cNvCxnSpPr>
            <a:cxnSpLocks/>
          </p:cNvCxnSpPr>
          <p:nvPr/>
        </p:nvCxnSpPr>
        <p:spPr>
          <a:xfrm>
            <a:off x="4580143" y="3246159"/>
            <a:ext cx="982457" cy="541255"/>
          </a:xfrm>
          <a:prstGeom prst="straightConnector1">
            <a:avLst/>
          </a:prstGeom>
          <a:ln>
            <a:solidFill>
              <a:srgbClr val="97002D"/>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0C1B5D-1AAA-4326-8670-586794D1BF21}"/>
              </a:ext>
            </a:extLst>
          </p:cNvPr>
          <p:cNvCxnSpPr>
            <a:stCxn id="14" idx="2"/>
            <a:endCxn id="6" idx="0"/>
          </p:cNvCxnSpPr>
          <p:nvPr/>
        </p:nvCxnSpPr>
        <p:spPr>
          <a:xfrm flipH="1">
            <a:off x="6006694" y="3117760"/>
            <a:ext cx="13106" cy="581894"/>
          </a:xfrm>
          <a:prstGeom prst="straightConnector1">
            <a:avLst/>
          </a:prstGeom>
          <a:ln>
            <a:solidFill>
              <a:srgbClr val="97002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235F31A-255C-4136-AF42-74AEFF3A4DC7}"/>
              </a:ext>
            </a:extLst>
          </p:cNvPr>
          <p:cNvCxnSpPr>
            <a:cxnSpLocks/>
          </p:cNvCxnSpPr>
          <p:nvPr/>
        </p:nvCxnSpPr>
        <p:spPr>
          <a:xfrm flipH="1">
            <a:off x="6425545" y="3245770"/>
            <a:ext cx="973389" cy="576551"/>
          </a:xfrm>
          <a:prstGeom prst="straightConnector1">
            <a:avLst/>
          </a:prstGeom>
          <a:ln>
            <a:solidFill>
              <a:srgbClr val="97002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7DDF7DF-B464-4252-9813-3250F4B7EF3F}"/>
              </a:ext>
            </a:extLst>
          </p:cNvPr>
          <p:cNvCxnSpPr>
            <a:cxnSpLocks/>
          </p:cNvCxnSpPr>
          <p:nvPr/>
        </p:nvCxnSpPr>
        <p:spPr>
          <a:xfrm flipH="1">
            <a:off x="6425545" y="4233928"/>
            <a:ext cx="2116387" cy="13532"/>
          </a:xfrm>
          <a:prstGeom prst="straightConnector1">
            <a:avLst/>
          </a:prstGeom>
          <a:ln>
            <a:solidFill>
              <a:srgbClr val="97002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30F50CD-9CF8-426F-ACB5-A74C740439C9}"/>
              </a:ext>
            </a:extLst>
          </p:cNvPr>
          <p:cNvCxnSpPr>
            <a:cxnSpLocks/>
          </p:cNvCxnSpPr>
          <p:nvPr/>
        </p:nvCxnSpPr>
        <p:spPr>
          <a:xfrm flipH="1" flipV="1">
            <a:off x="6463893" y="4647868"/>
            <a:ext cx="1392241" cy="505920"/>
          </a:xfrm>
          <a:prstGeom prst="straightConnector1">
            <a:avLst/>
          </a:prstGeom>
          <a:ln>
            <a:solidFill>
              <a:srgbClr val="97002D"/>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790A05-69F0-42E3-815E-EC5FA26D871B}"/>
              </a:ext>
            </a:extLst>
          </p:cNvPr>
          <p:cNvCxnSpPr>
            <a:cxnSpLocks/>
          </p:cNvCxnSpPr>
          <p:nvPr/>
        </p:nvCxnSpPr>
        <p:spPr>
          <a:xfrm flipV="1">
            <a:off x="4322100" y="4689097"/>
            <a:ext cx="1227393" cy="632718"/>
          </a:xfrm>
          <a:prstGeom prst="straightConnector1">
            <a:avLst/>
          </a:prstGeom>
          <a:ln>
            <a:solidFill>
              <a:srgbClr val="97002D"/>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B73912AF-1CF5-482D-9053-FC6B4E15C9E0}"/>
              </a:ext>
            </a:extLst>
          </p:cNvPr>
          <p:cNvSpPr txBox="1">
            <a:spLocks/>
          </p:cNvSpPr>
          <p:nvPr/>
        </p:nvSpPr>
        <p:spPr>
          <a:xfrm>
            <a:off x="3241382" y="2040598"/>
            <a:ext cx="1800000" cy="288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700">
                <a:solidFill>
                  <a:schemeClr val="tx2"/>
                </a:solidFill>
                <a:latin typeface="Dagny OT" panose="020B0504020201020104" pitchFamily="34" charset="0"/>
                <a:cs typeface="Calibri"/>
              </a:rPr>
              <a:t>Surveys</a:t>
            </a:r>
            <a:endParaRPr lang="en-CA" sz="1700">
              <a:solidFill>
                <a:schemeClr val="tx2"/>
              </a:solidFill>
              <a:latin typeface="Dagny OT" panose="020B0504020201020104" pitchFamily="34" charset="0"/>
              <a:cs typeface="Calibri"/>
            </a:endParaRPr>
          </a:p>
        </p:txBody>
      </p:sp>
      <p:sp>
        <p:nvSpPr>
          <p:cNvPr id="39" name="Content Placeholder 2">
            <a:extLst>
              <a:ext uri="{FF2B5EF4-FFF2-40B4-BE49-F238E27FC236}">
                <a16:creationId xmlns:a16="http://schemas.microsoft.com/office/drawing/2014/main" id="{32717FC5-3FCA-4D1B-AD8E-EAEF775AB543}"/>
              </a:ext>
            </a:extLst>
          </p:cNvPr>
          <p:cNvSpPr txBox="1">
            <a:spLocks/>
          </p:cNvSpPr>
          <p:nvPr/>
        </p:nvSpPr>
        <p:spPr>
          <a:xfrm>
            <a:off x="1995550" y="3550466"/>
            <a:ext cx="1800000" cy="288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700">
                <a:solidFill>
                  <a:schemeClr val="tx2"/>
                </a:solidFill>
                <a:latin typeface="Dagny OT" panose="020B0504020201020104" pitchFamily="34" charset="0"/>
                <a:cs typeface="Calibri"/>
              </a:rPr>
              <a:t>Documents</a:t>
            </a:r>
            <a:endParaRPr lang="en-CA" sz="1700">
              <a:solidFill>
                <a:schemeClr val="tx2"/>
              </a:solidFill>
              <a:latin typeface="Dagny OT" panose="020B0504020201020104" pitchFamily="34" charset="0"/>
              <a:cs typeface="Calibri"/>
            </a:endParaRPr>
          </a:p>
        </p:txBody>
      </p:sp>
      <p:sp>
        <p:nvSpPr>
          <p:cNvPr id="41" name="Content Placeholder 2">
            <a:extLst>
              <a:ext uri="{FF2B5EF4-FFF2-40B4-BE49-F238E27FC236}">
                <a16:creationId xmlns:a16="http://schemas.microsoft.com/office/drawing/2014/main" id="{308903A0-0BD5-4529-A87A-7E8886EB0AA6}"/>
              </a:ext>
            </a:extLst>
          </p:cNvPr>
          <p:cNvSpPr txBox="1">
            <a:spLocks/>
          </p:cNvSpPr>
          <p:nvPr/>
        </p:nvSpPr>
        <p:spPr>
          <a:xfrm>
            <a:off x="6961859" y="2040598"/>
            <a:ext cx="1800000" cy="288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700">
                <a:solidFill>
                  <a:schemeClr val="tx2"/>
                </a:solidFill>
                <a:latin typeface="Dagny OT" panose="020B0504020201020104" pitchFamily="34" charset="0"/>
                <a:cs typeface="Calibri"/>
              </a:rPr>
              <a:t>User Feedback</a:t>
            </a:r>
            <a:endParaRPr lang="en-CA" sz="1700">
              <a:solidFill>
                <a:schemeClr val="tx2"/>
              </a:solidFill>
              <a:latin typeface="Dagny OT" panose="020B0504020201020104" pitchFamily="34" charset="0"/>
              <a:cs typeface="Calibri"/>
            </a:endParaRPr>
          </a:p>
        </p:txBody>
      </p:sp>
      <p:sp>
        <p:nvSpPr>
          <p:cNvPr id="43" name="Content Placeholder 2">
            <a:extLst>
              <a:ext uri="{FF2B5EF4-FFF2-40B4-BE49-F238E27FC236}">
                <a16:creationId xmlns:a16="http://schemas.microsoft.com/office/drawing/2014/main" id="{F22CA6E7-5137-47B9-A764-A763329CF9BB}"/>
              </a:ext>
            </a:extLst>
          </p:cNvPr>
          <p:cNvSpPr txBox="1">
            <a:spLocks/>
          </p:cNvSpPr>
          <p:nvPr/>
        </p:nvSpPr>
        <p:spPr>
          <a:xfrm>
            <a:off x="2936580" y="5956116"/>
            <a:ext cx="1800000" cy="288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700">
                <a:solidFill>
                  <a:schemeClr val="tx2"/>
                </a:solidFill>
                <a:latin typeface="Dagny OT" panose="020B0504020201020104" pitchFamily="34" charset="0"/>
                <a:cs typeface="Calibri"/>
              </a:rPr>
              <a:t>Social Media</a:t>
            </a:r>
            <a:endParaRPr lang="en-CA" sz="1700">
              <a:solidFill>
                <a:schemeClr val="tx2"/>
              </a:solidFill>
              <a:latin typeface="Dagny OT" panose="020B0504020201020104" pitchFamily="34" charset="0"/>
              <a:cs typeface="Calibri"/>
            </a:endParaRPr>
          </a:p>
        </p:txBody>
      </p:sp>
      <p:sp>
        <p:nvSpPr>
          <p:cNvPr id="44" name="Content Placeholder 2">
            <a:extLst>
              <a:ext uri="{FF2B5EF4-FFF2-40B4-BE49-F238E27FC236}">
                <a16:creationId xmlns:a16="http://schemas.microsoft.com/office/drawing/2014/main" id="{9FAFE135-C05B-4DFB-8EFB-AE9FE7DAD08D}"/>
              </a:ext>
            </a:extLst>
          </p:cNvPr>
          <p:cNvSpPr txBox="1">
            <a:spLocks/>
          </p:cNvSpPr>
          <p:nvPr/>
        </p:nvSpPr>
        <p:spPr>
          <a:xfrm>
            <a:off x="7470350" y="5956116"/>
            <a:ext cx="1800000" cy="288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700">
                <a:solidFill>
                  <a:schemeClr val="tx2"/>
                </a:solidFill>
                <a:latin typeface="Dagny OT" panose="020B0504020201020104" pitchFamily="34" charset="0"/>
                <a:cs typeface="Calibri"/>
              </a:rPr>
              <a:t>Web Services</a:t>
            </a:r>
            <a:endParaRPr lang="en-CA" sz="1700">
              <a:solidFill>
                <a:schemeClr val="tx2"/>
              </a:solidFill>
              <a:latin typeface="Dagny OT" panose="020B0504020201020104" pitchFamily="34" charset="0"/>
              <a:cs typeface="Calibri"/>
            </a:endParaRPr>
          </a:p>
        </p:txBody>
      </p:sp>
      <p:sp>
        <p:nvSpPr>
          <p:cNvPr id="45" name="Content Placeholder 2">
            <a:extLst>
              <a:ext uri="{FF2B5EF4-FFF2-40B4-BE49-F238E27FC236}">
                <a16:creationId xmlns:a16="http://schemas.microsoft.com/office/drawing/2014/main" id="{17656B05-1791-450E-818F-1E1A085E15CD}"/>
              </a:ext>
            </a:extLst>
          </p:cNvPr>
          <p:cNvSpPr txBox="1">
            <a:spLocks/>
          </p:cNvSpPr>
          <p:nvPr/>
        </p:nvSpPr>
        <p:spPr>
          <a:xfrm>
            <a:off x="5119800" y="2040598"/>
            <a:ext cx="1800000" cy="288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700">
                <a:solidFill>
                  <a:schemeClr val="tx2"/>
                </a:solidFill>
                <a:latin typeface="Dagny OT" panose="020B0504020201020104" pitchFamily="34" charset="0"/>
                <a:cs typeface="Calibri"/>
              </a:rPr>
              <a:t>Observations</a:t>
            </a:r>
            <a:endParaRPr lang="en-CA" sz="1700">
              <a:solidFill>
                <a:schemeClr val="tx2"/>
              </a:solidFill>
              <a:latin typeface="Dagny OT" panose="020B0504020201020104" pitchFamily="34" charset="0"/>
              <a:cs typeface="Calibri"/>
            </a:endParaRPr>
          </a:p>
        </p:txBody>
      </p:sp>
      <p:sp>
        <p:nvSpPr>
          <p:cNvPr id="25" name="Content Placeholder 2">
            <a:extLst>
              <a:ext uri="{FF2B5EF4-FFF2-40B4-BE49-F238E27FC236}">
                <a16:creationId xmlns:a16="http://schemas.microsoft.com/office/drawing/2014/main" id="{F50340DC-7079-472E-AE29-CF55607980B0}"/>
              </a:ext>
            </a:extLst>
          </p:cNvPr>
          <p:cNvSpPr txBox="1">
            <a:spLocks/>
          </p:cNvSpPr>
          <p:nvPr/>
        </p:nvSpPr>
        <p:spPr>
          <a:xfrm>
            <a:off x="8216066" y="3550466"/>
            <a:ext cx="1800000" cy="288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700">
                <a:solidFill>
                  <a:schemeClr val="tx2"/>
                </a:solidFill>
                <a:latin typeface="Dagny OT" panose="020B0504020201020104" pitchFamily="34" charset="0"/>
                <a:cs typeface="Calibri"/>
              </a:rPr>
              <a:t>Online Tracking</a:t>
            </a:r>
            <a:endParaRPr lang="en-CA" sz="1700">
              <a:solidFill>
                <a:schemeClr val="tx2"/>
              </a:solidFill>
              <a:latin typeface="Dagny OT" panose="020B0504020201020104" pitchFamily="34" charset="0"/>
              <a:cs typeface="Calibri"/>
            </a:endParaRPr>
          </a:p>
        </p:txBody>
      </p:sp>
      <p:cxnSp>
        <p:nvCxnSpPr>
          <p:cNvPr id="33" name="Straight Arrow Connector 32">
            <a:extLst>
              <a:ext uri="{FF2B5EF4-FFF2-40B4-BE49-F238E27FC236}">
                <a16:creationId xmlns:a16="http://schemas.microsoft.com/office/drawing/2014/main" id="{0D7DB118-AFBF-4DBE-9354-0F547BE17318}"/>
              </a:ext>
            </a:extLst>
          </p:cNvPr>
          <p:cNvCxnSpPr>
            <a:cxnSpLocks/>
            <a:stCxn id="7" idx="0"/>
            <a:endCxn id="6" idx="2"/>
          </p:cNvCxnSpPr>
          <p:nvPr/>
        </p:nvCxnSpPr>
        <p:spPr>
          <a:xfrm flipV="1">
            <a:off x="6006693" y="4764141"/>
            <a:ext cx="1" cy="397873"/>
          </a:xfrm>
          <a:prstGeom prst="straightConnector1">
            <a:avLst/>
          </a:prstGeom>
          <a:ln>
            <a:solidFill>
              <a:srgbClr val="97002D"/>
            </a:solidFill>
            <a:tailEnd type="triangle"/>
          </a:ln>
        </p:spPr>
        <p:style>
          <a:lnRef idx="1">
            <a:schemeClr val="accent1"/>
          </a:lnRef>
          <a:fillRef idx="0">
            <a:schemeClr val="accent1"/>
          </a:fillRef>
          <a:effectRef idx="0">
            <a:schemeClr val="accent1"/>
          </a:effectRef>
          <a:fontRef idx="minor">
            <a:schemeClr val="tx1"/>
          </a:fontRef>
        </p:style>
      </p:cxnSp>
      <p:pic>
        <p:nvPicPr>
          <p:cNvPr id="7" name="Graphic 6" descr="Meeting with solid fill">
            <a:extLst>
              <a:ext uri="{FF2B5EF4-FFF2-40B4-BE49-F238E27FC236}">
                <a16:creationId xmlns:a16="http://schemas.microsoft.com/office/drawing/2014/main" id="{ABAB730A-1F3F-4964-874E-49B8B973A10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49493" y="5162014"/>
            <a:ext cx="914400" cy="914400"/>
          </a:xfrm>
          <a:prstGeom prst="rect">
            <a:avLst/>
          </a:prstGeom>
        </p:spPr>
      </p:pic>
      <p:sp>
        <p:nvSpPr>
          <p:cNvPr id="40" name="Content Placeholder 2">
            <a:extLst>
              <a:ext uri="{FF2B5EF4-FFF2-40B4-BE49-F238E27FC236}">
                <a16:creationId xmlns:a16="http://schemas.microsoft.com/office/drawing/2014/main" id="{CF4A1B6F-E599-4EFE-B1B5-4CD3E4CA7B32}"/>
              </a:ext>
            </a:extLst>
          </p:cNvPr>
          <p:cNvSpPr txBox="1">
            <a:spLocks/>
          </p:cNvSpPr>
          <p:nvPr/>
        </p:nvSpPr>
        <p:spPr>
          <a:xfrm>
            <a:off x="5112239" y="5956116"/>
            <a:ext cx="1800000" cy="288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700">
                <a:solidFill>
                  <a:schemeClr val="tx2"/>
                </a:solidFill>
                <a:latin typeface="Dagny OT" panose="020B0504020201020104" pitchFamily="34" charset="0"/>
                <a:cs typeface="Calibri"/>
              </a:rPr>
              <a:t>Interviews</a:t>
            </a:r>
            <a:endParaRPr lang="en-CA" sz="1700">
              <a:solidFill>
                <a:schemeClr val="tx2"/>
              </a:solidFill>
              <a:latin typeface="Dagny OT" panose="020B0504020201020104" pitchFamily="34" charset="0"/>
              <a:cs typeface="Calibri"/>
            </a:endParaRPr>
          </a:p>
        </p:txBody>
      </p:sp>
      <p:sp>
        <p:nvSpPr>
          <p:cNvPr id="5" name="Slide Number Placeholder 4">
            <a:extLst>
              <a:ext uri="{FF2B5EF4-FFF2-40B4-BE49-F238E27FC236}">
                <a16:creationId xmlns:a16="http://schemas.microsoft.com/office/drawing/2014/main" id="{B4180542-59A0-E213-AC4E-2ECF1F0B5D11}"/>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223</a:t>
            </a:fld>
            <a:endParaRPr lang="en-CA"/>
          </a:p>
        </p:txBody>
      </p:sp>
      <p:sp>
        <p:nvSpPr>
          <p:cNvPr id="3" name="Date Placeholder 5">
            <a:extLst>
              <a:ext uri="{FF2B5EF4-FFF2-40B4-BE49-F238E27FC236}">
                <a16:creationId xmlns:a16="http://schemas.microsoft.com/office/drawing/2014/main" id="{27D2B15D-A177-4CA2-0FBF-DD157D06430A}"/>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10FD4C46-2782-6734-6A2C-9A141C88F833}"/>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37414597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solidFill>
                  <a:schemeClr val="tx1"/>
                </a:solidFill>
              </a:rPr>
              <a:t>ETL – E</a:t>
            </a:r>
            <a:r>
              <a:rPr lang="en-US" b="1">
                <a:solidFill>
                  <a:schemeClr val="tx1"/>
                </a:solidFill>
              </a:rPr>
              <a:t>xtract</a:t>
            </a:r>
          </a:p>
        </p:txBody>
      </p:sp>
      <p:sp>
        <p:nvSpPr>
          <p:cNvPr id="6" name="Arrow: Chevron 5">
            <a:extLst>
              <a:ext uri="{FF2B5EF4-FFF2-40B4-BE49-F238E27FC236}">
                <a16:creationId xmlns:a16="http://schemas.microsoft.com/office/drawing/2014/main" id="{077A0B31-09BD-455B-AA4A-B5A86DCD3642}"/>
              </a:ext>
            </a:extLst>
          </p:cNvPr>
          <p:cNvSpPr/>
          <p:nvPr/>
        </p:nvSpPr>
        <p:spPr>
          <a:xfrm>
            <a:off x="441834" y="5867924"/>
            <a:ext cx="3773642" cy="366060"/>
          </a:xfrm>
          <a:prstGeom prst="chevron">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bg1"/>
                </a:solidFill>
                <a:latin typeface="Dagny OT" panose="020B0504020201020104" pitchFamily="34" charset="0"/>
              </a:rPr>
              <a:t>Extract</a:t>
            </a:r>
          </a:p>
        </p:txBody>
      </p:sp>
      <p:sp>
        <p:nvSpPr>
          <p:cNvPr id="17" name="Arrow: Chevron 16">
            <a:extLst>
              <a:ext uri="{FF2B5EF4-FFF2-40B4-BE49-F238E27FC236}">
                <a16:creationId xmlns:a16="http://schemas.microsoft.com/office/drawing/2014/main" id="{7DAD1B96-0EC0-43CE-BEE2-42C44792B5A8}"/>
              </a:ext>
            </a:extLst>
          </p:cNvPr>
          <p:cNvSpPr/>
          <p:nvPr/>
        </p:nvSpPr>
        <p:spPr>
          <a:xfrm>
            <a:off x="4215476" y="5867924"/>
            <a:ext cx="3773642" cy="36606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latin typeface="Dagny OT" panose="020B0504020201020104" pitchFamily="34" charset="0"/>
              </a:rPr>
              <a:t>Transform</a:t>
            </a:r>
          </a:p>
        </p:txBody>
      </p:sp>
      <p:sp>
        <p:nvSpPr>
          <p:cNvPr id="18" name="Arrow: Chevron 17">
            <a:extLst>
              <a:ext uri="{FF2B5EF4-FFF2-40B4-BE49-F238E27FC236}">
                <a16:creationId xmlns:a16="http://schemas.microsoft.com/office/drawing/2014/main" id="{7017B52B-8362-471F-BDB0-A7F2425D7459}"/>
              </a:ext>
            </a:extLst>
          </p:cNvPr>
          <p:cNvSpPr/>
          <p:nvPr/>
        </p:nvSpPr>
        <p:spPr>
          <a:xfrm>
            <a:off x="8001710" y="5867924"/>
            <a:ext cx="3773642" cy="36606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latin typeface="Dagny OT" panose="020B0504020201020104" pitchFamily="34" charset="0"/>
              </a:rPr>
              <a:t>Load</a:t>
            </a:r>
          </a:p>
        </p:txBody>
      </p:sp>
      <p:sp>
        <p:nvSpPr>
          <p:cNvPr id="21" name="Oval 20">
            <a:extLst>
              <a:ext uri="{FF2B5EF4-FFF2-40B4-BE49-F238E27FC236}">
                <a16:creationId xmlns:a16="http://schemas.microsoft.com/office/drawing/2014/main" id="{BC4BC41D-8C14-4C1E-ACE2-3FB6EE35D51E}"/>
              </a:ext>
            </a:extLst>
          </p:cNvPr>
          <p:cNvSpPr/>
          <p:nvPr/>
        </p:nvSpPr>
        <p:spPr>
          <a:xfrm>
            <a:off x="1215656" y="1806955"/>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23" name="Oval 22">
            <a:extLst>
              <a:ext uri="{FF2B5EF4-FFF2-40B4-BE49-F238E27FC236}">
                <a16:creationId xmlns:a16="http://schemas.microsoft.com/office/drawing/2014/main" id="{5A5D53D6-6ED0-4CBA-9DC1-DC2E64CBA8CB}"/>
              </a:ext>
            </a:extLst>
          </p:cNvPr>
          <p:cNvSpPr/>
          <p:nvPr/>
        </p:nvSpPr>
        <p:spPr>
          <a:xfrm>
            <a:off x="1215656" y="4726703"/>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24" name="Oval 23">
            <a:extLst>
              <a:ext uri="{FF2B5EF4-FFF2-40B4-BE49-F238E27FC236}">
                <a16:creationId xmlns:a16="http://schemas.microsoft.com/office/drawing/2014/main" id="{2727EBE1-0AE0-4C6D-895A-133B40424166}"/>
              </a:ext>
            </a:extLst>
          </p:cNvPr>
          <p:cNvSpPr/>
          <p:nvPr/>
        </p:nvSpPr>
        <p:spPr>
          <a:xfrm>
            <a:off x="2567682" y="2626541"/>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25" name="Oval 24">
            <a:extLst>
              <a:ext uri="{FF2B5EF4-FFF2-40B4-BE49-F238E27FC236}">
                <a16:creationId xmlns:a16="http://schemas.microsoft.com/office/drawing/2014/main" id="{4811D29A-6F6E-4BD9-B2E7-A3B94BF4A5D2}"/>
              </a:ext>
            </a:extLst>
          </p:cNvPr>
          <p:cNvSpPr/>
          <p:nvPr/>
        </p:nvSpPr>
        <p:spPr>
          <a:xfrm>
            <a:off x="2549188" y="4203459"/>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26" name="Oval 25">
            <a:extLst>
              <a:ext uri="{FF2B5EF4-FFF2-40B4-BE49-F238E27FC236}">
                <a16:creationId xmlns:a16="http://schemas.microsoft.com/office/drawing/2014/main" id="{5EEFB408-738E-45B2-A721-25DF64B8F874}"/>
              </a:ext>
            </a:extLst>
          </p:cNvPr>
          <p:cNvSpPr/>
          <p:nvPr/>
        </p:nvSpPr>
        <p:spPr>
          <a:xfrm>
            <a:off x="3919708" y="3392418"/>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28" name="Oval 27">
            <a:extLst>
              <a:ext uri="{FF2B5EF4-FFF2-40B4-BE49-F238E27FC236}">
                <a16:creationId xmlns:a16="http://schemas.microsoft.com/office/drawing/2014/main" id="{647B7BA1-1454-4068-BB1B-3BD870820249}"/>
              </a:ext>
            </a:extLst>
          </p:cNvPr>
          <p:cNvSpPr/>
          <p:nvPr/>
        </p:nvSpPr>
        <p:spPr>
          <a:xfrm>
            <a:off x="9367381" y="2922818"/>
            <a:ext cx="2023699" cy="20236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pic>
        <p:nvPicPr>
          <p:cNvPr id="11" name="Graphic 10" descr="Single gear with solid fill">
            <a:extLst>
              <a:ext uri="{FF2B5EF4-FFF2-40B4-BE49-F238E27FC236}">
                <a16:creationId xmlns:a16="http://schemas.microsoft.com/office/drawing/2014/main" id="{AE7C49CF-4FA9-467F-A415-E24BF5EEBB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44705" y="3200142"/>
            <a:ext cx="1469049" cy="1469049"/>
          </a:xfrm>
          <a:prstGeom prst="rect">
            <a:avLst/>
          </a:prstGeom>
        </p:spPr>
      </p:pic>
      <p:cxnSp>
        <p:nvCxnSpPr>
          <p:cNvPr id="13" name="Connector: Elbow 12">
            <a:extLst>
              <a:ext uri="{FF2B5EF4-FFF2-40B4-BE49-F238E27FC236}">
                <a16:creationId xmlns:a16="http://schemas.microsoft.com/office/drawing/2014/main" id="{C44B2BAA-E83E-4762-992D-8A383F465C36}"/>
              </a:ext>
            </a:extLst>
          </p:cNvPr>
          <p:cNvCxnSpPr>
            <a:stCxn id="21" idx="6"/>
            <a:endCxn id="28" idx="0"/>
          </p:cNvCxnSpPr>
          <p:nvPr/>
        </p:nvCxnSpPr>
        <p:spPr>
          <a:xfrm>
            <a:off x="2295656" y="2346955"/>
            <a:ext cx="8083575" cy="575863"/>
          </a:xfrm>
          <a:prstGeom prst="bentConnector2">
            <a:avLst/>
          </a:prstGeom>
          <a:ln w="28575">
            <a:solidFill>
              <a:srgbClr val="706F67"/>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D1653A3-B756-4ACF-A990-1A1CCA64CA99}"/>
              </a:ext>
            </a:extLst>
          </p:cNvPr>
          <p:cNvCxnSpPr>
            <a:stCxn id="24" idx="6"/>
          </p:cNvCxnSpPr>
          <p:nvPr/>
        </p:nvCxnSpPr>
        <p:spPr>
          <a:xfrm flipV="1">
            <a:off x="3647682" y="3164279"/>
            <a:ext cx="5930971" cy="2262"/>
          </a:xfrm>
          <a:prstGeom prst="bentConnector3">
            <a:avLst/>
          </a:prstGeom>
          <a:ln w="28575">
            <a:solidFill>
              <a:srgbClr val="706F6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4670216-A955-474A-A219-60E8A493FEF0}"/>
              </a:ext>
            </a:extLst>
          </p:cNvPr>
          <p:cNvCxnSpPr>
            <a:stCxn id="26" idx="6"/>
            <a:endCxn id="28" idx="2"/>
          </p:cNvCxnSpPr>
          <p:nvPr/>
        </p:nvCxnSpPr>
        <p:spPr>
          <a:xfrm>
            <a:off x="4999708" y="3932418"/>
            <a:ext cx="4367673" cy="2250"/>
          </a:xfrm>
          <a:prstGeom prst="bentConnector3">
            <a:avLst/>
          </a:prstGeom>
          <a:ln w="28575">
            <a:solidFill>
              <a:srgbClr val="706F67"/>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EB09B0D5-E1E8-49CA-A570-5C0BCD3021C4}"/>
              </a:ext>
            </a:extLst>
          </p:cNvPr>
          <p:cNvCxnSpPr>
            <a:cxnSpLocks/>
          </p:cNvCxnSpPr>
          <p:nvPr/>
        </p:nvCxnSpPr>
        <p:spPr>
          <a:xfrm>
            <a:off x="3647682" y="4787123"/>
            <a:ext cx="6226112" cy="1"/>
          </a:xfrm>
          <a:prstGeom prst="bentConnector3">
            <a:avLst>
              <a:gd name="adj1" fmla="val 50000"/>
            </a:avLst>
          </a:prstGeom>
          <a:ln w="28575">
            <a:solidFill>
              <a:srgbClr val="706F67"/>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1F03E167-52A5-49EF-9841-3428E9DF7D53}"/>
              </a:ext>
            </a:extLst>
          </p:cNvPr>
          <p:cNvCxnSpPr>
            <a:cxnSpLocks/>
            <a:endCxn id="28" idx="4"/>
          </p:cNvCxnSpPr>
          <p:nvPr/>
        </p:nvCxnSpPr>
        <p:spPr>
          <a:xfrm flipV="1">
            <a:off x="2295656" y="4946517"/>
            <a:ext cx="8083575" cy="454874"/>
          </a:xfrm>
          <a:prstGeom prst="bentConnector2">
            <a:avLst/>
          </a:prstGeom>
          <a:ln w="28575">
            <a:solidFill>
              <a:srgbClr val="706F67"/>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descr="Email with solid fill">
            <a:extLst>
              <a:ext uri="{FF2B5EF4-FFF2-40B4-BE49-F238E27FC236}">
                <a16:creationId xmlns:a16="http://schemas.microsoft.com/office/drawing/2014/main" id="{F83F8EB0-EC97-4D55-AD34-871D41E7B0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39172" y="4459816"/>
            <a:ext cx="500032" cy="500032"/>
          </a:xfrm>
          <a:prstGeom prst="rect">
            <a:avLst/>
          </a:prstGeom>
        </p:spPr>
      </p:pic>
      <p:pic>
        <p:nvPicPr>
          <p:cNvPr id="52" name="Graphic 51" descr="Cloud with solid fill">
            <a:extLst>
              <a:ext uri="{FF2B5EF4-FFF2-40B4-BE49-F238E27FC236}">
                <a16:creationId xmlns:a16="http://schemas.microsoft.com/office/drawing/2014/main" id="{A1D9A317-2B1F-4F78-8925-09E02B880E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51012" y="3497633"/>
            <a:ext cx="810869" cy="810869"/>
          </a:xfrm>
          <a:prstGeom prst="rect">
            <a:avLst/>
          </a:prstGeom>
        </p:spPr>
      </p:pic>
      <p:pic>
        <p:nvPicPr>
          <p:cNvPr id="54" name="Graphic 53" descr="Wi-Fi with solid fill">
            <a:extLst>
              <a:ext uri="{FF2B5EF4-FFF2-40B4-BE49-F238E27FC236}">
                <a16:creationId xmlns:a16="http://schemas.microsoft.com/office/drawing/2014/main" id="{F64DB558-D69A-4D6D-9BF3-9E34C34F33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06111" y="2776639"/>
            <a:ext cx="788956" cy="788956"/>
          </a:xfrm>
          <a:prstGeom prst="rect">
            <a:avLst/>
          </a:prstGeom>
        </p:spPr>
      </p:pic>
      <p:pic>
        <p:nvPicPr>
          <p:cNvPr id="56" name="Graphic 55" descr="Database with solid fill">
            <a:extLst>
              <a:ext uri="{FF2B5EF4-FFF2-40B4-BE49-F238E27FC236}">
                <a16:creationId xmlns:a16="http://schemas.microsoft.com/office/drawing/2014/main" id="{4EC90C9E-E01B-421B-996C-F9FDBA0693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32988" y="2021294"/>
            <a:ext cx="651321" cy="651321"/>
          </a:xfrm>
          <a:prstGeom prst="rect">
            <a:avLst/>
          </a:prstGeom>
        </p:spPr>
      </p:pic>
      <p:pic>
        <p:nvPicPr>
          <p:cNvPr id="58" name="Graphic 57" descr="User with solid fill">
            <a:extLst>
              <a:ext uri="{FF2B5EF4-FFF2-40B4-BE49-F238E27FC236}">
                <a16:creationId xmlns:a16="http://schemas.microsoft.com/office/drawing/2014/main" id="{7C4F1086-29AB-44F9-9ECB-C3BB2A48C97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49598" y="4950686"/>
            <a:ext cx="612115" cy="612115"/>
          </a:xfrm>
          <a:prstGeom prst="rect">
            <a:avLst/>
          </a:prstGeom>
        </p:spPr>
      </p:pic>
      <p:sp>
        <p:nvSpPr>
          <p:cNvPr id="5" name="Slide Number Placeholder 4">
            <a:extLst>
              <a:ext uri="{FF2B5EF4-FFF2-40B4-BE49-F238E27FC236}">
                <a16:creationId xmlns:a16="http://schemas.microsoft.com/office/drawing/2014/main" id="{9F791B5A-5C44-7AE4-D2C1-76F89095C38E}"/>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224</a:t>
            </a:fld>
            <a:endParaRPr lang="en-CA"/>
          </a:p>
        </p:txBody>
      </p:sp>
      <p:sp>
        <p:nvSpPr>
          <p:cNvPr id="3" name="Date Placeholder 5">
            <a:extLst>
              <a:ext uri="{FF2B5EF4-FFF2-40B4-BE49-F238E27FC236}">
                <a16:creationId xmlns:a16="http://schemas.microsoft.com/office/drawing/2014/main" id="{F554647C-91AC-020E-6BF6-DCAEAE78C05A}"/>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BD5D17EE-993B-41DD-0A4F-069F487272E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7280054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solidFill>
                  <a:schemeClr val="tx1"/>
                </a:solidFill>
              </a:rPr>
              <a:t>ETL – Transform</a:t>
            </a:r>
          </a:p>
        </p:txBody>
      </p:sp>
      <p:sp>
        <p:nvSpPr>
          <p:cNvPr id="6" name="Arrow: Chevron 5">
            <a:extLst>
              <a:ext uri="{FF2B5EF4-FFF2-40B4-BE49-F238E27FC236}">
                <a16:creationId xmlns:a16="http://schemas.microsoft.com/office/drawing/2014/main" id="{077A0B31-09BD-455B-AA4A-B5A86DCD3642}"/>
              </a:ext>
            </a:extLst>
          </p:cNvPr>
          <p:cNvSpPr/>
          <p:nvPr/>
        </p:nvSpPr>
        <p:spPr>
          <a:xfrm>
            <a:off x="441834" y="5867924"/>
            <a:ext cx="3773642" cy="366060"/>
          </a:xfrm>
          <a:prstGeom prst="chevron">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latin typeface="Dagny OT" panose="020B0504020201020104" pitchFamily="34" charset="0"/>
              </a:rPr>
              <a:t>Extract</a:t>
            </a:r>
          </a:p>
        </p:txBody>
      </p:sp>
      <p:sp>
        <p:nvSpPr>
          <p:cNvPr id="17" name="Arrow: Chevron 16">
            <a:extLst>
              <a:ext uri="{FF2B5EF4-FFF2-40B4-BE49-F238E27FC236}">
                <a16:creationId xmlns:a16="http://schemas.microsoft.com/office/drawing/2014/main" id="{7DAD1B96-0EC0-43CE-BEE2-42C44792B5A8}"/>
              </a:ext>
            </a:extLst>
          </p:cNvPr>
          <p:cNvSpPr/>
          <p:nvPr/>
        </p:nvSpPr>
        <p:spPr>
          <a:xfrm>
            <a:off x="4215476" y="5867924"/>
            <a:ext cx="3773642" cy="366060"/>
          </a:xfrm>
          <a:prstGeom prst="chevron">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bg1"/>
                </a:solidFill>
                <a:latin typeface="Dagny OT" panose="020B0504020201020104" pitchFamily="34" charset="0"/>
              </a:rPr>
              <a:t>Transform</a:t>
            </a:r>
          </a:p>
        </p:txBody>
      </p:sp>
      <p:sp>
        <p:nvSpPr>
          <p:cNvPr id="18" name="Arrow: Chevron 17">
            <a:extLst>
              <a:ext uri="{FF2B5EF4-FFF2-40B4-BE49-F238E27FC236}">
                <a16:creationId xmlns:a16="http://schemas.microsoft.com/office/drawing/2014/main" id="{7017B52B-8362-471F-BDB0-A7F2425D7459}"/>
              </a:ext>
            </a:extLst>
          </p:cNvPr>
          <p:cNvSpPr/>
          <p:nvPr/>
        </p:nvSpPr>
        <p:spPr>
          <a:xfrm>
            <a:off x="8001710" y="5867924"/>
            <a:ext cx="3773642" cy="36606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latin typeface="Dagny OT" panose="020B0504020201020104" pitchFamily="34" charset="0"/>
              </a:rPr>
              <a:t>Load</a:t>
            </a:r>
          </a:p>
        </p:txBody>
      </p:sp>
      <p:sp>
        <p:nvSpPr>
          <p:cNvPr id="7" name="Oval 6">
            <a:extLst>
              <a:ext uri="{FF2B5EF4-FFF2-40B4-BE49-F238E27FC236}">
                <a16:creationId xmlns:a16="http://schemas.microsoft.com/office/drawing/2014/main" id="{49BF9A0B-AAF5-4107-BE5F-3808F1E3A9D7}"/>
              </a:ext>
            </a:extLst>
          </p:cNvPr>
          <p:cNvSpPr/>
          <p:nvPr/>
        </p:nvSpPr>
        <p:spPr>
          <a:xfrm>
            <a:off x="2874981" y="2519552"/>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10" name="Rectangle: Rounded Corners 9">
            <a:extLst>
              <a:ext uri="{FF2B5EF4-FFF2-40B4-BE49-F238E27FC236}">
                <a16:creationId xmlns:a16="http://schemas.microsoft.com/office/drawing/2014/main" id="{29552FD1-64EB-44BC-9125-AA2B7AA7C980}"/>
              </a:ext>
            </a:extLst>
          </p:cNvPr>
          <p:cNvSpPr/>
          <p:nvPr/>
        </p:nvSpPr>
        <p:spPr>
          <a:xfrm>
            <a:off x="2386554" y="1891306"/>
            <a:ext cx="2049710" cy="366063"/>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latin typeface="Dagny OT" panose="020B0504020201020104" pitchFamily="34" charset="0"/>
              </a:rPr>
              <a:t>Changing</a:t>
            </a:r>
            <a:r>
              <a:rPr lang="en-CA">
                <a:latin typeface="Dagny OT" panose="020B0504020201020104" pitchFamily="34" charset="0"/>
              </a:rPr>
              <a:t> Structure</a:t>
            </a:r>
          </a:p>
        </p:txBody>
      </p:sp>
      <p:sp>
        <p:nvSpPr>
          <p:cNvPr id="11" name="Oval 10">
            <a:extLst>
              <a:ext uri="{FF2B5EF4-FFF2-40B4-BE49-F238E27FC236}">
                <a16:creationId xmlns:a16="http://schemas.microsoft.com/office/drawing/2014/main" id="{C0AB8057-40AE-4F2E-806D-D7807A72110C}"/>
              </a:ext>
            </a:extLst>
          </p:cNvPr>
          <p:cNvSpPr/>
          <p:nvPr/>
        </p:nvSpPr>
        <p:spPr>
          <a:xfrm>
            <a:off x="2874981" y="4489981"/>
            <a:ext cx="1080000" cy="10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13" name="Rectangle: Rounded Corners 12">
            <a:extLst>
              <a:ext uri="{FF2B5EF4-FFF2-40B4-BE49-F238E27FC236}">
                <a16:creationId xmlns:a16="http://schemas.microsoft.com/office/drawing/2014/main" id="{B03FA8CB-C4AA-45E5-8CD2-67FA7F4BB83B}"/>
              </a:ext>
            </a:extLst>
          </p:cNvPr>
          <p:cNvSpPr/>
          <p:nvPr/>
        </p:nvSpPr>
        <p:spPr>
          <a:xfrm>
            <a:off x="2386554" y="3861735"/>
            <a:ext cx="2049710" cy="366063"/>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panose="020B0504020201020104" pitchFamily="34" charset="0"/>
              </a:rPr>
              <a:t>Cleaning</a:t>
            </a:r>
          </a:p>
        </p:txBody>
      </p:sp>
      <p:sp>
        <p:nvSpPr>
          <p:cNvPr id="19" name="Oval 18">
            <a:extLst>
              <a:ext uri="{FF2B5EF4-FFF2-40B4-BE49-F238E27FC236}">
                <a16:creationId xmlns:a16="http://schemas.microsoft.com/office/drawing/2014/main" id="{09D22477-9374-460C-964C-F5E013B02268}"/>
              </a:ext>
            </a:extLst>
          </p:cNvPr>
          <p:cNvSpPr/>
          <p:nvPr/>
        </p:nvSpPr>
        <p:spPr>
          <a:xfrm>
            <a:off x="5610167" y="2518947"/>
            <a:ext cx="1080000" cy="10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21" name="Rectangle: Rounded Corners 20">
            <a:extLst>
              <a:ext uri="{FF2B5EF4-FFF2-40B4-BE49-F238E27FC236}">
                <a16:creationId xmlns:a16="http://schemas.microsoft.com/office/drawing/2014/main" id="{0700D71E-5017-4A82-B878-E65936DC5F1A}"/>
              </a:ext>
            </a:extLst>
          </p:cNvPr>
          <p:cNvSpPr/>
          <p:nvPr/>
        </p:nvSpPr>
        <p:spPr>
          <a:xfrm>
            <a:off x="5121740" y="1890701"/>
            <a:ext cx="2049710" cy="366063"/>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a:latin typeface="Dagny OT" panose="020B0504020201020104" pitchFamily="34" charset="0"/>
              </a:rPr>
              <a:t>Altering Data Types</a:t>
            </a:r>
          </a:p>
        </p:txBody>
      </p:sp>
      <p:sp>
        <p:nvSpPr>
          <p:cNvPr id="22" name="Oval 21">
            <a:extLst>
              <a:ext uri="{FF2B5EF4-FFF2-40B4-BE49-F238E27FC236}">
                <a16:creationId xmlns:a16="http://schemas.microsoft.com/office/drawing/2014/main" id="{A40E28C3-1BDE-4BA5-9220-3C6D8834DA5D}"/>
              </a:ext>
            </a:extLst>
          </p:cNvPr>
          <p:cNvSpPr/>
          <p:nvPr/>
        </p:nvSpPr>
        <p:spPr>
          <a:xfrm>
            <a:off x="5610167" y="4499617"/>
            <a:ext cx="1080000" cy="10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24" name="Rectangle: Rounded Corners 23">
            <a:extLst>
              <a:ext uri="{FF2B5EF4-FFF2-40B4-BE49-F238E27FC236}">
                <a16:creationId xmlns:a16="http://schemas.microsoft.com/office/drawing/2014/main" id="{20B43BBC-FBDF-4505-97CE-9B6AD48E8543}"/>
              </a:ext>
            </a:extLst>
          </p:cNvPr>
          <p:cNvSpPr/>
          <p:nvPr/>
        </p:nvSpPr>
        <p:spPr>
          <a:xfrm>
            <a:off x="5121740" y="3871371"/>
            <a:ext cx="2049710" cy="366063"/>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panose="020B0504020201020104" pitchFamily="34" charset="0"/>
              </a:rPr>
              <a:t>Joining</a:t>
            </a:r>
          </a:p>
        </p:txBody>
      </p:sp>
      <p:sp>
        <p:nvSpPr>
          <p:cNvPr id="25" name="Oval 24">
            <a:extLst>
              <a:ext uri="{FF2B5EF4-FFF2-40B4-BE49-F238E27FC236}">
                <a16:creationId xmlns:a16="http://schemas.microsoft.com/office/drawing/2014/main" id="{F0628654-45C7-4EC7-AB5A-84DE679ADCE1}"/>
              </a:ext>
            </a:extLst>
          </p:cNvPr>
          <p:cNvSpPr/>
          <p:nvPr/>
        </p:nvSpPr>
        <p:spPr>
          <a:xfrm>
            <a:off x="8345353" y="2518947"/>
            <a:ext cx="1080000" cy="10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27" name="Rectangle: Rounded Corners 26">
            <a:extLst>
              <a:ext uri="{FF2B5EF4-FFF2-40B4-BE49-F238E27FC236}">
                <a16:creationId xmlns:a16="http://schemas.microsoft.com/office/drawing/2014/main" id="{092CF6C5-CEF3-4A36-B1AA-5BA0E9915C4A}"/>
              </a:ext>
            </a:extLst>
          </p:cNvPr>
          <p:cNvSpPr/>
          <p:nvPr/>
        </p:nvSpPr>
        <p:spPr>
          <a:xfrm>
            <a:off x="7856926" y="1890701"/>
            <a:ext cx="2049710" cy="366063"/>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panose="020B0504020201020104" pitchFamily="34" charset="0"/>
              </a:rPr>
              <a:t>Aggregating Data</a:t>
            </a:r>
          </a:p>
        </p:txBody>
      </p:sp>
      <p:sp>
        <p:nvSpPr>
          <p:cNvPr id="28" name="Oval 27">
            <a:extLst>
              <a:ext uri="{FF2B5EF4-FFF2-40B4-BE49-F238E27FC236}">
                <a16:creationId xmlns:a16="http://schemas.microsoft.com/office/drawing/2014/main" id="{1C552767-A3A5-4D26-A8A5-75D5956803E6}"/>
              </a:ext>
            </a:extLst>
          </p:cNvPr>
          <p:cNvSpPr/>
          <p:nvPr/>
        </p:nvSpPr>
        <p:spPr>
          <a:xfrm>
            <a:off x="8345353" y="4499617"/>
            <a:ext cx="1080000" cy="108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yriad Pro Light" panose="020B0403030403020204" pitchFamily="34" charset="0"/>
            </a:endParaRPr>
          </a:p>
        </p:txBody>
      </p:sp>
      <p:sp>
        <p:nvSpPr>
          <p:cNvPr id="30" name="Rectangle: Rounded Corners 29">
            <a:extLst>
              <a:ext uri="{FF2B5EF4-FFF2-40B4-BE49-F238E27FC236}">
                <a16:creationId xmlns:a16="http://schemas.microsoft.com/office/drawing/2014/main" id="{1CDD3B3D-1346-4ADB-A88F-785219E4FD5A}"/>
              </a:ext>
            </a:extLst>
          </p:cNvPr>
          <p:cNvSpPr/>
          <p:nvPr/>
        </p:nvSpPr>
        <p:spPr>
          <a:xfrm>
            <a:off x="7856926" y="3861130"/>
            <a:ext cx="2049710" cy="366063"/>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panose="020B0504020201020104" pitchFamily="34" charset="0"/>
              </a:rPr>
              <a:t>Grouping</a:t>
            </a:r>
          </a:p>
        </p:txBody>
      </p:sp>
      <p:pic>
        <p:nvPicPr>
          <p:cNvPr id="4" name="Graphic 3" descr="Network with solid fill">
            <a:extLst>
              <a:ext uri="{FF2B5EF4-FFF2-40B4-BE49-F238E27FC236}">
                <a16:creationId xmlns:a16="http://schemas.microsoft.com/office/drawing/2014/main" id="{17854DF9-1481-4D4C-9D49-19FD1C1735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64268" y="4604898"/>
            <a:ext cx="835025" cy="835025"/>
          </a:xfrm>
          <a:prstGeom prst="rect">
            <a:avLst/>
          </a:prstGeom>
        </p:spPr>
      </p:pic>
      <p:pic>
        <p:nvPicPr>
          <p:cNvPr id="31" name="Graphic 30" descr="Link with solid fill">
            <a:extLst>
              <a:ext uri="{FF2B5EF4-FFF2-40B4-BE49-F238E27FC236}">
                <a16:creationId xmlns:a16="http://schemas.microsoft.com/office/drawing/2014/main" id="{8CA3F7AD-BE81-43EC-B501-43F6DEC93B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82531" y="4678994"/>
            <a:ext cx="739665" cy="739665"/>
          </a:xfrm>
          <a:prstGeom prst="rect">
            <a:avLst/>
          </a:prstGeom>
        </p:spPr>
      </p:pic>
      <p:pic>
        <p:nvPicPr>
          <p:cNvPr id="33" name="Graphic 32" descr="Mop and bucket with solid fill">
            <a:extLst>
              <a:ext uri="{FF2B5EF4-FFF2-40B4-BE49-F238E27FC236}">
                <a16:creationId xmlns:a16="http://schemas.microsoft.com/office/drawing/2014/main" id="{DEEB371D-3497-41A6-8803-1B4497447B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38095" y="4632924"/>
            <a:ext cx="659486" cy="659486"/>
          </a:xfrm>
          <a:prstGeom prst="rect">
            <a:avLst/>
          </a:prstGeom>
        </p:spPr>
      </p:pic>
      <p:pic>
        <p:nvPicPr>
          <p:cNvPr id="35" name="Graphic 34" descr="Abacus with solid fill">
            <a:extLst>
              <a:ext uri="{FF2B5EF4-FFF2-40B4-BE49-F238E27FC236}">
                <a16:creationId xmlns:a16="http://schemas.microsoft.com/office/drawing/2014/main" id="{FC95EA0D-FB7A-4E40-AD63-5A3174EC66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8886" y="2710412"/>
            <a:ext cx="686369" cy="686369"/>
          </a:xfrm>
          <a:prstGeom prst="rect">
            <a:avLst/>
          </a:prstGeom>
        </p:spPr>
      </p:pic>
      <p:pic>
        <p:nvPicPr>
          <p:cNvPr id="37" name="Graphic 36" descr="Document with solid fill">
            <a:extLst>
              <a:ext uri="{FF2B5EF4-FFF2-40B4-BE49-F238E27FC236}">
                <a16:creationId xmlns:a16="http://schemas.microsoft.com/office/drawing/2014/main" id="{3AEC3D07-5562-4181-91E0-85DC22889B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14430" y="2696146"/>
            <a:ext cx="664330" cy="664330"/>
          </a:xfrm>
          <a:prstGeom prst="rect">
            <a:avLst/>
          </a:prstGeom>
        </p:spPr>
      </p:pic>
      <p:pic>
        <p:nvPicPr>
          <p:cNvPr id="39" name="Graphic 38" descr="Pyramid with levels outline">
            <a:extLst>
              <a:ext uri="{FF2B5EF4-FFF2-40B4-BE49-F238E27FC236}">
                <a16:creationId xmlns:a16="http://schemas.microsoft.com/office/drawing/2014/main" id="{9459E914-0EB1-44C6-AE3E-EB3476A6716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48727" y="2637856"/>
            <a:ext cx="746627" cy="746627"/>
          </a:xfrm>
          <a:prstGeom prst="rect">
            <a:avLst/>
          </a:prstGeom>
        </p:spPr>
      </p:pic>
      <p:sp>
        <p:nvSpPr>
          <p:cNvPr id="8" name="Slide Number Placeholder 4">
            <a:extLst>
              <a:ext uri="{FF2B5EF4-FFF2-40B4-BE49-F238E27FC236}">
                <a16:creationId xmlns:a16="http://schemas.microsoft.com/office/drawing/2014/main" id="{288BBAD1-B021-9606-CB35-4D8DC1886DB8}"/>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225</a:t>
            </a:fld>
            <a:endParaRPr lang="en-CA"/>
          </a:p>
        </p:txBody>
      </p:sp>
      <p:sp>
        <p:nvSpPr>
          <p:cNvPr id="3" name="Date Placeholder 5">
            <a:extLst>
              <a:ext uri="{FF2B5EF4-FFF2-40B4-BE49-F238E27FC236}">
                <a16:creationId xmlns:a16="http://schemas.microsoft.com/office/drawing/2014/main" id="{EC470712-C69B-D721-5823-DFF22991BDA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5" name="TextBox 4">
            <a:extLst>
              <a:ext uri="{FF2B5EF4-FFF2-40B4-BE49-F238E27FC236}">
                <a16:creationId xmlns:a16="http://schemas.microsoft.com/office/drawing/2014/main" id="{A50A1C95-100B-B7DC-BB6C-EB6A55ABB774}"/>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0269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21" grpId="0" animBg="1"/>
      <p:bldP spid="24" grpId="0" animBg="1"/>
      <p:bldP spid="27" grpId="0" animBg="1"/>
      <p:bldP spid="30"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solidFill>
                  <a:schemeClr val="tx1"/>
                </a:solidFill>
                <a:latin typeface="Dagny OT" panose="020B0504020201020104" pitchFamily="34" charset="77"/>
              </a:rPr>
              <a:t>ETL – Load</a:t>
            </a:r>
          </a:p>
        </p:txBody>
      </p:sp>
      <p:sp>
        <p:nvSpPr>
          <p:cNvPr id="6" name="Arrow: Chevron 5">
            <a:extLst>
              <a:ext uri="{FF2B5EF4-FFF2-40B4-BE49-F238E27FC236}">
                <a16:creationId xmlns:a16="http://schemas.microsoft.com/office/drawing/2014/main" id="{077A0B31-09BD-455B-AA4A-B5A86DCD3642}"/>
              </a:ext>
            </a:extLst>
          </p:cNvPr>
          <p:cNvSpPr/>
          <p:nvPr/>
        </p:nvSpPr>
        <p:spPr>
          <a:xfrm>
            <a:off x="441834" y="5867924"/>
            <a:ext cx="3773642" cy="366060"/>
          </a:xfrm>
          <a:prstGeom prst="chevron">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latin typeface="Dagny OT" panose="020B0504020201020104" pitchFamily="34" charset="0"/>
              </a:rPr>
              <a:t>Extract</a:t>
            </a:r>
          </a:p>
        </p:txBody>
      </p:sp>
      <p:sp>
        <p:nvSpPr>
          <p:cNvPr id="17" name="Arrow: Chevron 16">
            <a:extLst>
              <a:ext uri="{FF2B5EF4-FFF2-40B4-BE49-F238E27FC236}">
                <a16:creationId xmlns:a16="http://schemas.microsoft.com/office/drawing/2014/main" id="{7DAD1B96-0EC0-43CE-BEE2-42C44792B5A8}"/>
              </a:ext>
            </a:extLst>
          </p:cNvPr>
          <p:cNvSpPr/>
          <p:nvPr/>
        </p:nvSpPr>
        <p:spPr>
          <a:xfrm>
            <a:off x="4215476" y="5867924"/>
            <a:ext cx="3773642" cy="366060"/>
          </a:xfrm>
          <a:prstGeom prst="chevron">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solidFill>
                  <a:schemeClr val="bg1"/>
                </a:solidFill>
                <a:latin typeface="Dagny OT" panose="020B0504020201020104" pitchFamily="34" charset="0"/>
              </a:rPr>
              <a:t>Transform</a:t>
            </a:r>
          </a:p>
        </p:txBody>
      </p:sp>
      <p:sp>
        <p:nvSpPr>
          <p:cNvPr id="18" name="Arrow: Chevron 17">
            <a:extLst>
              <a:ext uri="{FF2B5EF4-FFF2-40B4-BE49-F238E27FC236}">
                <a16:creationId xmlns:a16="http://schemas.microsoft.com/office/drawing/2014/main" id="{7017B52B-8362-471F-BDB0-A7F2425D7459}"/>
              </a:ext>
            </a:extLst>
          </p:cNvPr>
          <p:cNvSpPr/>
          <p:nvPr/>
        </p:nvSpPr>
        <p:spPr>
          <a:xfrm>
            <a:off x="8001710" y="5867924"/>
            <a:ext cx="3773642" cy="366060"/>
          </a:xfrm>
          <a:prstGeom prst="chevron">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solidFill>
                  <a:schemeClr val="bg1"/>
                </a:solidFill>
                <a:latin typeface="Dagny OT" panose="020B0504020201020104" pitchFamily="34" charset="0"/>
              </a:rPr>
              <a:t>Load</a:t>
            </a:r>
          </a:p>
        </p:txBody>
      </p:sp>
      <p:sp>
        <p:nvSpPr>
          <p:cNvPr id="7" name="Flowchart: Magnetic Disk 6">
            <a:extLst>
              <a:ext uri="{FF2B5EF4-FFF2-40B4-BE49-F238E27FC236}">
                <a16:creationId xmlns:a16="http://schemas.microsoft.com/office/drawing/2014/main" id="{84CAE9D3-5468-461D-805E-2A5A905D8F6D}"/>
              </a:ext>
            </a:extLst>
          </p:cNvPr>
          <p:cNvSpPr/>
          <p:nvPr/>
        </p:nvSpPr>
        <p:spPr>
          <a:xfrm>
            <a:off x="2486640" y="2393053"/>
            <a:ext cx="1954631" cy="2611072"/>
          </a:xfrm>
          <a:prstGeom prst="flowChartMagneticDisk">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panose="020B0504020201020104" pitchFamily="34" charset="0"/>
              </a:rPr>
              <a:t>Dataset</a:t>
            </a:r>
          </a:p>
        </p:txBody>
      </p:sp>
      <p:sp>
        <p:nvSpPr>
          <p:cNvPr id="8" name="Flowchart: Magnetic Disk 7">
            <a:extLst>
              <a:ext uri="{FF2B5EF4-FFF2-40B4-BE49-F238E27FC236}">
                <a16:creationId xmlns:a16="http://schemas.microsoft.com/office/drawing/2014/main" id="{DC782F2A-1448-415D-BD25-D09017FFF363}"/>
              </a:ext>
            </a:extLst>
          </p:cNvPr>
          <p:cNvSpPr/>
          <p:nvPr/>
        </p:nvSpPr>
        <p:spPr>
          <a:xfrm>
            <a:off x="6796481" y="2393053"/>
            <a:ext cx="1954631" cy="2611072"/>
          </a:xfrm>
          <a:prstGeom prst="flowChartMagneticDisk">
            <a:avLst/>
          </a:prstGeom>
          <a:solidFill>
            <a:schemeClr val="accent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panose="020B0504020201020104" pitchFamily="34" charset="0"/>
              </a:rPr>
              <a:t>Data</a:t>
            </a:r>
          </a:p>
          <a:p>
            <a:pPr algn="ctr"/>
            <a:r>
              <a:rPr lang="en-CA">
                <a:latin typeface="Dagny OT" panose="020B0504020201020104" pitchFamily="34" charset="0"/>
              </a:rPr>
              <a:t>Warehouse</a:t>
            </a:r>
          </a:p>
        </p:txBody>
      </p:sp>
      <p:pic>
        <p:nvPicPr>
          <p:cNvPr id="9" name="Graphic 8" descr="Cloud with solid fill">
            <a:extLst>
              <a:ext uri="{FF2B5EF4-FFF2-40B4-BE49-F238E27FC236}">
                <a16:creationId xmlns:a16="http://schemas.microsoft.com/office/drawing/2014/main" id="{45469CE6-D78A-4E19-8347-BEB1E765C4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45772" y="4374164"/>
            <a:ext cx="914400" cy="914400"/>
          </a:xfrm>
          <a:prstGeom prst="rect">
            <a:avLst/>
          </a:prstGeom>
        </p:spPr>
      </p:pic>
      <p:pic>
        <p:nvPicPr>
          <p:cNvPr id="2050" name="Picture 2" descr="Introduction to Cloud Security with AWS | by Aregbesola Olumuyiwa |  DataDrivenInvestor">
            <a:extLst>
              <a:ext uri="{FF2B5EF4-FFF2-40B4-BE49-F238E27FC236}">
                <a16:creationId xmlns:a16="http://schemas.microsoft.com/office/drawing/2014/main" id="{33929C7A-60F3-4A73-9AA1-2A33051306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6519" y="2755876"/>
            <a:ext cx="967531" cy="7256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wnload Microsoft Azure (Windows Azure) Logo in SVG Vector or PNG File  Format - Logo.wine">
            <a:extLst>
              <a:ext uri="{FF2B5EF4-FFF2-40B4-BE49-F238E27FC236}">
                <a16:creationId xmlns:a16="http://schemas.microsoft.com/office/drawing/2014/main" id="{38AD23DD-45C2-4124-9432-A217EBCC7FF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150" t="32049" r="9280" b="29878"/>
          <a:stretch/>
        </p:blipFill>
        <p:spPr bwMode="auto">
          <a:xfrm>
            <a:off x="9454040" y="3608990"/>
            <a:ext cx="772488" cy="2433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ogle Cloud Platform Tutorial: From Zero to Hero with GCP">
            <a:extLst>
              <a:ext uri="{FF2B5EF4-FFF2-40B4-BE49-F238E27FC236}">
                <a16:creationId xmlns:a16="http://schemas.microsoft.com/office/drawing/2014/main" id="{01AEA45E-ADB3-4536-9568-707687A9D23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6832" t="10000" r="25241" b="10431"/>
          <a:stretch/>
        </p:blipFill>
        <p:spPr bwMode="auto">
          <a:xfrm>
            <a:off x="9552970" y="4070219"/>
            <a:ext cx="555763" cy="51900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sv File Icon #400902 - Free Icons Library">
            <a:extLst>
              <a:ext uri="{FF2B5EF4-FFF2-40B4-BE49-F238E27FC236}">
                <a16:creationId xmlns:a16="http://schemas.microsoft.com/office/drawing/2014/main" id="{3E32F3BC-DA57-40F8-8B36-D1914E202F2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62923" y="3118700"/>
            <a:ext cx="545282" cy="5452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ql Server Logo png download - 787*412 - Free Transparent SQL png Download.  - CleanPNG / KissPNG">
            <a:extLst>
              <a:ext uri="{FF2B5EF4-FFF2-40B4-BE49-F238E27FC236}">
                <a16:creationId xmlns:a16="http://schemas.microsoft.com/office/drawing/2014/main" id="{2CB9B721-ABBC-42D7-8051-CB845A664B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62923" y="4008103"/>
            <a:ext cx="784416" cy="36606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8E668CD-CD29-9C85-A48E-4132280A4D50}"/>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226</a:t>
            </a:fld>
            <a:endParaRPr lang="en-CA"/>
          </a:p>
        </p:txBody>
      </p:sp>
      <p:sp>
        <p:nvSpPr>
          <p:cNvPr id="3" name="Date Placeholder 5">
            <a:extLst>
              <a:ext uri="{FF2B5EF4-FFF2-40B4-BE49-F238E27FC236}">
                <a16:creationId xmlns:a16="http://schemas.microsoft.com/office/drawing/2014/main" id="{6EC72CF4-9E29-95BF-BE12-04BAE645202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AE87C695-8B23-7771-DDE8-DAA8698F2C3C}"/>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30503713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3090-A944-D7A2-C0B5-EC19A793B7D7}"/>
              </a:ext>
            </a:extLst>
          </p:cNvPr>
          <p:cNvSpPr>
            <a:spLocks noGrp="1"/>
          </p:cNvSpPr>
          <p:nvPr>
            <p:ph type="title"/>
          </p:nvPr>
        </p:nvSpPr>
        <p:spPr/>
        <p:txBody>
          <a:bodyPr/>
          <a:lstStyle/>
          <a:p>
            <a:r>
              <a:rPr lang="en-CA"/>
              <a:t>Data Pipeline: Open Source</a:t>
            </a:r>
          </a:p>
        </p:txBody>
      </p:sp>
      <p:sp>
        <p:nvSpPr>
          <p:cNvPr id="5" name="Slide Number Placeholder 4">
            <a:extLst>
              <a:ext uri="{FF2B5EF4-FFF2-40B4-BE49-F238E27FC236}">
                <a16:creationId xmlns:a16="http://schemas.microsoft.com/office/drawing/2014/main" id="{139F2A3A-65DE-A369-F9D8-5FEC0341E85F}"/>
              </a:ext>
            </a:extLst>
          </p:cNvPr>
          <p:cNvSpPr>
            <a:spLocks noGrp="1"/>
          </p:cNvSpPr>
          <p:nvPr>
            <p:ph type="sldNum" sz="quarter" idx="4"/>
          </p:nvPr>
        </p:nvSpPr>
        <p:spPr/>
        <p:txBody>
          <a:bodyPr/>
          <a:lstStyle/>
          <a:p>
            <a:fld id="{4D63F5A6-AD82-4E1E-87F7-CE90DE510401}" type="slidenum">
              <a:rPr lang="en-CA" smtClean="0"/>
              <a:pPr/>
              <a:t>227</a:t>
            </a:fld>
            <a:endParaRPr lang="en-CA"/>
          </a:p>
        </p:txBody>
      </p:sp>
      <p:pic>
        <p:nvPicPr>
          <p:cNvPr id="9" name="Content Placeholder 8" descr="A picture containing timeline&#10;&#10;Description automatically generated">
            <a:extLst>
              <a:ext uri="{FF2B5EF4-FFF2-40B4-BE49-F238E27FC236}">
                <a16:creationId xmlns:a16="http://schemas.microsoft.com/office/drawing/2014/main" id="{11EEEA83-4102-6870-230C-ABC10EEE51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6707" y="2017713"/>
            <a:ext cx="9038912" cy="3851275"/>
          </a:xfrm>
        </p:spPr>
      </p:pic>
      <p:sp>
        <p:nvSpPr>
          <p:cNvPr id="11" name="Slide Number Placeholder 4">
            <a:extLst>
              <a:ext uri="{FF2B5EF4-FFF2-40B4-BE49-F238E27FC236}">
                <a16:creationId xmlns:a16="http://schemas.microsoft.com/office/drawing/2014/main" id="{1C213BD0-5FF5-824C-1267-47D21573618D}"/>
              </a:ext>
            </a:extLst>
          </p:cNvPr>
          <p:cNvSpPr txBox="1">
            <a:spLocks/>
          </p:cNvSpPr>
          <p:nvPr/>
        </p:nvSpPr>
        <p:spPr>
          <a:xfrm>
            <a:off x="9900458" y="6447427"/>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FFFFFF"/>
                </a:solidFill>
                <a:latin typeface="Dagny OT" panose="020B05040202010201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D63F5A6-AD82-4E1E-87F7-CE90DE510401}" type="slidenum">
              <a:rPr lang="en-CA" smtClean="0"/>
              <a:pPr/>
              <a:t>227</a:t>
            </a:fld>
            <a:endParaRPr lang="en-CA"/>
          </a:p>
        </p:txBody>
      </p:sp>
      <p:sp>
        <p:nvSpPr>
          <p:cNvPr id="3" name="Date Placeholder 5">
            <a:extLst>
              <a:ext uri="{FF2B5EF4-FFF2-40B4-BE49-F238E27FC236}">
                <a16:creationId xmlns:a16="http://schemas.microsoft.com/office/drawing/2014/main" id="{C50BB5E9-FFB5-0ADC-ADCB-98BD18DC08EA}"/>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6A6FD6E0-7092-2EDE-1D27-26AE4D0B9768}"/>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45550604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3090-A944-D7A2-C0B5-EC19A793B7D7}"/>
              </a:ext>
            </a:extLst>
          </p:cNvPr>
          <p:cNvSpPr>
            <a:spLocks noGrp="1"/>
          </p:cNvSpPr>
          <p:nvPr>
            <p:ph type="title"/>
          </p:nvPr>
        </p:nvSpPr>
        <p:spPr/>
        <p:txBody>
          <a:bodyPr/>
          <a:lstStyle/>
          <a:p>
            <a:r>
              <a:rPr lang="en-CA"/>
              <a:t>Data Pipeline: </a:t>
            </a:r>
            <a:r>
              <a:rPr lang="en-CA" err="1"/>
              <a:t>GoC</a:t>
            </a:r>
            <a:r>
              <a:rPr lang="en-CA"/>
              <a:t> (?)</a:t>
            </a:r>
          </a:p>
        </p:txBody>
      </p:sp>
      <p:sp>
        <p:nvSpPr>
          <p:cNvPr id="5" name="Slide Number Placeholder 4">
            <a:extLst>
              <a:ext uri="{FF2B5EF4-FFF2-40B4-BE49-F238E27FC236}">
                <a16:creationId xmlns:a16="http://schemas.microsoft.com/office/drawing/2014/main" id="{139F2A3A-65DE-A369-F9D8-5FEC0341E85F}"/>
              </a:ext>
            </a:extLst>
          </p:cNvPr>
          <p:cNvSpPr>
            <a:spLocks noGrp="1"/>
          </p:cNvSpPr>
          <p:nvPr>
            <p:ph type="sldNum" sz="quarter" idx="4"/>
          </p:nvPr>
        </p:nvSpPr>
        <p:spPr/>
        <p:txBody>
          <a:bodyPr/>
          <a:lstStyle/>
          <a:p>
            <a:fld id="{4D63F5A6-AD82-4E1E-87F7-CE90DE510401}" type="slidenum">
              <a:rPr lang="en-CA" smtClean="0"/>
              <a:pPr/>
              <a:t>228</a:t>
            </a:fld>
            <a:endParaRPr lang="en-CA"/>
          </a:p>
        </p:txBody>
      </p:sp>
      <p:pic>
        <p:nvPicPr>
          <p:cNvPr id="9" name="Content Placeholder 8" descr="A picture containing timeline&#10;&#10;Description automatically generated">
            <a:extLst>
              <a:ext uri="{FF2B5EF4-FFF2-40B4-BE49-F238E27FC236}">
                <a16:creationId xmlns:a16="http://schemas.microsoft.com/office/drawing/2014/main" id="{993A8592-ACAE-FE31-FC8F-7C81B2C9FA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6707" y="2017713"/>
            <a:ext cx="9038912" cy="3851275"/>
          </a:xfrm>
        </p:spPr>
      </p:pic>
      <p:sp>
        <p:nvSpPr>
          <p:cNvPr id="11" name="Slide Number Placeholder 4">
            <a:extLst>
              <a:ext uri="{FF2B5EF4-FFF2-40B4-BE49-F238E27FC236}">
                <a16:creationId xmlns:a16="http://schemas.microsoft.com/office/drawing/2014/main" id="{E2B60316-EC1C-3ADE-F1F5-EC1D093E4AF1}"/>
              </a:ext>
            </a:extLst>
          </p:cNvPr>
          <p:cNvSpPr txBox="1">
            <a:spLocks/>
          </p:cNvSpPr>
          <p:nvPr/>
        </p:nvSpPr>
        <p:spPr>
          <a:xfrm>
            <a:off x="9900458" y="6447427"/>
            <a:ext cx="1312025" cy="365125"/>
          </a:xfrm>
          <a:prstGeom prst="rect">
            <a:avLst/>
          </a:prstGeom>
        </p:spPr>
        <p:txBody>
          <a:bodyPr vert="horz" lIns="91440" tIns="45720" rIns="91440" bIns="45720" rtlCol="0" anchor="ctr"/>
          <a:lstStyle>
            <a:defPPr>
              <a:defRPr lang="en-US"/>
            </a:defPPr>
            <a:lvl1pPr marL="0" algn="r" defTabSz="457200" rtl="0" eaLnBrk="1" latinLnBrk="0" hangingPunct="1">
              <a:defRPr sz="1400" kern="1200">
                <a:solidFill>
                  <a:srgbClr val="FFFFFF"/>
                </a:solidFill>
                <a:latin typeface="Dagny OT" panose="020B05040202010201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D63F5A6-AD82-4E1E-87F7-CE90DE510401}" type="slidenum">
              <a:rPr lang="en-CA" smtClean="0"/>
              <a:pPr/>
              <a:t>228</a:t>
            </a:fld>
            <a:endParaRPr lang="en-CA"/>
          </a:p>
        </p:txBody>
      </p:sp>
      <p:sp>
        <p:nvSpPr>
          <p:cNvPr id="3" name="Date Placeholder 5">
            <a:extLst>
              <a:ext uri="{FF2B5EF4-FFF2-40B4-BE49-F238E27FC236}">
                <a16:creationId xmlns:a16="http://schemas.microsoft.com/office/drawing/2014/main" id="{5B1D1C1A-F868-1E47-713A-4CE637D0AAE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89A722AA-FCA3-EFE7-0831-0B42A5755FC1}"/>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3557705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Pipeline Tools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sz="half" idx="1"/>
          </p:nvPr>
        </p:nvSpPr>
        <p:spPr>
          <a:xfrm>
            <a:off x="1097278" y="2000518"/>
            <a:ext cx="4998721" cy="3868576"/>
          </a:xfrm>
        </p:spPr>
        <p:txBody>
          <a:bodyPr anchor="t"/>
          <a:lstStyle/>
          <a:p>
            <a:r>
              <a:rPr lang="en-GB"/>
              <a:t>Pipelines let users split large tasks into a series of smaller sequential steps, which can help </a:t>
            </a:r>
            <a:r>
              <a:rPr lang="en-GB" b="1"/>
              <a:t>optimize</a:t>
            </a:r>
            <a:r>
              <a:rPr lang="en-GB"/>
              <a:t> each step. </a:t>
            </a:r>
          </a:p>
          <a:p>
            <a:r>
              <a:rPr lang="en-GB"/>
              <a:t>If using TensorFlow for the analysis component of a DL pipeline which consists of a single large script, then </a:t>
            </a:r>
            <a:r>
              <a:rPr lang="en-GB" b="1"/>
              <a:t>everything</a:t>
            </a:r>
            <a:r>
              <a:rPr lang="en-GB"/>
              <a:t> from data collection to presentation has to be done with TensorFlow; may not be optimal. </a:t>
            </a:r>
            <a:endParaRPr lang="en-CA"/>
          </a:p>
        </p:txBody>
      </p:sp>
      <p:sp>
        <p:nvSpPr>
          <p:cNvPr id="9" name="Content Placeholder 8">
            <a:extLst>
              <a:ext uri="{FF2B5EF4-FFF2-40B4-BE49-F238E27FC236}">
                <a16:creationId xmlns:a16="http://schemas.microsoft.com/office/drawing/2014/main" id="{23F58B53-4269-F608-66B9-3A871BD241F0}"/>
              </a:ext>
            </a:extLst>
          </p:cNvPr>
          <p:cNvSpPr>
            <a:spLocks noGrp="1"/>
          </p:cNvSpPr>
          <p:nvPr>
            <p:ph sz="half" idx="2"/>
          </p:nvPr>
        </p:nvSpPr>
        <p:spPr>
          <a:xfrm>
            <a:off x="6217919" y="2000517"/>
            <a:ext cx="4994563" cy="3868577"/>
          </a:xfrm>
        </p:spPr>
        <p:txBody>
          <a:bodyPr anchor="t"/>
          <a:lstStyle/>
          <a:p>
            <a:r>
              <a:rPr lang="en-GB" b="1"/>
              <a:t>Data pipeline tools </a:t>
            </a:r>
            <a:r>
              <a:rPr lang="en-GB"/>
              <a:t>select the best framework/language for each pipeline component/task:</a:t>
            </a:r>
          </a:p>
          <a:p>
            <a:pPr lvl="1"/>
            <a:r>
              <a:rPr lang="en-CA"/>
              <a:t>Luigi (Spotify)</a:t>
            </a:r>
          </a:p>
          <a:p>
            <a:pPr lvl="1"/>
            <a:r>
              <a:rPr lang="en-CA"/>
              <a:t>Airflow (</a:t>
            </a:r>
            <a:r>
              <a:rPr lang="en-CA" err="1"/>
              <a:t>AirBnB</a:t>
            </a:r>
            <a:r>
              <a:rPr lang="en-CA"/>
              <a:t>)</a:t>
            </a:r>
          </a:p>
          <a:p>
            <a:pPr lvl="1"/>
            <a:r>
              <a:rPr lang="en-CA"/>
              <a:t>scikit-learn</a:t>
            </a:r>
          </a:p>
          <a:p>
            <a:pPr lvl="1"/>
            <a:r>
              <a:rPr lang="en-CA"/>
              <a:t>pandas/</a:t>
            </a:r>
            <a:r>
              <a:rPr lang="en-CA" err="1"/>
              <a:t>tidyverse</a:t>
            </a:r>
            <a:endParaRPr lang="en-CA"/>
          </a:p>
          <a:p>
            <a:pPr lvl="1"/>
            <a:r>
              <a:rPr lang="en-CA"/>
              <a:t>etc.</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229</a:t>
            </a:fld>
            <a:endParaRPr lang="en-CA"/>
          </a:p>
        </p:txBody>
      </p:sp>
      <p:sp>
        <p:nvSpPr>
          <p:cNvPr id="10" name="Date Placeholder 5">
            <a:extLst>
              <a:ext uri="{FF2B5EF4-FFF2-40B4-BE49-F238E27FC236}">
                <a16:creationId xmlns:a16="http://schemas.microsoft.com/office/drawing/2014/main" id="{18A053A1-D342-5CAD-C4C1-95C366E343B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9F1F95CE-6842-2367-B17D-412AA2CB37B3}"/>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909272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7C31-B54B-BB4A-11D8-17C5C407A58F}"/>
              </a:ext>
            </a:extLst>
          </p:cNvPr>
          <p:cNvSpPr>
            <a:spLocks noGrp="1"/>
          </p:cNvSpPr>
          <p:nvPr>
            <p:ph type="title"/>
          </p:nvPr>
        </p:nvSpPr>
        <p:spPr/>
        <p:txBody>
          <a:bodyPr/>
          <a:lstStyle/>
          <a:p>
            <a:r>
              <a:rPr lang="en-CA"/>
              <a:t>Quantitative Skills</a:t>
            </a:r>
          </a:p>
        </p:txBody>
      </p:sp>
      <p:sp>
        <p:nvSpPr>
          <p:cNvPr id="8" name="Content Placeholder 7">
            <a:extLst>
              <a:ext uri="{FF2B5EF4-FFF2-40B4-BE49-F238E27FC236}">
                <a16:creationId xmlns:a16="http://schemas.microsoft.com/office/drawing/2014/main" id="{68A775E1-7398-6D48-5EEE-FB37611875F3}"/>
              </a:ext>
            </a:extLst>
          </p:cNvPr>
          <p:cNvSpPr>
            <a:spLocks noGrp="1"/>
          </p:cNvSpPr>
          <p:nvPr>
            <p:ph idx="1"/>
          </p:nvPr>
        </p:nvSpPr>
        <p:spPr/>
        <p:txBody>
          <a:bodyPr/>
          <a:lstStyle/>
          <a:p>
            <a:r>
              <a:rPr lang="en-GB"/>
              <a:t>Suggestions: </a:t>
            </a:r>
          </a:p>
          <a:p>
            <a:pPr lvl="1"/>
            <a:r>
              <a:rPr lang="en-GB" b="1"/>
              <a:t>keep up with trends</a:t>
            </a:r>
          </a:p>
          <a:p>
            <a:pPr lvl="1"/>
            <a:r>
              <a:rPr lang="en-GB"/>
              <a:t>become </a:t>
            </a:r>
            <a:r>
              <a:rPr lang="en-GB" b="1"/>
              <a:t>conversant in your non-expertise areas</a:t>
            </a:r>
          </a:p>
          <a:p>
            <a:pPr lvl="1"/>
            <a:r>
              <a:rPr lang="en-GB"/>
              <a:t>know</a:t>
            </a:r>
            <a:r>
              <a:rPr lang="en-GB" b="1"/>
              <a:t> where to find information</a:t>
            </a:r>
            <a:endParaRPr lang="en-GB"/>
          </a:p>
          <a:p>
            <a:r>
              <a:rPr lang="en-CA"/>
              <a:t>In many instances (70%?), only the basics (2</a:t>
            </a:r>
            <a:r>
              <a:rPr lang="en-CA" baseline="30000"/>
              <a:t>nd</a:t>
            </a:r>
            <a:r>
              <a:rPr lang="en-CA"/>
              <a:t>–3</a:t>
            </a:r>
            <a:r>
              <a:rPr lang="en-CA" baseline="30000"/>
              <a:t>rd</a:t>
            </a:r>
            <a:r>
              <a:rPr lang="en-CA"/>
              <a:t> year mandatory courses at uOttawa, say) are sufficient to meet government/industry needs.</a:t>
            </a:r>
            <a:endParaRPr lang="en-CA" sz="500"/>
          </a:p>
          <a:p>
            <a:r>
              <a:rPr lang="en-CA" b="1"/>
              <a:t>Focus: </a:t>
            </a:r>
            <a:r>
              <a:rPr lang="en-CA"/>
              <a:t>make sure you really</a:t>
            </a:r>
            <a:r>
              <a:rPr lang="en-CA" b="1"/>
              <a:t> understand</a:t>
            </a:r>
            <a:r>
              <a:rPr lang="en-CA"/>
              <a:t> the basics, stepping stones.  </a:t>
            </a:r>
            <a:endParaRPr lang="en-CA" sz="500"/>
          </a:p>
          <a:p>
            <a:r>
              <a:rPr lang="en-CA"/>
              <a:t>In the rest of the cases, more sophisticated knowledge is required.</a:t>
            </a:r>
          </a:p>
        </p:txBody>
      </p:sp>
      <p:sp>
        <p:nvSpPr>
          <p:cNvPr id="5" name="Slide Number Placeholder 4">
            <a:extLst>
              <a:ext uri="{FF2B5EF4-FFF2-40B4-BE49-F238E27FC236}">
                <a16:creationId xmlns:a16="http://schemas.microsoft.com/office/drawing/2014/main" id="{69B6594A-90A3-D291-995D-8178998A1A3C}"/>
              </a:ext>
            </a:extLst>
          </p:cNvPr>
          <p:cNvSpPr>
            <a:spLocks noGrp="1"/>
          </p:cNvSpPr>
          <p:nvPr>
            <p:ph type="sldNum" sz="quarter" idx="4"/>
          </p:nvPr>
        </p:nvSpPr>
        <p:spPr/>
        <p:txBody>
          <a:bodyPr/>
          <a:lstStyle/>
          <a:p>
            <a:fld id="{4D63F5A6-AD82-4E1E-87F7-CE90DE510401}" type="slidenum">
              <a:rPr lang="en-CA" smtClean="0"/>
              <a:pPr/>
              <a:t>23</a:t>
            </a:fld>
            <a:endParaRPr lang="en-CA"/>
          </a:p>
        </p:txBody>
      </p:sp>
      <p:sp>
        <p:nvSpPr>
          <p:cNvPr id="3" name="Rectangle 2">
            <a:extLst>
              <a:ext uri="{FF2B5EF4-FFF2-40B4-BE49-F238E27FC236}">
                <a16:creationId xmlns:a16="http://schemas.microsoft.com/office/drawing/2014/main" id="{E45D65C3-60E0-CF2A-ECB8-53C7DC1A0E3B}"/>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883A040-091C-0FB3-BE16-D8E29DA6D838}"/>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7" name="Date Placeholder 5">
            <a:extLst>
              <a:ext uri="{FF2B5EF4-FFF2-40B4-BE49-F238E27FC236}">
                <a16:creationId xmlns:a16="http://schemas.microsoft.com/office/drawing/2014/main" id="{A8E99625-932C-1B43-7D92-3E0F674DEE8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6308234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Engineering Tools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It is unlikely that one data engineer could achieve mastery over all possible data engineering tools, but teams might get a lot of </a:t>
            </a:r>
            <a:r>
              <a:rPr lang="en-CA" b="1"/>
              <a:t>coverage:</a:t>
            </a:r>
          </a:p>
          <a:p>
            <a:pPr lvl="1"/>
            <a:r>
              <a:rPr lang="en-CA" b="1"/>
              <a:t>analytical databases</a:t>
            </a:r>
            <a:r>
              <a:rPr lang="en-CA"/>
              <a:t> (Big Query, Redshift, Synapse, etc.)</a:t>
            </a:r>
          </a:p>
          <a:p>
            <a:pPr lvl="1"/>
            <a:r>
              <a:rPr lang="en-CA" b="1"/>
              <a:t>ETL</a:t>
            </a:r>
            <a:r>
              <a:rPr lang="en-CA"/>
              <a:t> (Spark, Databricks, </a:t>
            </a:r>
            <a:r>
              <a:rPr lang="en-CA" err="1"/>
              <a:t>DataFlow</a:t>
            </a:r>
            <a:r>
              <a:rPr lang="en-CA"/>
              <a:t>, </a:t>
            </a:r>
            <a:r>
              <a:rPr lang="en-CA" err="1"/>
              <a:t>DataPrep</a:t>
            </a:r>
            <a:r>
              <a:rPr lang="en-CA"/>
              <a:t>, etc.)</a:t>
            </a:r>
          </a:p>
          <a:p>
            <a:pPr lvl="1"/>
            <a:r>
              <a:rPr lang="en-CA" b="1"/>
              <a:t>scalable compute engines</a:t>
            </a:r>
            <a:r>
              <a:rPr lang="en-CA"/>
              <a:t> (GKE, AKS, EC2, </a:t>
            </a:r>
            <a:r>
              <a:rPr lang="en-CA" err="1"/>
              <a:t>DataProc</a:t>
            </a:r>
            <a:r>
              <a:rPr lang="en-CA"/>
              <a:t>, etc.)</a:t>
            </a:r>
          </a:p>
          <a:p>
            <a:pPr lvl="1"/>
            <a:r>
              <a:rPr lang="en-CA" b="1"/>
              <a:t>process orchestration</a:t>
            </a:r>
            <a:r>
              <a:rPr lang="en-CA"/>
              <a:t> (</a:t>
            </a:r>
            <a:r>
              <a:rPr lang="en-CA" err="1"/>
              <a:t>AirFlow</a:t>
            </a:r>
            <a:r>
              <a:rPr lang="en-CA"/>
              <a:t>/Cloud Composer, Bat, Azure Data Factory, etc.)</a:t>
            </a:r>
          </a:p>
          <a:p>
            <a:pPr lvl="1"/>
            <a:r>
              <a:rPr lang="en-CA" b="1"/>
              <a:t>platform deployment and scaling</a:t>
            </a:r>
            <a:r>
              <a:rPr lang="en-CA"/>
              <a:t> (Terraform, custom tools, etc.)</a:t>
            </a:r>
          </a:p>
          <a:p>
            <a:pPr lvl="1"/>
            <a:r>
              <a:rPr lang="en-CA" b="1"/>
              <a:t>visualization tools</a:t>
            </a:r>
            <a:r>
              <a:rPr lang="en-CA"/>
              <a:t> (Power BI, Tableau, Google Data Studio, D3.js, ggplot2, etc.)</a:t>
            </a:r>
          </a:p>
          <a:p>
            <a:pPr lvl="1"/>
            <a:r>
              <a:rPr lang="en-CA" b="1"/>
              <a:t>programming</a:t>
            </a:r>
            <a:r>
              <a:rPr lang="en-CA"/>
              <a:t> (</a:t>
            </a:r>
            <a:r>
              <a:rPr lang="en-CA" err="1"/>
              <a:t>tidyverse</a:t>
            </a:r>
            <a:r>
              <a:rPr lang="en-CA"/>
              <a:t>, </a:t>
            </a:r>
            <a:r>
              <a:rPr lang="en-CA" err="1"/>
              <a:t>numpy</a:t>
            </a:r>
            <a:r>
              <a:rPr lang="en-CA"/>
              <a:t>, pandas, matplotlib, scikit-learn, </a:t>
            </a:r>
            <a:r>
              <a:rPr lang="en-CA" err="1"/>
              <a:t>scipy</a:t>
            </a:r>
            <a:r>
              <a:rPr lang="en-CA"/>
              <a:t>, Spark, Scala, Java, SQL, T-SQL, H-SQL, PL/SQL, etc.)</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230</a:t>
            </a:fld>
            <a:endParaRPr lang="en-CA"/>
          </a:p>
        </p:txBody>
      </p:sp>
      <p:sp>
        <p:nvSpPr>
          <p:cNvPr id="9" name="Date Placeholder 5">
            <a:extLst>
              <a:ext uri="{FF2B5EF4-FFF2-40B4-BE49-F238E27FC236}">
                <a16:creationId xmlns:a16="http://schemas.microsoft.com/office/drawing/2014/main" id="{647B7FC5-1487-D10E-A5A8-D64F8506D70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1B93B102-B372-89EA-E3DF-B3BE9527083A}"/>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408116042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CDEE-4A47-4ECD-8ABD-7301C813B09D}"/>
              </a:ext>
            </a:extLst>
          </p:cNvPr>
          <p:cNvSpPr>
            <a:spLocks noGrp="1"/>
          </p:cNvSpPr>
          <p:nvPr>
            <p:ph type="title"/>
          </p:nvPr>
        </p:nvSpPr>
        <p:spPr/>
        <p:txBody>
          <a:bodyPr/>
          <a:lstStyle/>
          <a:p>
            <a:r>
              <a:rPr lang="en-CA" b="1"/>
              <a:t>What is Data Governance?</a:t>
            </a:r>
          </a:p>
        </p:txBody>
      </p:sp>
      <p:sp>
        <p:nvSpPr>
          <p:cNvPr id="3" name="Content Placeholder 2">
            <a:extLst>
              <a:ext uri="{FF2B5EF4-FFF2-40B4-BE49-F238E27FC236}">
                <a16:creationId xmlns:a16="http://schemas.microsoft.com/office/drawing/2014/main" id="{903AF5C3-4B9A-4122-9D78-D61E8BF8B351}"/>
              </a:ext>
            </a:extLst>
          </p:cNvPr>
          <p:cNvSpPr>
            <a:spLocks noGrp="1"/>
          </p:cNvSpPr>
          <p:nvPr>
            <p:ph idx="1"/>
          </p:nvPr>
        </p:nvSpPr>
        <p:spPr/>
        <p:txBody>
          <a:bodyPr>
            <a:noAutofit/>
          </a:bodyPr>
          <a:lstStyle/>
          <a:p>
            <a:pPr algn="just"/>
            <a:r>
              <a:rPr lang="en-US" sz="2400"/>
              <a:t>Data governance encompasses:</a:t>
            </a:r>
          </a:p>
          <a:p>
            <a:pPr lvl="1" algn="just"/>
            <a:r>
              <a:rPr lang="en-US" b="1"/>
              <a:t>people</a:t>
            </a:r>
          </a:p>
          <a:p>
            <a:pPr lvl="1" algn="just"/>
            <a:r>
              <a:rPr lang="en-US" b="1"/>
              <a:t>processes</a:t>
            </a:r>
          </a:p>
          <a:p>
            <a:pPr lvl="1" algn="just"/>
            <a:r>
              <a:rPr lang="en-US" b="1"/>
              <a:t>information technology</a:t>
            </a:r>
            <a:endParaRPr lang="en-US" sz="500"/>
          </a:p>
          <a:p>
            <a:pPr algn="just"/>
            <a:r>
              <a:rPr lang="en-US" sz="2400"/>
              <a:t>It is required to create a </a:t>
            </a:r>
            <a:r>
              <a:rPr lang="en-US" sz="2400" b="1"/>
              <a:t>consistent</a:t>
            </a:r>
            <a:r>
              <a:rPr lang="en-US" sz="2400"/>
              <a:t> and </a:t>
            </a:r>
            <a:r>
              <a:rPr lang="en-US" sz="2400" b="1"/>
              <a:t>proper</a:t>
            </a:r>
            <a:r>
              <a:rPr lang="en-US" sz="2400"/>
              <a:t> handling of an organization's data across the enterprise. </a:t>
            </a:r>
            <a:endParaRPr lang="en-US" sz="500"/>
          </a:p>
          <a:p>
            <a:pPr algn="just"/>
            <a:r>
              <a:rPr lang="en-US" sz="2400"/>
              <a:t>It provides the foundation, strategy, and structure to ensure that data is managed as an </a:t>
            </a:r>
            <a:r>
              <a:rPr lang="en-US" sz="2400" b="1"/>
              <a:t>asset</a:t>
            </a:r>
            <a:r>
              <a:rPr lang="en-US" sz="2400"/>
              <a:t> and transformed into </a:t>
            </a:r>
            <a:r>
              <a:rPr lang="en-US" sz="2400" b="1"/>
              <a:t>meaningful</a:t>
            </a:r>
            <a:r>
              <a:rPr lang="en-US" sz="2400"/>
              <a:t> information.</a:t>
            </a:r>
            <a:endParaRPr lang="en-CA" sz="500" b="1"/>
          </a:p>
        </p:txBody>
      </p:sp>
      <p:pic>
        <p:nvPicPr>
          <p:cNvPr id="5" name="Graphic 4" descr="Checklist">
            <a:extLst>
              <a:ext uri="{FF2B5EF4-FFF2-40B4-BE49-F238E27FC236}">
                <a16:creationId xmlns:a16="http://schemas.microsoft.com/office/drawing/2014/main" id="{03CC0597-C837-48D0-8B55-7F53F328F9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42460" y="702156"/>
            <a:ext cx="914400" cy="914400"/>
          </a:xfrm>
          <a:prstGeom prst="rect">
            <a:avLst/>
          </a:prstGeom>
        </p:spPr>
      </p:pic>
      <p:sp>
        <p:nvSpPr>
          <p:cNvPr id="6" name="Slide Number Placeholder 5">
            <a:extLst>
              <a:ext uri="{FF2B5EF4-FFF2-40B4-BE49-F238E27FC236}">
                <a16:creationId xmlns:a16="http://schemas.microsoft.com/office/drawing/2014/main" id="{AE14F4AE-2254-BE67-0D19-13B97FF6092D}"/>
              </a:ext>
            </a:extLst>
          </p:cNvPr>
          <p:cNvSpPr>
            <a:spLocks noGrp="1"/>
          </p:cNvSpPr>
          <p:nvPr>
            <p:ph type="sldNum" sz="quarter" idx="4"/>
          </p:nvPr>
        </p:nvSpPr>
        <p:spPr/>
        <p:txBody>
          <a:bodyPr/>
          <a:lstStyle/>
          <a:p>
            <a:fld id="{4D63F5A6-AD82-4E1E-87F7-CE90DE510401}" type="slidenum">
              <a:rPr lang="en-CA" smtClean="0"/>
              <a:pPr/>
              <a:t>231</a:t>
            </a:fld>
            <a:endParaRPr lang="en-CA"/>
          </a:p>
        </p:txBody>
      </p:sp>
      <p:sp>
        <p:nvSpPr>
          <p:cNvPr id="7" name="Date Placeholder 5">
            <a:extLst>
              <a:ext uri="{FF2B5EF4-FFF2-40B4-BE49-F238E27FC236}">
                <a16:creationId xmlns:a16="http://schemas.microsoft.com/office/drawing/2014/main" id="{74BA058F-E1F3-2031-80E2-B1776C81D4F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F8E44E73-A14D-419F-6208-7B72F0B578E1}"/>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21914541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Governance</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sz="half" idx="1"/>
          </p:nvPr>
        </p:nvSpPr>
        <p:spPr>
          <a:xfrm>
            <a:off x="1097278" y="2000518"/>
            <a:ext cx="4998721" cy="3868576"/>
          </a:xfrm>
        </p:spPr>
        <p:txBody>
          <a:bodyPr anchor="ctr"/>
          <a:lstStyle/>
          <a:p>
            <a:r>
              <a:rPr lang="en-GB" b="1"/>
              <a:t>Goals:</a:t>
            </a:r>
          </a:p>
          <a:p>
            <a:pPr lvl="1"/>
            <a:r>
              <a:rPr lang="en-GB"/>
              <a:t>create self-service data culture</a:t>
            </a:r>
          </a:p>
          <a:p>
            <a:pPr lvl="1"/>
            <a:r>
              <a:rPr lang="en-GB"/>
              <a:t>establish internal rules for data use</a:t>
            </a:r>
          </a:p>
          <a:p>
            <a:pPr lvl="1"/>
            <a:r>
              <a:rPr lang="en-GB"/>
              <a:t>implement compliance requirements</a:t>
            </a:r>
          </a:p>
          <a:p>
            <a:pPr lvl="1"/>
            <a:r>
              <a:rPr lang="en-GB"/>
              <a:t>improve internal and external comms</a:t>
            </a:r>
          </a:p>
          <a:p>
            <a:pPr lvl="1"/>
            <a:r>
              <a:rPr lang="en-GB"/>
              <a:t>increase value of data</a:t>
            </a:r>
          </a:p>
          <a:p>
            <a:pPr lvl="1"/>
            <a:r>
              <a:rPr lang="en-GB"/>
              <a:t>reduce costs</a:t>
            </a:r>
          </a:p>
          <a:p>
            <a:pPr lvl="1"/>
            <a:r>
              <a:rPr lang="en-GB"/>
              <a:t>continually manage risks</a:t>
            </a:r>
          </a:p>
          <a:p>
            <a:pPr lvl="1"/>
            <a:r>
              <a:rPr lang="en-GB"/>
              <a:t>ensure continued existence</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232</a:t>
            </a:fld>
            <a:endParaRPr lang="en-CA"/>
          </a:p>
        </p:txBody>
      </p:sp>
      <p:graphicFrame>
        <p:nvGraphicFramePr>
          <p:cNvPr id="10" name="Diagram 9">
            <a:extLst>
              <a:ext uri="{FF2B5EF4-FFF2-40B4-BE49-F238E27FC236}">
                <a16:creationId xmlns:a16="http://schemas.microsoft.com/office/drawing/2014/main" id="{0B69670B-C183-F88C-4E3F-60F64F249E7A}"/>
              </a:ext>
            </a:extLst>
          </p:cNvPr>
          <p:cNvGraphicFramePr/>
          <p:nvPr>
            <p:extLst>
              <p:ext uri="{D42A27DB-BD31-4B8C-83A1-F6EECF244321}">
                <p14:modId xmlns:p14="http://schemas.microsoft.com/office/powerpoint/2010/main" val="2281391736"/>
              </p:ext>
            </p:extLst>
          </p:nvPr>
        </p:nvGraphicFramePr>
        <p:xfrm>
          <a:off x="6031056" y="521965"/>
          <a:ext cx="6270814" cy="5479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Date Placeholder 5">
            <a:extLst>
              <a:ext uri="{FF2B5EF4-FFF2-40B4-BE49-F238E27FC236}">
                <a16:creationId xmlns:a16="http://schemas.microsoft.com/office/drawing/2014/main" id="{F00B68C7-E337-A079-BB51-3DD499FBEA9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38731FEF-5A74-8841-4C19-925EEAB60541}"/>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83743471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Data Engineering</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233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Data Engineering and Management</a:t>
            </a:r>
          </a:p>
          <a:p>
            <a:pPr algn="l"/>
            <a:r>
              <a:rPr lang="en-CA" sz="2000">
                <a:hlinkClick r:id="rId2"/>
              </a:rPr>
              <a:t>Background and Context </a:t>
            </a:r>
            <a:endParaRPr lang="en-CA" sz="2000"/>
          </a:p>
          <a:p>
            <a:pPr algn="l"/>
            <a:r>
              <a:rPr lang="en-CA" sz="2000">
                <a:hlinkClick r:id="rId3"/>
              </a:rPr>
              <a:t>Data Engineering</a:t>
            </a:r>
            <a:endParaRPr lang="en-CA" sz="2000"/>
          </a:p>
          <a:p>
            <a:pPr lvl="1" algn="l"/>
            <a:r>
              <a:rPr lang="en-GB" sz="1600"/>
              <a:t>Data Pipelines</a:t>
            </a:r>
          </a:p>
          <a:p>
            <a:pPr lvl="1" algn="l"/>
            <a:r>
              <a:rPr lang="en-GB" sz="1600"/>
              <a:t>Automatic Deployment and Operations</a:t>
            </a:r>
          </a:p>
          <a:p>
            <a:pPr lvl="1" algn="l"/>
            <a:r>
              <a:rPr lang="en-GB" sz="1600"/>
              <a:t>Scheduled Pipelines and Workflows</a:t>
            </a:r>
          </a:p>
          <a:p>
            <a:pPr lvl="1" algn="l"/>
            <a:r>
              <a:rPr lang="en-GB" sz="1600"/>
              <a:t>Data Engineering Tools</a:t>
            </a:r>
            <a:endParaRPr lang="en-CA" sz="1600"/>
          </a:p>
        </p:txBody>
      </p:sp>
      <p:sp>
        <p:nvSpPr>
          <p:cNvPr id="9" name="Date Placeholder 5">
            <a:extLst>
              <a:ext uri="{FF2B5EF4-FFF2-40B4-BE49-F238E27FC236}">
                <a16:creationId xmlns:a16="http://schemas.microsoft.com/office/drawing/2014/main" id="{FA4E5397-90C0-ECCF-9FD5-63204680600F}"/>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11" name="TextBox 10">
            <a:extLst>
              <a:ext uri="{FF2B5EF4-FFF2-40B4-BE49-F238E27FC236}">
                <a16:creationId xmlns:a16="http://schemas.microsoft.com/office/drawing/2014/main" id="{705598B8-54DC-2BCE-BA6B-8037154A36FD}"/>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57331246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Data Engineering</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234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31520"/>
            <a:ext cx="6629400" cy="5257800"/>
          </a:xfrm>
        </p:spPr>
        <p:txBody>
          <a:bodyPr/>
          <a:lstStyle/>
          <a:p>
            <a:pPr marL="457200" indent="-457200" algn="l">
              <a:buFont typeface="+mj-lt"/>
              <a:buAutoNum type="arabicPeriod"/>
            </a:pPr>
            <a:r>
              <a:rPr lang="en-CA"/>
              <a:t>What does your (or your organization’s) data science pipeline look like? Could it be improved? </a:t>
            </a:r>
          </a:p>
          <a:p>
            <a:pPr marL="457200" indent="-457200" algn="l">
              <a:buFont typeface="+mj-lt"/>
              <a:buAutoNum type="arabicPeriod"/>
            </a:pPr>
            <a:r>
              <a:rPr lang="en-CA" sz="2400"/>
              <a:t>Identify instances where you have had issues due to data availability, usability, consistency, integrity, quality, security, or trustworthiness.</a:t>
            </a:r>
            <a:endParaRPr lang="en-CA"/>
          </a:p>
          <a:p>
            <a:pPr marL="457200" indent="-457200" algn="l">
              <a:buFont typeface="+mj-lt"/>
              <a:buAutoNum type="arabicPeriod"/>
            </a:pPr>
            <a:r>
              <a:rPr lang="en-CA"/>
              <a:t>Complete any of the previous exercises you have not had the chance to finish. </a:t>
            </a:r>
          </a:p>
        </p:txBody>
      </p:sp>
      <p:sp>
        <p:nvSpPr>
          <p:cNvPr id="3" name="Date Placeholder 5">
            <a:extLst>
              <a:ext uri="{FF2B5EF4-FFF2-40B4-BE49-F238E27FC236}">
                <a16:creationId xmlns:a16="http://schemas.microsoft.com/office/drawing/2014/main" id="{716BFF36-BFB7-6EAD-4610-84640787DB60}"/>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11" name="TextBox 10">
            <a:extLst>
              <a:ext uri="{FF2B5EF4-FFF2-40B4-BE49-F238E27FC236}">
                <a16:creationId xmlns:a16="http://schemas.microsoft.com/office/drawing/2014/main" id="{E622B8BB-44C3-E0CF-3397-6F2736CF0D90}"/>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96095533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4D34-6665-70B2-C050-1B5C965FB3A3}"/>
              </a:ext>
            </a:extLst>
          </p:cNvPr>
          <p:cNvSpPr>
            <a:spLocks noGrp="1"/>
          </p:cNvSpPr>
          <p:nvPr>
            <p:ph type="title"/>
          </p:nvPr>
        </p:nvSpPr>
        <p:spPr/>
        <p:txBody>
          <a:bodyPr/>
          <a:lstStyle/>
          <a:p>
            <a:r>
              <a:rPr lang="en-CA"/>
              <a:t>12. Data Management</a:t>
            </a:r>
          </a:p>
        </p:txBody>
      </p:sp>
      <p:pic>
        <p:nvPicPr>
          <p:cNvPr id="8" name="Picture Placeholder 7" descr="Diagram&#10;&#10;Description automatically generated">
            <a:extLst>
              <a:ext uri="{FF2B5EF4-FFF2-40B4-BE49-F238E27FC236}">
                <a16:creationId xmlns:a16="http://schemas.microsoft.com/office/drawing/2014/main" id="{840EF91A-8791-DBD6-0DD8-72DD5D3B2CAF}"/>
              </a:ext>
            </a:extLst>
          </p:cNvPr>
          <p:cNvPicPr>
            <a:picLocks noGrp="1" noChangeAspect="1"/>
          </p:cNvPicPr>
          <p:nvPr>
            <p:ph type="pic"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184" b="575"/>
          <a:stretch/>
        </p:blipFill>
        <p:spPr>
          <a:xfrm>
            <a:off x="1591675" y="116630"/>
            <a:ext cx="9008649" cy="4777103"/>
          </a:xfrm>
        </p:spPr>
      </p:pic>
      <p:sp>
        <p:nvSpPr>
          <p:cNvPr id="7" name="Text Placeholder 6">
            <a:extLst>
              <a:ext uri="{FF2B5EF4-FFF2-40B4-BE49-F238E27FC236}">
                <a16:creationId xmlns:a16="http://schemas.microsoft.com/office/drawing/2014/main" id="{013C2F87-4959-9482-3E69-6D774E20968E}"/>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5E397188-380D-2271-59B3-48FD0FF54485}"/>
              </a:ext>
            </a:extLst>
          </p:cNvPr>
          <p:cNvSpPr>
            <a:spLocks noGrp="1"/>
          </p:cNvSpPr>
          <p:nvPr>
            <p:ph type="sldNum" sz="quarter" idx="4"/>
          </p:nvPr>
        </p:nvSpPr>
        <p:spPr/>
        <p:txBody>
          <a:bodyPr/>
          <a:lstStyle/>
          <a:p>
            <a:fld id="{4D63F5A6-AD82-4E1E-87F7-CE90DE510401}" type="slidenum">
              <a:rPr lang="en-CA" smtClean="0"/>
              <a:pPr/>
              <a:t>235</a:t>
            </a:fld>
            <a:endParaRPr lang="en-CA"/>
          </a:p>
        </p:txBody>
      </p:sp>
      <p:sp>
        <p:nvSpPr>
          <p:cNvPr id="10" name="Date Placeholder 5">
            <a:extLst>
              <a:ext uri="{FF2B5EF4-FFF2-40B4-BE49-F238E27FC236}">
                <a16:creationId xmlns:a16="http://schemas.microsoft.com/office/drawing/2014/main" id="{ED519B7C-F33D-DFE9-1080-7D183AE5B61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B04919F7-68F1-1092-CE48-766CDE949AC5}"/>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3330682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Fundamental Concepts</a:t>
            </a:r>
          </a:p>
        </p:txBody>
      </p:sp>
      <p:sp>
        <p:nvSpPr>
          <p:cNvPr id="3" name="Content Placeholder 2"/>
          <p:cNvSpPr>
            <a:spLocks noGrp="1"/>
          </p:cNvSpPr>
          <p:nvPr>
            <p:ph idx="1"/>
          </p:nvPr>
        </p:nvSpPr>
        <p:spPr/>
        <p:txBody>
          <a:bodyPr vert="horz" lIns="0" tIns="45720" rIns="0" bIns="45720" rtlCol="0" anchor="ctr">
            <a:normAutofit/>
          </a:bodyPr>
          <a:lstStyle/>
          <a:p>
            <a:r>
              <a:rPr lang="en-US" b="1"/>
              <a:t>Data</a:t>
            </a:r>
            <a:r>
              <a:rPr lang="en-US"/>
              <a:t> and </a:t>
            </a:r>
            <a:r>
              <a:rPr lang="en-US" b="1"/>
              <a:t>knowledge</a:t>
            </a:r>
            <a:r>
              <a:rPr lang="en-US"/>
              <a:t> must be structured so that it can be:</a:t>
            </a:r>
          </a:p>
          <a:p>
            <a:pPr lvl="1"/>
            <a:r>
              <a:rPr lang="en-US"/>
              <a:t>stored and accessible</a:t>
            </a:r>
          </a:p>
          <a:p>
            <a:pPr lvl="1"/>
            <a:r>
              <a:rPr lang="en-US"/>
              <a:t>added to</a:t>
            </a:r>
          </a:p>
          <a:p>
            <a:pPr lvl="1"/>
            <a:r>
              <a:rPr lang="en-US"/>
              <a:t>usefully and efficiently extracted from that store (extract – transform – load)</a:t>
            </a:r>
          </a:p>
          <a:p>
            <a:pPr lvl="1"/>
            <a:r>
              <a:rPr lang="en-US"/>
              <a:t>operated over by </a:t>
            </a:r>
            <a:r>
              <a:rPr lang="en-US" b="1"/>
              <a:t>humans</a:t>
            </a:r>
            <a:r>
              <a:rPr lang="en-US"/>
              <a:t> and </a:t>
            </a:r>
            <a:r>
              <a:rPr lang="en-US" b="1"/>
              <a:t>computers</a:t>
            </a:r>
            <a:r>
              <a:rPr lang="en-US"/>
              <a:t> (programs, bots, A.I.)</a:t>
            </a:r>
          </a:p>
        </p:txBody>
      </p:sp>
      <p:sp>
        <p:nvSpPr>
          <p:cNvPr id="5" name="Slide Number Placeholder 4">
            <a:extLst>
              <a:ext uri="{FF2B5EF4-FFF2-40B4-BE49-F238E27FC236}">
                <a16:creationId xmlns:a16="http://schemas.microsoft.com/office/drawing/2014/main" id="{D58C32BB-DBB1-9F44-04A3-58B4AA6EFEFC}"/>
              </a:ext>
            </a:extLst>
          </p:cNvPr>
          <p:cNvSpPr>
            <a:spLocks noGrp="1"/>
          </p:cNvSpPr>
          <p:nvPr>
            <p:ph type="sldNum" sz="quarter" idx="4"/>
          </p:nvPr>
        </p:nvSpPr>
        <p:spPr/>
        <p:txBody>
          <a:bodyPr/>
          <a:lstStyle/>
          <a:p>
            <a:fld id="{4D63F5A6-AD82-4E1E-87F7-CE90DE510401}" type="slidenum">
              <a:rPr lang="en-CA" smtClean="0"/>
              <a:pPr/>
              <a:t>236</a:t>
            </a:fld>
            <a:endParaRPr lang="en-CA"/>
          </a:p>
        </p:txBody>
      </p:sp>
      <p:sp>
        <p:nvSpPr>
          <p:cNvPr id="9" name="Date Placeholder 5">
            <a:extLst>
              <a:ext uri="{FF2B5EF4-FFF2-40B4-BE49-F238E27FC236}">
                <a16:creationId xmlns:a16="http://schemas.microsoft.com/office/drawing/2014/main" id="{EB96C94C-2EFD-CB38-4C9B-3EA10DCF820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9CFB7663-A62B-09F2-AC55-7E7D967574F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03578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Data Modeling</a:t>
            </a:r>
          </a:p>
        </p:txBody>
      </p:sp>
      <p:sp>
        <p:nvSpPr>
          <p:cNvPr id="5" name="Content Placeholder 4"/>
          <p:cNvSpPr>
            <a:spLocks noGrp="1"/>
          </p:cNvSpPr>
          <p:nvPr>
            <p:ph idx="1"/>
          </p:nvPr>
        </p:nvSpPr>
        <p:spPr>
          <a:xfrm>
            <a:off x="1092731" y="2022239"/>
            <a:ext cx="6663747" cy="3851404"/>
          </a:xfrm>
        </p:spPr>
        <p:txBody>
          <a:bodyPr vert="horz" lIns="0" tIns="45720" rIns="0" bIns="45720" rtlCol="0" anchor="ctr">
            <a:normAutofit/>
          </a:bodyPr>
          <a:lstStyle/>
          <a:p>
            <a:r>
              <a:rPr lang="en-US"/>
              <a:t>Data models are </a:t>
            </a:r>
            <a:r>
              <a:rPr lang="en-US" b="1"/>
              <a:t>abstract</a:t>
            </a:r>
            <a:r>
              <a:rPr lang="en-US"/>
              <a:t>/</a:t>
            </a:r>
            <a:r>
              <a:rPr lang="en-US" b="1"/>
              <a:t>logical</a:t>
            </a:r>
            <a:r>
              <a:rPr lang="en-US"/>
              <a:t> descriptions of a system, using terms that are implementable as the structure of a type of data management software.</a:t>
            </a:r>
          </a:p>
          <a:p>
            <a:r>
              <a:rPr lang="en-US"/>
              <a:t>This is half-way between a </a:t>
            </a:r>
            <a:r>
              <a:rPr lang="en-US" b="1"/>
              <a:t>conceptual model</a:t>
            </a:r>
            <a:r>
              <a:rPr lang="en-US"/>
              <a:t> and a </a:t>
            </a:r>
            <a:r>
              <a:rPr lang="en-US" b="1"/>
              <a:t>database implementation</a:t>
            </a:r>
            <a:r>
              <a:rPr lang="en-US"/>
              <a:t>.</a:t>
            </a:r>
          </a:p>
          <a:p>
            <a:r>
              <a:rPr lang="en-US"/>
              <a:t>The data itself is about </a:t>
            </a:r>
            <a:r>
              <a:rPr lang="en-US" b="1"/>
              <a:t>instances</a:t>
            </a:r>
            <a:r>
              <a:rPr lang="en-US"/>
              <a:t> – the model is about the </a:t>
            </a:r>
            <a:r>
              <a:rPr lang="en-US" b="1"/>
              <a:t>object types</a:t>
            </a:r>
            <a:r>
              <a:rPr lang="en-US"/>
              <a:t>.</a:t>
            </a:r>
          </a:p>
          <a:p>
            <a:r>
              <a:rPr lang="en-US"/>
              <a:t>Another option to consider: </a:t>
            </a:r>
            <a:r>
              <a:rPr lang="en-US" b="1"/>
              <a:t>ontologies</a:t>
            </a:r>
            <a:r>
              <a:rPr lang="en-US"/>
              <a:t>.</a:t>
            </a:r>
          </a:p>
        </p:txBody>
      </p:sp>
      <p:sp>
        <p:nvSpPr>
          <p:cNvPr id="6" name="Slide Number Placeholder 4">
            <a:extLst>
              <a:ext uri="{FF2B5EF4-FFF2-40B4-BE49-F238E27FC236}">
                <a16:creationId xmlns:a16="http://schemas.microsoft.com/office/drawing/2014/main" id="{C5E48225-E3C4-C1F5-5E1D-74B8403FD5BF}"/>
              </a:ext>
            </a:extLst>
          </p:cNvPr>
          <p:cNvSpPr>
            <a:spLocks noGrp="1"/>
          </p:cNvSpPr>
          <p:nvPr>
            <p:ph type="sldNum" sz="quarter" idx="4"/>
          </p:nvPr>
        </p:nvSpPr>
        <p:spPr/>
        <p:txBody>
          <a:bodyPr/>
          <a:lstStyle/>
          <a:p>
            <a:fld id="{4D63F5A6-AD82-4E1E-87F7-CE90DE510401}" type="slidenum">
              <a:rPr lang="en-CA" smtClean="0"/>
              <a:pPr/>
              <a:t>237</a:t>
            </a:fld>
            <a:endParaRPr lang="en-CA"/>
          </a:p>
        </p:txBody>
      </p:sp>
      <p:pic>
        <p:nvPicPr>
          <p:cNvPr id="2" name="Picture 1"/>
          <p:cNvPicPr>
            <a:picLocks noChangeAspect="1"/>
          </p:cNvPicPr>
          <p:nvPr/>
        </p:nvPicPr>
        <p:blipFill>
          <a:blip r:embed="rId2"/>
          <a:srcRect/>
          <a:stretch/>
        </p:blipFill>
        <p:spPr>
          <a:xfrm>
            <a:off x="8275931" y="1962319"/>
            <a:ext cx="3419876" cy="3971244"/>
          </a:xfrm>
          <a:prstGeom prst="rect">
            <a:avLst/>
          </a:prstGeom>
        </p:spPr>
      </p:pic>
      <p:sp>
        <p:nvSpPr>
          <p:cNvPr id="11" name="Date Placeholder 5">
            <a:extLst>
              <a:ext uri="{FF2B5EF4-FFF2-40B4-BE49-F238E27FC236}">
                <a16:creationId xmlns:a16="http://schemas.microsoft.com/office/drawing/2014/main" id="{70CFA5BA-070B-0F59-44E8-3C65A064936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CE0F7AC1-0A33-7567-6D44-B310ECDD17C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2513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Automated Data Pipeline</a:t>
            </a:r>
          </a:p>
        </p:txBody>
      </p:sp>
      <p:pic>
        <p:nvPicPr>
          <p:cNvPr id="7" name="Picture 6"/>
          <p:cNvPicPr>
            <a:picLocks noChangeAspect="1"/>
          </p:cNvPicPr>
          <p:nvPr/>
        </p:nvPicPr>
        <p:blipFill>
          <a:blip r:embed="rId2"/>
          <a:srcRect/>
          <a:stretch/>
        </p:blipFill>
        <p:spPr>
          <a:xfrm>
            <a:off x="1298705" y="2688629"/>
            <a:ext cx="10546007" cy="3365330"/>
          </a:xfrm>
          <a:prstGeom prst="rect">
            <a:avLst/>
          </a:prstGeom>
        </p:spPr>
      </p:pic>
      <p:sp>
        <p:nvSpPr>
          <p:cNvPr id="15" name="Oval 14"/>
          <p:cNvSpPr/>
          <p:nvPr/>
        </p:nvSpPr>
        <p:spPr>
          <a:xfrm>
            <a:off x="3486933" y="2499486"/>
            <a:ext cx="2253720" cy="1645741"/>
          </a:xfrm>
          <a:prstGeom prst="ellipse">
            <a:avLst/>
          </a:prstGeom>
          <a:noFill/>
          <a:ln w="38100" cmpd="sng">
            <a:solidFill>
              <a:srgbClr val="AB38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4093649" y="2026424"/>
            <a:ext cx="1300356" cy="369332"/>
          </a:xfrm>
          <a:prstGeom prst="rect">
            <a:avLst/>
          </a:prstGeom>
          <a:noFill/>
        </p:spPr>
        <p:txBody>
          <a:bodyPr wrap="none" rtlCol="0">
            <a:spAutoFit/>
          </a:bodyPr>
          <a:lstStyle/>
          <a:p>
            <a:r>
              <a:rPr lang="en-US">
                <a:solidFill>
                  <a:schemeClr val="tx2"/>
                </a:solidFill>
                <a:latin typeface="Dagny OT"/>
                <a:cs typeface="Dagny OT"/>
              </a:rPr>
              <a:t>Data Model</a:t>
            </a:r>
          </a:p>
        </p:txBody>
      </p:sp>
      <p:sp>
        <p:nvSpPr>
          <p:cNvPr id="8" name="TextBox 7"/>
          <p:cNvSpPr txBox="1"/>
          <p:nvPr/>
        </p:nvSpPr>
        <p:spPr>
          <a:xfrm>
            <a:off x="8114437" y="3349650"/>
            <a:ext cx="2200755" cy="923330"/>
          </a:xfrm>
          <a:prstGeom prst="rect">
            <a:avLst/>
          </a:prstGeom>
          <a:noFill/>
        </p:spPr>
        <p:txBody>
          <a:bodyPr wrap="none" rtlCol="0">
            <a:spAutoFit/>
          </a:bodyPr>
          <a:lstStyle/>
          <a:p>
            <a:r>
              <a:rPr lang="en-US">
                <a:solidFill>
                  <a:schemeClr val="tx2"/>
                </a:solidFill>
                <a:latin typeface="Dagny OT"/>
                <a:cs typeface="Dagny OT"/>
              </a:rPr>
              <a:t>Mathematical Model</a:t>
            </a:r>
          </a:p>
          <a:p>
            <a:r>
              <a:rPr lang="en-US">
                <a:solidFill>
                  <a:schemeClr val="tx2"/>
                </a:solidFill>
                <a:latin typeface="Dagny OT"/>
                <a:cs typeface="Dagny OT"/>
              </a:rPr>
              <a:t>Statistical Model</a:t>
            </a:r>
          </a:p>
          <a:p>
            <a:r>
              <a:rPr lang="en-US">
                <a:solidFill>
                  <a:schemeClr val="tx2"/>
                </a:solidFill>
                <a:latin typeface="Dagny OT"/>
                <a:cs typeface="Dagny OT"/>
              </a:rPr>
              <a:t>Programmatic Model</a:t>
            </a:r>
          </a:p>
        </p:txBody>
      </p:sp>
      <p:cxnSp>
        <p:nvCxnSpPr>
          <p:cNvPr id="6" name="Straight Arrow Connector 5"/>
          <p:cNvCxnSpPr>
            <a:cxnSpLocks/>
            <a:stCxn id="2" idx="3"/>
            <a:endCxn id="8" idx="1"/>
          </p:cNvCxnSpPr>
          <p:nvPr/>
        </p:nvCxnSpPr>
        <p:spPr>
          <a:xfrm>
            <a:off x="5394005" y="2211090"/>
            <a:ext cx="2720432" cy="1600225"/>
          </a:xfrm>
          <a:prstGeom prst="straightConnector1">
            <a:avLst/>
          </a:prstGeom>
          <a:ln w="28575">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783921" y="2064844"/>
            <a:ext cx="3210294" cy="646331"/>
          </a:xfrm>
          <a:prstGeom prst="rect">
            <a:avLst/>
          </a:prstGeom>
          <a:noFill/>
        </p:spPr>
        <p:txBody>
          <a:bodyPr wrap="square" rtlCol="0">
            <a:spAutoFit/>
          </a:bodyPr>
          <a:lstStyle/>
          <a:p>
            <a:pPr algn="ctr"/>
            <a:r>
              <a:rPr lang="en-US">
                <a:solidFill>
                  <a:schemeClr val="tx2"/>
                </a:solidFill>
                <a:latin typeface="Dagny OT"/>
                <a:cs typeface="Dagny OT"/>
              </a:rPr>
              <a:t>Do they match? Each other? The conceptual model?</a:t>
            </a:r>
          </a:p>
        </p:txBody>
      </p:sp>
      <p:sp>
        <p:nvSpPr>
          <p:cNvPr id="16" name="TextBox 15">
            <a:extLst>
              <a:ext uri="{FF2B5EF4-FFF2-40B4-BE49-F238E27FC236}">
                <a16:creationId xmlns:a16="http://schemas.microsoft.com/office/drawing/2014/main" id="{2E7363B2-620F-1E4E-8F3F-273533EE7876}"/>
              </a:ext>
            </a:extLst>
          </p:cNvPr>
          <p:cNvSpPr txBox="1"/>
          <p:nvPr/>
        </p:nvSpPr>
        <p:spPr>
          <a:xfrm>
            <a:off x="1364714" y="2866118"/>
            <a:ext cx="2041204" cy="830997"/>
          </a:xfrm>
          <a:prstGeom prst="rect">
            <a:avLst/>
          </a:prstGeom>
          <a:solidFill>
            <a:srgbClr val="9E8D2C"/>
          </a:solidFill>
          <a:ln>
            <a:solidFill>
              <a:srgbClr val="9E8D2C"/>
            </a:solidFill>
          </a:ln>
        </p:spPr>
        <p:txBody>
          <a:bodyPr wrap="square" rtlCol="0">
            <a:spAutoFit/>
          </a:bodyPr>
          <a:lstStyle/>
          <a:p>
            <a:pPr algn="ctr"/>
            <a:r>
              <a:rPr lang="en-US" sz="2400">
                <a:solidFill>
                  <a:schemeClr val="bg1"/>
                </a:solidFill>
                <a:latin typeface="Dagny OT"/>
                <a:cs typeface="Dagny OT"/>
              </a:rPr>
              <a:t>Data</a:t>
            </a:r>
          </a:p>
          <a:p>
            <a:pPr algn="ctr"/>
            <a:r>
              <a:rPr lang="en-US" sz="2400">
                <a:solidFill>
                  <a:schemeClr val="bg1"/>
                </a:solidFill>
                <a:latin typeface="Dagny OT"/>
                <a:cs typeface="Dagny OT"/>
              </a:rPr>
              <a:t>Collection</a:t>
            </a:r>
          </a:p>
        </p:txBody>
      </p:sp>
      <p:sp>
        <p:nvSpPr>
          <p:cNvPr id="17" name="TextBox 16">
            <a:extLst>
              <a:ext uri="{FF2B5EF4-FFF2-40B4-BE49-F238E27FC236}">
                <a16:creationId xmlns:a16="http://schemas.microsoft.com/office/drawing/2014/main" id="{5861E51E-60BB-0A4F-818C-2F10314CA35D}"/>
              </a:ext>
            </a:extLst>
          </p:cNvPr>
          <p:cNvSpPr txBox="1"/>
          <p:nvPr/>
        </p:nvSpPr>
        <p:spPr>
          <a:xfrm>
            <a:off x="3696971" y="2866118"/>
            <a:ext cx="1838488" cy="830997"/>
          </a:xfrm>
          <a:prstGeom prst="rect">
            <a:avLst/>
          </a:prstGeom>
          <a:solidFill>
            <a:srgbClr val="048D9F"/>
          </a:solidFill>
          <a:ln>
            <a:solidFill>
              <a:srgbClr val="048D9F"/>
            </a:solidFill>
          </a:ln>
        </p:spPr>
        <p:txBody>
          <a:bodyPr wrap="square" rtlCol="0">
            <a:spAutoFit/>
          </a:bodyPr>
          <a:lstStyle/>
          <a:p>
            <a:pPr algn="ctr"/>
            <a:r>
              <a:rPr lang="en-US" sz="2400">
                <a:solidFill>
                  <a:schemeClr val="bg1"/>
                </a:solidFill>
                <a:latin typeface="Dagny OT"/>
                <a:cs typeface="Dagny OT"/>
              </a:rPr>
              <a:t>Data</a:t>
            </a:r>
          </a:p>
          <a:p>
            <a:pPr algn="ctr"/>
            <a:r>
              <a:rPr lang="en-US" sz="2400">
                <a:solidFill>
                  <a:schemeClr val="bg1"/>
                </a:solidFill>
                <a:latin typeface="Dagny OT"/>
                <a:cs typeface="Dagny OT"/>
              </a:rPr>
              <a:t>Storage</a:t>
            </a:r>
          </a:p>
        </p:txBody>
      </p:sp>
      <p:sp>
        <p:nvSpPr>
          <p:cNvPr id="18" name="TextBox 17">
            <a:extLst>
              <a:ext uri="{FF2B5EF4-FFF2-40B4-BE49-F238E27FC236}">
                <a16:creationId xmlns:a16="http://schemas.microsoft.com/office/drawing/2014/main" id="{7A279A47-DF2E-2946-BCE6-419E45E226D6}"/>
              </a:ext>
            </a:extLst>
          </p:cNvPr>
          <p:cNvSpPr txBox="1"/>
          <p:nvPr/>
        </p:nvSpPr>
        <p:spPr>
          <a:xfrm>
            <a:off x="5845950" y="3921663"/>
            <a:ext cx="1700479" cy="830997"/>
          </a:xfrm>
          <a:prstGeom prst="rect">
            <a:avLst/>
          </a:prstGeom>
          <a:solidFill>
            <a:srgbClr val="AE433B"/>
          </a:solidFill>
          <a:ln>
            <a:solidFill>
              <a:srgbClr val="AB3833"/>
            </a:solidFill>
          </a:ln>
        </p:spPr>
        <p:txBody>
          <a:bodyPr wrap="square" rtlCol="0">
            <a:spAutoFit/>
          </a:bodyPr>
          <a:lstStyle/>
          <a:p>
            <a:pPr algn="ctr"/>
            <a:r>
              <a:rPr lang="en-US" sz="2400">
                <a:solidFill>
                  <a:schemeClr val="bg1"/>
                </a:solidFill>
                <a:latin typeface="Dagny OT"/>
                <a:cs typeface="Dagny OT"/>
              </a:rPr>
              <a:t>Data</a:t>
            </a:r>
          </a:p>
          <a:p>
            <a:pPr algn="ctr"/>
            <a:r>
              <a:rPr lang="en-US" sz="2400">
                <a:solidFill>
                  <a:schemeClr val="bg1"/>
                </a:solidFill>
                <a:latin typeface="Dagny OT"/>
                <a:cs typeface="Dagny OT"/>
              </a:rPr>
              <a:t>Preparation</a:t>
            </a:r>
          </a:p>
        </p:txBody>
      </p:sp>
      <p:sp>
        <p:nvSpPr>
          <p:cNvPr id="19" name="TextBox 18">
            <a:extLst>
              <a:ext uri="{FF2B5EF4-FFF2-40B4-BE49-F238E27FC236}">
                <a16:creationId xmlns:a16="http://schemas.microsoft.com/office/drawing/2014/main" id="{42E3E5D5-595B-0E4C-BCBA-CDC6CEC92742}"/>
              </a:ext>
            </a:extLst>
          </p:cNvPr>
          <p:cNvSpPr txBox="1"/>
          <p:nvPr/>
        </p:nvSpPr>
        <p:spPr>
          <a:xfrm>
            <a:off x="7880705" y="5027496"/>
            <a:ext cx="1557584" cy="830997"/>
          </a:xfrm>
          <a:prstGeom prst="rect">
            <a:avLst/>
          </a:prstGeom>
          <a:solidFill>
            <a:srgbClr val="3B9153"/>
          </a:solidFill>
          <a:ln>
            <a:solidFill>
              <a:srgbClr val="259051"/>
            </a:solidFill>
          </a:ln>
        </p:spPr>
        <p:txBody>
          <a:bodyPr wrap="square" rtlCol="0">
            <a:spAutoFit/>
          </a:bodyPr>
          <a:lstStyle/>
          <a:p>
            <a:pPr algn="ctr"/>
            <a:r>
              <a:rPr lang="en-US" sz="2400">
                <a:solidFill>
                  <a:schemeClr val="bg1"/>
                </a:solidFill>
                <a:latin typeface="Dagny OT"/>
                <a:cs typeface="Dagny OT"/>
              </a:rPr>
              <a:t>Data</a:t>
            </a:r>
          </a:p>
          <a:p>
            <a:pPr algn="ctr"/>
            <a:r>
              <a:rPr lang="en-US" sz="2400">
                <a:solidFill>
                  <a:schemeClr val="bg1"/>
                </a:solidFill>
                <a:latin typeface="Dagny OT"/>
                <a:cs typeface="Dagny OT"/>
              </a:rPr>
              <a:t>Analysis</a:t>
            </a:r>
          </a:p>
        </p:txBody>
      </p:sp>
      <p:sp>
        <p:nvSpPr>
          <p:cNvPr id="20" name="TextBox 19">
            <a:extLst>
              <a:ext uri="{FF2B5EF4-FFF2-40B4-BE49-F238E27FC236}">
                <a16:creationId xmlns:a16="http://schemas.microsoft.com/office/drawing/2014/main" id="{9C4AE516-0AA0-0A43-93DE-1D0CE676DDA7}"/>
              </a:ext>
            </a:extLst>
          </p:cNvPr>
          <p:cNvSpPr txBox="1"/>
          <p:nvPr/>
        </p:nvSpPr>
        <p:spPr>
          <a:xfrm>
            <a:off x="9720493" y="5038006"/>
            <a:ext cx="2082622" cy="830997"/>
          </a:xfrm>
          <a:prstGeom prst="rect">
            <a:avLst/>
          </a:prstGeom>
          <a:solidFill>
            <a:srgbClr val="794CB5"/>
          </a:solidFill>
          <a:ln>
            <a:solidFill>
              <a:srgbClr val="7843B4"/>
            </a:solidFill>
          </a:ln>
        </p:spPr>
        <p:txBody>
          <a:bodyPr wrap="square" rtlCol="0">
            <a:spAutoFit/>
          </a:bodyPr>
          <a:lstStyle/>
          <a:p>
            <a:pPr algn="ctr"/>
            <a:r>
              <a:rPr lang="en-US" sz="2400">
                <a:solidFill>
                  <a:schemeClr val="bg1"/>
                </a:solidFill>
                <a:latin typeface="Dagny OT"/>
                <a:cs typeface="Dagny OT"/>
              </a:rPr>
              <a:t>Data</a:t>
            </a:r>
          </a:p>
          <a:p>
            <a:pPr algn="ctr"/>
            <a:r>
              <a:rPr lang="en-US" sz="2400">
                <a:solidFill>
                  <a:schemeClr val="bg1"/>
                </a:solidFill>
                <a:latin typeface="Dagny OT"/>
                <a:cs typeface="Dagny OT"/>
              </a:rPr>
              <a:t>Presentation</a:t>
            </a:r>
          </a:p>
        </p:txBody>
      </p:sp>
      <p:sp>
        <p:nvSpPr>
          <p:cNvPr id="9" name="Oval 8"/>
          <p:cNvSpPr/>
          <p:nvPr/>
        </p:nvSpPr>
        <p:spPr>
          <a:xfrm>
            <a:off x="7645748" y="4627841"/>
            <a:ext cx="2016415" cy="1645741"/>
          </a:xfrm>
          <a:prstGeom prst="ellipse">
            <a:avLst/>
          </a:prstGeom>
          <a:noFill/>
          <a:ln w="38100" cmpd="sng">
            <a:solidFill>
              <a:srgbClr val="AB38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4A2A619-BCF5-7774-51CB-26B2A9582AA8}"/>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238</a:t>
            </a:fld>
            <a:endParaRPr lang="en-CA"/>
          </a:p>
        </p:txBody>
      </p:sp>
      <p:sp>
        <p:nvSpPr>
          <p:cNvPr id="14" name="Date Placeholder 5">
            <a:extLst>
              <a:ext uri="{FF2B5EF4-FFF2-40B4-BE49-F238E27FC236}">
                <a16:creationId xmlns:a16="http://schemas.microsoft.com/office/drawing/2014/main" id="{6017E95C-A879-997D-67F3-9C7FE2D0E7B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491E37A0-1AD2-E45C-CECF-8D7F8529CD7C}"/>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97599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3A9333A-2541-410B-857C-81010C33D479}"/>
              </a:ext>
            </a:extLst>
          </p:cNvPr>
          <p:cNvSpPr/>
          <p:nvPr/>
        </p:nvSpPr>
        <p:spPr>
          <a:xfrm>
            <a:off x="8052179" y="1551296"/>
            <a:ext cx="3457433" cy="394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normAutofit/>
          </a:bodyPr>
          <a:lstStyle/>
          <a:p>
            <a:r>
              <a:rPr lang="en-US" b="1"/>
              <a:t>Contextual Metadata</a:t>
            </a:r>
          </a:p>
        </p:txBody>
      </p:sp>
      <p:sp>
        <p:nvSpPr>
          <p:cNvPr id="3" name="Content Placeholder 2"/>
          <p:cNvSpPr>
            <a:spLocks noGrp="1"/>
          </p:cNvSpPr>
          <p:nvPr>
            <p:ph idx="1"/>
          </p:nvPr>
        </p:nvSpPr>
        <p:spPr>
          <a:xfrm>
            <a:off x="1097280" y="2017690"/>
            <a:ext cx="6913956" cy="3851404"/>
          </a:xfrm>
        </p:spPr>
        <p:txBody>
          <a:bodyPr vert="horz" lIns="0" tIns="45720" rIns="0" bIns="45720" rtlCol="0" anchor="ctr">
            <a:normAutofit/>
          </a:bodyPr>
          <a:lstStyle/>
          <a:p>
            <a:r>
              <a:rPr lang="en-US"/>
              <a:t>Something gets lost when we move from conceptual models to either a data or a knowledge model.</a:t>
            </a:r>
          </a:p>
          <a:p>
            <a:r>
              <a:rPr lang="en-US"/>
              <a:t>One way of keeping the context is to provide rich </a:t>
            </a:r>
            <a:r>
              <a:rPr lang="en-US" b="1"/>
              <a:t>metadata</a:t>
            </a:r>
            <a:r>
              <a:rPr lang="en-US"/>
              <a:t> – data </a:t>
            </a:r>
            <a:r>
              <a:rPr lang="en-US" b="1"/>
              <a:t>about</a:t>
            </a:r>
            <a:r>
              <a:rPr lang="en-US"/>
              <a:t> the data.</a:t>
            </a:r>
          </a:p>
          <a:p>
            <a:r>
              <a:rPr lang="en-US"/>
              <a:t>Metadata is crucial when it comes to carrying out strategies for working across datasets.</a:t>
            </a:r>
          </a:p>
          <a:p>
            <a:r>
              <a:rPr lang="en-US"/>
              <a:t>Ontologies can also play a role here.</a:t>
            </a:r>
          </a:p>
        </p:txBody>
      </p:sp>
      <p:sp>
        <p:nvSpPr>
          <p:cNvPr id="5" name="Slide Number Placeholder 4">
            <a:extLst>
              <a:ext uri="{FF2B5EF4-FFF2-40B4-BE49-F238E27FC236}">
                <a16:creationId xmlns:a16="http://schemas.microsoft.com/office/drawing/2014/main" id="{4029399B-8FE0-3D11-6ABC-EA85199FBCAF}"/>
              </a:ext>
            </a:extLst>
          </p:cNvPr>
          <p:cNvSpPr>
            <a:spLocks noGrp="1"/>
          </p:cNvSpPr>
          <p:nvPr>
            <p:ph type="sldNum" sz="quarter" idx="4"/>
          </p:nvPr>
        </p:nvSpPr>
        <p:spPr/>
        <p:txBody>
          <a:bodyPr/>
          <a:lstStyle/>
          <a:p>
            <a:fld id="{4D63F5A6-AD82-4E1E-87F7-CE90DE510401}" type="slidenum">
              <a:rPr lang="en-CA" smtClean="0"/>
              <a:pPr/>
              <a:t>239</a:t>
            </a:fld>
            <a:endParaRPr lang="en-CA"/>
          </a:p>
        </p:txBody>
      </p:sp>
      <p:pic>
        <p:nvPicPr>
          <p:cNvPr id="9" name="Picture 8">
            <a:extLst>
              <a:ext uri="{FF2B5EF4-FFF2-40B4-BE49-F238E27FC236}">
                <a16:creationId xmlns:a16="http://schemas.microsoft.com/office/drawing/2014/main" id="{BCEE86F9-0BFE-5903-6928-2345C65C8C91}"/>
              </a:ext>
            </a:extLst>
          </p:cNvPr>
          <p:cNvPicPr>
            <a:picLocks noChangeAspect="1"/>
          </p:cNvPicPr>
          <p:nvPr/>
        </p:nvPicPr>
        <p:blipFill>
          <a:blip r:embed="rId2"/>
          <a:srcRect/>
          <a:stretch/>
        </p:blipFill>
        <p:spPr>
          <a:xfrm>
            <a:off x="8131550" y="337840"/>
            <a:ext cx="4055134" cy="5963433"/>
          </a:xfrm>
          <a:prstGeom prst="rect">
            <a:avLst/>
          </a:prstGeom>
        </p:spPr>
      </p:pic>
      <p:sp>
        <p:nvSpPr>
          <p:cNvPr id="11" name="Rectangle 10">
            <a:extLst>
              <a:ext uri="{FF2B5EF4-FFF2-40B4-BE49-F238E27FC236}">
                <a16:creationId xmlns:a16="http://schemas.microsoft.com/office/drawing/2014/main" id="{39335453-11DF-E995-9DFA-547D47632FFD}"/>
              </a:ext>
            </a:extLst>
          </p:cNvPr>
          <p:cNvSpPr/>
          <p:nvPr/>
        </p:nvSpPr>
        <p:spPr>
          <a:xfrm>
            <a:off x="6439078" y="5981"/>
            <a:ext cx="5752922" cy="307777"/>
          </a:xfrm>
          <a:prstGeom prst="rect">
            <a:avLst/>
          </a:prstGeom>
        </p:spPr>
        <p:txBody>
          <a:bodyPr wrap="none">
            <a:spAutoFit/>
          </a:bodyPr>
          <a:lstStyle/>
          <a:p>
            <a:pPr algn="r"/>
            <a:r>
              <a:rPr lang="en-CA" sz="1400">
                <a:solidFill>
                  <a:schemeClr val="tx2"/>
                </a:solidFill>
                <a:latin typeface="Dagny OT" panose="020B0504020201020104" pitchFamily="34" charset="0"/>
                <a:ea typeface="Helvetica Light" charset="0"/>
                <a:cs typeface="Helvetica Light" charset="0"/>
              </a:rPr>
              <a:t>[</a:t>
            </a:r>
            <a:r>
              <a:rPr lang="en-GB" sz="1400">
                <a:solidFill>
                  <a:schemeClr val="tx2"/>
                </a:solidFill>
                <a:latin typeface="Dagny OT" panose="020B0504020201020104" pitchFamily="34" charset="0"/>
              </a:rPr>
              <a:t>Representation of Langerhans cells in the </a:t>
            </a:r>
            <a:r>
              <a:rPr lang="en-GB" sz="1400" i="1">
                <a:solidFill>
                  <a:schemeClr val="tx2"/>
                </a:solidFill>
                <a:latin typeface="Dagny OT" panose="020B0504020201020104" pitchFamily="34" charset="0"/>
              </a:rPr>
              <a:t>Cell Ontology, </a:t>
            </a:r>
            <a:r>
              <a:rPr lang="en-CA" sz="1400">
                <a:solidFill>
                  <a:schemeClr val="tx2"/>
                </a:solidFill>
                <a:latin typeface="Dagny OT" panose="020B0504020201020104" pitchFamily="34" charset="0"/>
              </a:rPr>
              <a:t>A. M. </a:t>
            </a:r>
            <a:r>
              <a:rPr lang="en-CA" sz="1400" err="1">
                <a:solidFill>
                  <a:schemeClr val="tx2"/>
                </a:solidFill>
                <a:latin typeface="Dagny OT" panose="020B0504020201020104" pitchFamily="34" charset="0"/>
              </a:rPr>
              <a:t>Masci</a:t>
            </a:r>
            <a:r>
              <a:rPr lang="en-CA" sz="1400">
                <a:solidFill>
                  <a:schemeClr val="tx2"/>
                </a:solidFill>
                <a:latin typeface="Dagny OT" panose="020B0504020201020104" pitchFamily="34" charset="0"/>
              </a:rPr>
              <a:t> </a:t>
            </a:r>
            <a:r>
              <a:rPr lang="en-CA" sz="1400" i="1">
                <a:solidFill>
                  <a:schemeClr val="tx2"/>
                </a:solidFill>
                <a:latin typeface="Dagny OT" panose="020B0504020201020104" pitchFamily="34" charset="0"/>
              </a:rPr>
              <a:t>et al.</a:t>
            </a:r>
            <a:r>
              <a:rPr lang="en-CA" sz="1400">
                <a:solidFill>
                  <a:schemeClr val="tx2"/>
                </a:solidFill>
                <a:latin typeface="Dagny OT" panose="020B0504020201020104" pitchFamily="34" charset="0"/>
                <a:ea typeface="Helvetica Light" charset="0"/>
                <a:cs typeface="Helvetica Light" charset="0"/>
              </a:rPr>
              <a:t>]</a:t>
            </a:r>
            <a:endParaRPr lang="en-US" sz="1400">
              <a:solidFill>
                <a:schemeClr val="tx2"/>
              </a:solidFill>
              <a:latin typeface="Dagny OT" panose="020B0504020201020104" pitchFamily="34" charset="0"/>
            </a:endParaRPr>
          </a:p>
        </p:txBody>
      </p:sp>
      <p:sp>
        <p:nvSpPr>
          <p:cNvPr id="12" name="Date Placeholder 5">
            <a:extLst>
              <a:ext uri="{FF2B5EF4-FFF2-40B4-BE49-F238E27FC236}">
                <a16:creationId xmlns:a16="http://schemas.microsoft.com/office/drawing/2014/main" id="{FB4120ED-6AA8-06AD-C1DB-CC9ADB123B0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5DA1AFCD-B195-942D-2027-9985E505592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00266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7C31-B54B-BB4A-11D8-17C5C407A58F}"/>
              </a:ext>
            </a:extLst>
          </p:cNvPr>
          <p:cNvSpPr>
            <a:spLocks noGrp="1"/>
          </p:cNvSpPr>
          <p:nvPr>
            <p:ph type="title"/>
          </p:nvPr>
        </p:nvSpPr>
        <p:spPr/>
        <p:txBody>
          <a:bodyPr/>
          <a:lstStyle/>
          <a:p>
            <a:r>
              <a:rPr lang="en-CA"/>
              <a:t>Quantitative Skills</a:t>
            </a:r>
          </a:p>
        </p:txBody>
      </p:sp>
      <p:sp>
        <p:nvSpPr>
          <p:cNvPr id="3" name="Content Placeholder 2">
            <a:extLst>
              <a:ext uri="{FF2B5EF4-FFF2-40B4-BE49-F238E27FC236}">
                <a16:creationId xmlns:a16="http://schemas.microsoft.com/office/drawing/2014/main" id="{45E3AA73-CF1B-F413-56C2-D0FFA472430B}"/>
              </a:ext>
            </a:extLst>
          </p:cNvPr>
          <p:cNvSpPr>
            <a:spLocks noGrp="1"/>
          </p:cNvSpPr>
          <p:nvPr>
            <p:ph sz="half" idx="1"/>
          </p:nvPr>
        </p:nvSpPr>
        <p:spPr/>
        <p:txBody>
          <a:bodyPr/>
          <a:lstStyle/>
          <a:p>
            <a:pPr lvl="1"/>
            <a:r>
              <a:rPr lang="en-GB"/>
              <a:t>survey sampling and data collection</a:t>
            </a:r>
          </a:p>
          <a:p>
            <a:pPr lvl="1"/>
            <a:r>
              <a:rPr lang="en-GB"/>
              <a:t>data processing and data cleaning</a:t>
            </a:r>
          </a:p>
          <a:p>
            <a:pPr lvl="1"/>
            <a:r>
              <a:rPr lang="en-GB"/>
              <a:t>data visualization</a:t>
            </a:r>
          </a:p>
          <a:p>
            <a:pPr lvl="1"/>
            <a:r>
              <a:rPr lang="en-GB"/>
              <a:t>mathematical modelling</a:t>
            </a:r>
          </a:p>
          <a:p>
            <a:pPr lvl="1"/>
            <a:r>
              <a:rPr lang="en-GB"/>
              <a:t>statistical methods</a:t>
            </a:r>
          </a:p>
          <a:p>
            <a:pPr lvl="1"/>
            <a:r>
              <a:rPr lang="en-GB"/>
              <a:t>regression analysis</a:t>
            </a:r>
          </a:p>
          <a:p>
            <a:pPr lvl="1"/>
            <a:r>
              <a:rPr lang="en-GB"/>
              <a:t>queueing models</a:t>
            </a:r>
          </a:p>
          <a:p>
            <a:pPr lvl="1"/>
            <a:r>
              <a:rPr lang="en-GB"/>
              <a:t>machine learning</a:t>
            </a:r>
          </a:p>
          <a:p>
            <a:pPr lvl="1"/>
            <a:r>
              <a:rPr lang="en-GB"/>
              <a:t>deep learning</a:t>
            </a:r>
          </a:p>
          <a:p>
            <a:pPr lvl="1"/>
            <a:r>
              <a:rPr lang="en-GB"/>
              <a:t>reinforcement learning</a:t>
            </a:r>
          </a:p>
          <a:p>
            <a:pPr lvl="1"/>
            <a:r>
              <a:rPr lang="en-GB"/>
              <a:t>stochastic modelling (MC simulations)</a:t>
            </a:r>
          </a:p>
        </p:txBody>
      </p:sp>
      <p:sp>
        <p:nvSpPr>
          <p:cNvPr id="6" name="Content Placeholder 5">
            <a:extLst>
              <a:ext uri="{FF2B5EF4-FFF2-40B4-BE49-F238E27FC236}">
                <a16:creationId xmlns:a16="http://schemas.microsoft.com/office/drawing/2014/main" id="{4824BE42-8382-525F-2844-C1DD2F9644AC}"/>
              </a:ext>
            </a:extLst>
          </p:cNvPr>
          <p:cNvSpPr>
            <a:spLocks noGrp="1"/>
          </p:cNvSpPr>
          <p:nvPr>
            <p:ph sz="half" idx="2"/>
          </p:nvPr>
        </p:nvSpPr>
        <p:spPr/>
        <p:txBody>
          <a:bodyPr/>
          <a:lstStyle/>
          <a:p>
            <a:pPr lvl="1"/>
            <a:r>
              <a:rPr lang="en-GB"/>
              <a:t>optimization and operations research</a:t>
            </a:r>
          </a:p>
          <a:p>
            <a:pPr lvl="1"/>
            <a:r>
              <a:rPr lang="en-GB"/>
              <a:t>survival analysis</a:t>
            </a:r>
          </a:p>
          <a:p>
            <a:pPr lvl="1"/>
            <a:r>
              <a:rPr lang="en-GB"/>
              <a:t>Bayesian data analysis</a:t>
            </a:r>
          </a:p>
          <a:p>
            <a:pPr lvl="1"/>
            <a:r>
              <a:rPr lang="en-GB"/>
              <a:t>anomaly detection and outlier analysis</a:t>
            </a:r>
          </a:p>
          <a:p>
            <a:pPr lvl="1"/>
            <a:r>
              <a:rPr lang="en-GB"/>
              <a:t>feature selection/dimensions reduction</a:t>
            </a:r>
          </a:p>
          <a:p>
            <a:pPr lvl="1"/>
            <a:r>
              <a:rPr lang="en-GB"/>
              <a:t>trend extraction and forecasting</a:t>
            </a:r>
          </a:p>
          <a:p>
            <a:pPr lvl="1"/>
            <a:r>
              <a:rPr lang="en-GB"/>
              <a:t>cryptography and coding theory</a:t>
            </a:r>
          </a:p>
          <a:p>
            <a:pPr lvl="1"/>
            <a:r>
              <a:rPr lang="en-GB"/>
              <a:t>design of experiment</a:t>
            </a:r>
          </a:p>
          <a:p>
            <a:pPr lvl="1"/>
            <a:r>
              <a:rPr lang="en-GB"/>
              <a:t>graph and network theory</a:t>
            </a:r>
          </a:p>
          <a:p>
            <a:pPr lvl="1"/>
            <a:r>
              <a:rPr lang="en-GB"/>
              <a:t>text mining/natural language processing</a:t>
            </a:r>
          </a:p>
          <a:p>
            <a:pPr lvl="1"/>
            <a:r>
              <a:rPr lang="en-GB"/>
              <a:t>etc.</a:t>
            </a:r>
          </a:p>
        </p:txBody>
      </p:sp>
      <p:sp>
        <p:nvSpPr>
          <p:cNvPr id="5" name="Slide Number Placeholder 4">
            <a:extLst>
              <a:ext uri="{FF2B5EF4-FFF2-40B4-BE49-F238E27FC236}">
                <a16:creationId xmlns:a16="http://schemas.microsoft.com/office/drawing/2014/main" id="{69B6594A-90A3-D291-995D-8178998A1A3C}"/>
              </a:ext>
            </a:extLst>
          </p:cNvPr>
          <p:cNvSpPr>
            <a:spLocks noGrp="1"/>
          </p:cNvSpPr>
          <p:nvPr>
            <p:ph type="sldNum" sz="quarter" idx="4"/>
          </p:nvPr>
        </p:nvSpPr>
        <p:spPr/>
        <p:txBody>
          <a:bodyPr/>
          <a:lstStyle/>
          <a:p>
            <a:fld id="{4D63F5A6-AD82-4E1E-87F7-CE90DE510401}" type="slidenum">
              <a:rPr lang="en-CA" smtClean="0"/>
              <a:pPr/>
              <a:t>24</a:t>
            </a:fld>
            <a:endParaRPr lang="en-CA"/>
          </a:p>
        </p:txBody>
      </p:sp>
      <p:sp>
        <p:nvSpPr>
          <p:cNvPr id="7" name="Rectangle 6">
            <a:extLst>
              <a:ext uri="{FF2B5EF4-FFF2-40B4-BE49-F238E27FC236}">
                <a16:creationId xmlns:a16="http://schemas.microsoft.com/office/drawing/2014/main" id="{E8F6469B-9724-7A4A-7683-B62EE9A699E8}"/>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C178C84-36D6-75F6-86F8-6BB81DB6CB6B}"/>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9" name="Date Placeholder 5">
            <a:extLst>
              <a:ext uri="{FF2B5EF4-FFF2-40B4-BE49-F238E27FC236}">
                <a16:creationId xmlns:a16="http://schemas.microsoft.com/office/drawing/2014/main" id="{28D9D493-C814-6DD2-E543-E1349C1BD77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09316256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Structured/Unstructured Data</a:t>
            </a:r>
          </a:p>
        </p:txBody>
      </p:sp>
      <p:sp>
        <p:nvSpPr>
          <p:cNvPr id="3" name="Content Placeholder 2"/>
          <p:cNvSpPr>
            <a:spLocks noGrp="1"/>
          </p:cNvSpPr>
          <p:nvPr>
            <p:ph idx="1"/>
          </p:nvPr>
        </p:nvSpPr>
        <p:spPr>
          <a:xfrm>
            <a:off x="1097280" y="2017690"/>
            <a:ext cx="6427186" cy="3851404"/>
          </a:xfrm>
        </p:spPr>
        <p:txBody>
          <a:bodyPr vert="horz" lIns="0" tIns="45720" rIns="0" bIns="45720" rtlCol="0" anchor="ctr">
            <a:normAutofit/>
          </a:bodyPr>
          <a:lstStyle/>
          <a:p>
            <a:r>
              <a:rPr lang="en-US"/>
              <a:t>A major motivator for new developments in database types and other data storing strategies is the increasing availability of </a:t>
            </a:r>
            <a:r>
              <a:rPr lang="en-US" b="1"/>
              <a:t>unstructured</a:t>
            </a:r>
            <a:r>
              <a:rPr lang="en-US"/>
              <a:t> data and '</a:t>
            </a:r>
            <a:r>
              <a:rPr lang="en-US" b="1"/>
              <a:t>blob</a:t>
            </a:r>
            <a:r>
              <a:rPr lang="en-US"/>
              <a:t>' data:</a:t>
            </a:r>
          </a:p>
          <a:p>
            <a:pPr lvl="1"/>
            <a:r>
              <a:rPr lang="en-US" b="1"/>
              <a:t>structured data:</a:t>
            </a:r>
            <a:r>
              <a:rPr lang="en-US"/>
              <a:t> labeled, organized, discrete structure is constrained and pre-defined</a:t>
            </a:r>
          </a:p>
          <a:p>
            <a:pPr lvl="1"/>
            <a:r>
              <a:rPr lang="en-US" b="1"/>
              <a:t>unstructured data:</a:t>
            </a:r>
            <a:r>
              <a:rPr lang="en-US"/>
              <a:t> not organized, no specific pre-defined structure data model (text)</a:t>
            </a:r>
          </a:p>
          <a:p>
            <a:pPr lvl="1"/>
            <a:r>
              <a:rPr lang="en-US" b="1"/>
              <a:t>blob data:</a:t>
            </a:r>
            <a:r>
              <a:rPr lang="en-US"/>
              <a:t> </a:t>
            </a:r>
            <a:r>
              <a:rPr lang="en-US" b="1"/>
              <a:t>B</a:t>
            </a:r>
            <a:r>
              <a:rPr lang="en-US"/>
              <a:t>inary </a:t>
            </a:r>
            <a:r>
              <a:rPr lang="en-US" b="1"/>
              <a:t>L</a:t>
            </a:r>
            <a:r>
              <a:rPr lang="en-US"/>
              <a:t>arge </a:t>
            </a:r>
            <a:r>
              <a:rPr lang="en-US" b="1"/>
              <a:t>Ob</a:t>
            </a:r>
            <a:r>
              <a:rPr lang="en-US"/>
              <a:t>ject (blob) – images, audio, multi-media</a:t>
            </a:r>
          </a:p>
        </p:txBody>
      </p:sp>
      <p:sp>
        <p:nvSpPr>
          <p:cNvPr id="6" name="Slide Number Placeholder 4">
            <a:extLst>
              <a:ext uri="{FF2B5EF4-FFF2-40B4-BE49-F238E27FC236}">
                <a16:creationId xmlns:a16="http://schemas.microsoft.com/office/drawing/2014/main" id="{20706E27-AA39-602B-A0FE-D98B210A5258}"/>
              </a:ext>
            </a:extLst>
          </p:cNvPr>
          <p:cNvSpPr>
            <a:spLocks noGrp="1"/>
          </p:cNvSpPr>
          <p:nvPr>
            <p:ph type="sldNum" sz="quarter" idx="4"/>
          </p:nvPr>
        </p:nvSpPr>
        <p:spPr/>
        <p:txBody>
          <a:bodyPr/>
          <a:lstStyle/>
          <a:p>
            <a:fld id="{4D63F5A6-AD82-4E1E-87F7-CE90DE510401}" type="slidenum">
              <a:rPr lang="en-CA" smtClean="0"/>
              <a:pPr/>
              <a:t>240</a:t>
            </a:fld>
            <a:endParaRPr lang="en-CA"/>
          </a:p>
        </p:txBody>
      </p:sp>
      <p:pic>
        <p:nvPicPr>
          <p:cNvPr id="4" name="Picture 3"/>
          <p:cNvPicPr>
            <a:picLocks noChangeAspect="1"/>
          </p:cNvPicPr>
          <p:nvPr/>
        </p:nvPicPr>
        <p:blipFill>
          <a:blip r:embed="rId2"/>
          <a:stretch>
            <a:fillRect/>
          </a:stretch>
        </p:blipFill>
        <p:spPr>
          <a:xfrm>
            <a:off x="7961451" y="2112511"/>
            <a:ext cx="3756583" cy="3756583"/>
          </a:xfrm>
          <a:prstGeom prst="rect">
            <a:avLst/>
          </a:prstGeom>
        </p:spPr>
      </p:pic>
      <p:sp>
        <p:nvSpPr>
          <p:cNvPr id="11" name="Date Placeholder 5">
            <a:extLst>
              <a:ext uri="{FF2B5EF4-FFF2-40B4-BE49-F238E27FC236}">
                <a16:creationId xmlns:a16="http://schemas.microsoft.com/office/drawing/2014/main" id="{617DD725-4DF2-6E66-4474-1022892EF07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5" name="TextBox 4">
            <a:extLst>
              <a:ext uri="{FF2B5EF4-FFF2-40B4-BE49-F238E27FC236}">
                <a16:creationId xmlns:a16="http://schemas.microsoft.com/office/drawing/2014/main" id="{589623FC-2F75-B5A8-14F1-2BA061B912E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542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8264C0-96FB-70FB-3F5E-0040ECD7B116}"/>
              </a:ext>
            </a:extLst>
          </p:cNvPr>
          <p:cNvSpPr/>
          <p:nvPr/>
        </p:nvSpPr>
        <p:spPr>
          <a:xfrm>
            <a:off x="5661838" y="1444970"/>
            <a:ext cx="5911570" cy="394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itle 3"/>
          <p:cNvSpPr>
            <a:spLocks noGrp="1"/>
          </p:cNvSpPr>
          <p:nvPr>
            <p:ph type="title"/>
          </p:nvPr>
        </p:nvSpPr>
        <p:spPr/>
        <p:txBody>
          <a:bodyPr/>
          <a:lstStyle/>
          <a:p>
            <a:r>
              <a:rPr lang="en-US" b="1"/>
              <a:t>Data Modeling</a:t>
            </a:r>
          </a:p>
        </p:txBody>
      </p:sp>
      <p:sp>
        <p:nvSpPr>
          <p:cNvPr id="5" name="Content Placeholder 4"/>
          <p:cNvSpPr>
            <a:spLocks noGrp="1"/>
          </p:cNvSpPr>
          <p:nvPr>
            <p:ph idx="1"/>
          </p:nvPr>
        </p:nvSpPr>
        <p:spPr>
          <a:xfrm>
            <a:off x="1097280" y="2017690"/>
            <a:ext cx="4243544" cy="3851404"/>
          </a:xfrm>
        </p:spPr>
        <p:txBody>
          <a:bodyPr vert="horz" lIns="0" tIns="45720" rIns="0" bIns="45720" rtlCol="0" anchor="ctr">
            <a:normAutofit/>
          </a:bodyPr>
          <a:lstStyle/>
          <a:p>
            <a:r>
              <a:rPr lang="en-US"/>
              <a:t>Different options are currently popular in terms of fundamental </a:t>
            </a:r>
            <a:r>
              <a:rPr lang="en-US" b="1"/>
              <a:t>data</a:t>
            </a:r>
            <a:r>
              <a:rPr lang="en-US"/>
              <a:t> and </a:t>
            </a:r>
            <a:r>
              <a:rPr lang="en-US" b="1"/>
              <a:t>knowledge</a:t>
            </a:r>
            <a:r>
              <a:rPr lang="en-US"/>
              <a:t> modeling or structuring strategies: </a:t>
            </a:r>
          </a:p>
          <a:p>
            <a:pPr lvl="1"/>
            <a:r>
              <a:rPr lang="en-US"/>
              <a:t>key-value pairs (e.g., JSON)</a:t>
            </a:r>
          </a:p>
          <a:p>
            <a:pPr lvl="1"/>
            <a:r>
              <a:rPr lang="en-US"/>
              <a:t>triples (e.g., RDF)</a:t>
            </a:r>
          </a:p>
          <a:p>
            <a:pPr lvl="1"/>
            <a:r>
              <a:rPr lang="en-US"/>
              <a:t>graph databases</a:t>
            </a:r>
          </a:p>
          <a:p>
            <a:pPr lvl="1"/>
            <a:r>
              <a:rPr lang="en-US"/>
              <a:t>relational databases</a:t>
            </a:r>
          </a:p>
          <a:p>
            <a:pPr lvl="1"/>
            <a:r>
              <a:rPr lang="en-US"/>
              <a:t>spreadsheets</a:t>
            </a:r>
          </a:p>
        </p:txBody>
      </p:sp>
      <p:sp>
        <p:nvSpPr>
          <p:cNvPr id="3" name="Slide Number Placeholder 4">
            <a:extLst>
              <a:ext uri="{FF2B5EF4-FFF2-40B4-BE49-F238E27FC236}">
                <a16:creationId xmlns:a16="http://schemas.microsoft.com/office/drawing/2014/main" id="{86B4D44A-DD37-066E-15A0-D4C15020B829}"/>
              </a:ext>
            </a:extLst>
          </p:cNvPr>
          <p:cNvSpPr>
            <a:spLocks noGrp="1"/>
          </p:cNvSpPr>
          <p:nvPr>
            <p:ph type="sldNum" sz="quarter" idx="4"/>
          </p:nvPr>
        </p:nvSpPr>
        <p:spPr/>
        <p:txBody>
          <a:bodyPr/>
          <a:lstStyle/>
          <a:p>
            <a:fld id="{4D63F5A6-AD82-4E1E-87F7-CE90DE510401}" type="slidenum">
              <a:rPr lang="en-CA" smtClean="0"/>
              <a:pPr/>
              <a:t>241</a:t>
            </a:fld>
            <a:endParaRPr lang="en-CA"/>
          </a:p>
        </p:txBody>
      </p:sp>
      <p:pic>
        <p:nvPicPr>
          <p:cNvPr id="9" name="Picture 8">
            <a:extLst>
              <a:ext uri="{FF2B5EF4-FFF2-40B4-BE49-F238E27FC236}">
                <a16:creationId xmlns:a16="http://schemas.microsoft.com/office/drawing/2014/main" id="{202D212B-EB04-141B-20B2-BFC004C3E85A}"/>
              </a:ext>
            </a:extLst>
          </p:cNvPr>
          <p:cNvPicPr>
            <a:picLocks noChangeAspect="1"/>
          </p:cNvPicPr>
          <p:nvPr/>
        </p:nvPicPr>
        <p:blipFill>
          <a:blip r:embed="rId2"/>
          <a:stretch>
            <a:fillRect/>
          </a:stretch>
        </p:blipFill>
        <p:spPr>
          <a:xfrm>
            <a:off x="8012782" y="74242"/>
            <a:ext cx="3775352" cy="3775352"/>
          </a:xfrm>
          <a:prstGeom prst="rect">
            <a:avLst/>
          </a:prstGeom>
        </p:spPr>
      </p:pic>
      <p:pic>
        <p:nvPicPr>
          <p:cNvPr id="11" name="Picture 10">
            <a:extLst>
              <a:ext uri="{FF2B5EF4-FFF2-40B4-BE49-F238E27FC236}">
                <a16:creationId xmlns:a16="http://schemas.microsoft.com/office/drawing/2014/main" id="{43B68B6C-3989-6DFF-B0D8-8BF419892D13}"/>
              </a:ext>
            </a:extLst>
          </p:cNvPr>
          <p:cNvPicPr>
            <a:picLocks noChangeAspect="1"/>
          </p:cNvPicPr>
          <p:nvPr/>
        </p:nvPicPr>
        <p:blipFill>
          <a:blip r:embed="rId3"/>
          <a:srcRect/>
          <a:stretch/>
        </p:blipFill>
        <p:spPr>
          <a:xfrm>
            <a:off x="5599422" y="2800034"/>
            <a:ext cx="2801223" cy="3252849"/>
          </a:xfrm>
          <a:prstGeom prst="rect">
            <a:avLst/>
          </a:prstGeom>
        </p:spPr>
      </p:pic>
      <p:sp>
        <p:nvSpPr>
          <p:cNvPr id="12" name="Date Placeholder 5">
            <a:extLst>
              <a:ext uri="{FF2B5EF4-FFF2-40B4-BE49-F238E27FC236}">
                <a16:creationId xmlns:a16="http://schemas.microsoft.com/office/drawing/2014/main" id="{93DA9FF4-3113-DECA-1E63-FD1E484D2EE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2" name="TextBox 1">
            <a:extLst>
              <a:ext uri="{FF2B5EF4-FFF2-40B4-BE49-F238E27FC236}">
                <a16:creationId xmlns:a16="http://schemas.microsoft.com/office/drawing/2014/main" id="{1B8A1FB8-7AD1-EF79-0222-1BAEDA9CE307}"/>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78491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Stores and Databases</a:t>
            </a:r>
          </a:p>
        </p:txBody>
      </p:sp>
      <p:sp>
        <p:nvSpPr>
          <p:cNvPr id="3" name="Content Placeholder 2"/>
          <p:cNvSpPr>
            <a:spLocks noGrp="1"/>
          </p:cNvSpPr>
          <p:nvPr>
            <p:ph idx="1"/>
          </p:nvPr>
        </p:nvSpPr>
        <p:spPr/>
        <p:txBody>
          <a:bodyPr vert="horz" lIns="0" tIns="45720" rIns="0" bIns="45720" rtlCol="0" anchor="ctr">
            <a:normAutofit/>
          </a:bodyPr>
          <a:lstStyle/>
          <a:p>
            <a:r>
              <a:rPr lang="en-US" b="1"/>
              <a:t>Relational Database: </a:t>
            </a:r>
          </a:p>
          <a:p>
            <a:pPr lvl="1"/>
            <a:r>
              <a:rPr lang="en-US"/>
              <a:t>widely supported, well understood, works well for many types of systems and use cases, difficult to change once implemented, doesn't deal with relationships well</a:t>
            </a:r>
          </a:p>
          <a:p>
            <a:r>
              <a:rPr lang="en-US" b="1"/>
              <a:t>Key-Value Stores: </a:t>
            </a:r>
          </a:p>
          <a:p>
            <a:pPr lvl="1"/>
            <a:r>
              <a:rPr lang="en-US"/>
              <a:t>can take any sort of data, no need to know much about its structure in advance, missing values don’t take up space, can get messy, difficult to find specific data</a:t>
            </a:r>
          </a:p>
          <a:p>
            <a:r>
              <a:rPr lang="en-US" b="1"/>
              <a:t>Graph Databases: </a:t>
            </a:r>
          </a:p>
          <a:p>
            <a:pPr lvl="1"/>
            <a:r>
              <a:rPr lang="en-US"/>
              <a:t>fast and intuitive for heavily relation-based data, might be the only option in this case as traditional databases may slow to a crawl, probably overkill in other cases, not yet widely supported</a:t>
            </a:r>
          </a:p>
        </p:txBody>
      </p:sp>
      <p:sp>
        <p:nvSpPr>
          <p:cNvPr id="5" name="Slide Number Placeholder 4">
            <a:extLst>
              <a:ext uri="{FF2B5EF4-FFF2-40B4-BE49-F238E27FC236}">
                <a16:creationId xmlns:a16="http://schemas.microsoft.com/office/drawing/2014/main" id="{0E85508C-E885-D5F6-9FF7-03F2A5A677DF}"/>
              </a:ext>
            </a:extLst>
          </p:cNvPr>
          <p:cNvSpPr>
            <a:spLocks noGrp="1"/>
          </p:cNvSpPr>
          <p:nvPr>
            <p:ph type="sldNum" sz="quarter" idx="4"/>
          </p:nvPr>
        </p:nvSpPr>
        <p:spPr/>
        <p:txBody>
          <a:bodyPr/>
          <a:lstStyle/>
          <a:p>
            <a:fld id="{4D63F5A6-AD82-4E1E-87F7-CE90DE510401}" type="slidenum">
              <a:rPr lang="en-CA" smtClean="0"/>
              <a:pPr/>
              <a:t>242</a:t>
            </a:fld>
            <a:endParaRPr lang="en-CA"/>
          </a:p>
        </p:txBody>
      </p:sp>
      <p:sp>
        <p:nvSpPr>
          <p:cNvPr id="9" name="Date Placeholder 5">
            <a:extLst>
              <a:ext uri="{FF2B5EF4-FFF2-40B4-BE49-F238E27FC236}">
                <a16:creationId xmlns:a16="http://schemas.microsoft.com/office/drawing/2014/main" id="{7BDF75FE-54D7-75F9-6197-D8C37EBA36C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DB6B561E-5D3C-259B-8BFB-7172F68A0E10}"/>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18827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Flat Files and Spreadsheets</a:t>
            </a:r>
            <a:endParaRPr lang="en-US"/>
          </a:p>
        </p:txBody>
      </p:sp>
      <p:sp>
        <p:nvSpPr>
          <p:cNvPr id="3" name="Content Placeholder 2"/>
          <p:cNvSpPr>
            <a:spLocks noGrp="1"/>
          </p:cNvSpPr>
          <p:nvPr>
            <p:ph idx="1"/>
          </p:nvPr>
        </p:nvSpPr>
        <p:spPr/>
        <p:txBody>
          <a:bodyPr vert="horz" lIns="0" tIns="45720" rIns="0" bIns="45720" rtlCol="0" anchor="ctr">
            <a:normAutofit/>
          </a:bodyPr>
          <a:lstStyle/>
          <a:p>
            <a:r>
              <a:rPr lang="en-US" b="1"/>
              <a:t>Pros:</a:t>
            </a:r>
          </a:p>
          <a:p>
            <a:pPr lvl="1"/>
            <a:r>
              <a:rPr lang="en-US"/>
              <a:t>very efficient if collecting data only once, about one particular type of object </a:t>
            </a:r>
          </a:p>
          <a:p>
            <a:pPr lvl="1"/>
            <a:r>
              <a:rPr lang="en-US"/>
              <a:t>some types of analysis require all the data in one place </a:t>
            </a:r>
          </a:p>
          <a:p>
            <a:pPr lvl="1"/>
            <a:r>
              <a:rPr lang="en-US"/>
              <a:t>easy to read into analysis software and do operations over the entire dataset</a:t>
            </a:r>
            <a:endParaRPr lang="en-US" b="1"/>
          </a:p>
          <a:p>
            <a:r>
              <a:rPr lang="en-US" b="1"/>
              <a:t>Cons: </a:t>
            </a:r>
          </a:p>
          <a:p>
            <a:pPr lvl="1"/>
            <a:r>
              <a:rPr lang="en-US"/>
              <a:t>very hard to manage data integrity if continually collecting data </a:t>
            </a:r>
          </a:p>
          <a:p>
            <a:pPr lvl="1"/>
            <a:r>
              <a:rPr lang="en-US"/>
              <a:t>not ideal for system data involving multiples types of objects and relationships </a:t>
            </a:r>
          </a:p>
          <a:p>
            <a:pPr lvl="1"/>
            <a:r>
              <a:rPr lang="en-US"/>
              <a:t>can be very difficult to carry out data querying operations</a:t>
            </a:r>
          </a:p>
        </p:txBody>
      </p:sp>
      <p:sp>
        <p:nvSpPr>
          <p:cNvPr id="5" name="Slide Number Placeholder 4">
            <a:extLst>
              <a:ext uri="{FF2B5EF4-FFF2-40B4-BE49-F238E27FC236}">
                <a16:creationId xmlns:a16="http://schemas.microsoft.com/office/drawing/2014/main" id="{81AFC283-2154-219E-FB23-66BAFD875F3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243</a:t>
            </a:fld>
            <a:endParaRPr lang="en-CA"/>
          </a:p>
        </p:txBody>
      </p:sp>
      <p:sp>
        <p:nvSpPr>
          <p:cNvPr id="9" name="Date Placeholder 5">
            <a:extLst>
              <a:ext uri="{FF2B5EF4-FFF2-40B4-BE49-F238E27FC236}">
                <a16:creationId xmlns:a16="http://schemas.microsoft.com/office/drawing/2014/main" id="{F7564C9C-04EA-1B4E-3E3B-7822D32ECEA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A1CAB965-7A3E-FF90-270E-3A0C278B7205}"/>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5883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Tools and Buzzwords</a:t>
            </a:r>
          </a:p>
        </p:txBody>
      </p:sp>
      <p:sp>
        <p:nvSpPr>
          <p:cNvPr id="3" name="Content Placeholder 2"/>
          <p:cNvSpPr>
            <a:spLocks noGrp="1"/>
          </p:cNvSpPr>
          <p:nvPr>
            <p:ph idx="1"/>
          </p:nvPr>
        </p:nvSpPr>
        <p:spPr/>
        <p:txBody>
          <a:bodyPr vert="horz" lIns="0" tIns="45720" rIns="0" bIns="45720" rtlCol="0" anchor="ctr">
            <a:normAutofit/>
          </a:bodyPr>
          <a:lstStyle/>
          <a:p>
            <a:pPr lvl="1"/>
            <a:r>
              <a:rPr lang="en-US"/>
              <a:t>MongoDB, ArangoDB</a:t>
            </a:r>
          </a:p>
          <a:p>
            <a:pPr lvl="1"/>
            <a:r>
              <a:rPr lang="en-US"/>
              <a:t>Document store</a:t>
            </a:r>
          </a:p>
          <a:p>
            <a:pPr lvl="1"/>
            <a:r>
              <a:rPr lang="en-US"/>
              <a:t>JSON, YAML</a:t>
            </a:r>
          </a:p>
          <a:p>
            <a:pPr lvl="1"/>
            <a:r>
              <a:rPr lang="en-US"/>
              <a:t>API, </a:t>
            </a:r>
            <a:r>
              <a:rPr lang="en-US" err="1"/>
              <a:t>GraphQL</a:t>
            </a:r>
            <a:endParaRPr lang="en-US"/>
          </a:p>
          <a:p>
            <a:pPr lvl="1"/>
            <a:r>
              <a:rPr lang="en-US"/>
              <a:t>Linked Data</a:t>
            </a:r>
          </a:p>
          <a:p>
            <a:pPr lvl="1"/>
            <a:r>
              <a:rPr lang="en-US"/>
              <a:t>Semantic Web</a:t>
            </a:r>
          </a:p>
          <a:p>
            <a:pPr lvl="1"/>
            <a:r>
              <a:rPr lang="en-US"/>
              <a:t>Ontology Web Language (OWL)</a:t>
            </a:r>
          </a:p>
          <a:p>
            <a:pPr lvl="1"/>
            <a:r>
              <a:rPr lang="en-US"/>
              <a:t>Protégé</a:t>
            </a:r>
          </a:p>
          <a:p>
            <a:pPr lvl="1"/>
            <a:r>
              <a:rPr lang="en-US"/>
              <a:t>SQL, etc.</a:t>
            </a:r>
          </a:p>
        </p:txBody>
      </p:sp>
      <p:sp>
        <p:nvSpPr>
          <p:cNvPr id="5" name="Slide Number Placeholder 4">
            <a:extLst>
              <a:ext uri="{FF2B5EF4-FFF2-40B4-BE49-F238E27FC236}">
                <a16:creationId xmlns:a16="http://schemas.microsoft.com/office/drawing/2014/main" id="{4FB36B78-0E77-2D9A-5FB1-E6444429F3EC}"/>
              </a:ext>
            </a:extLst>
          </p:cNvPr>
          <p:cNvSpPr>
            <a:spLocks noGrp="1"/>
          </p:cNvSpPr>
          <p:nvPr>
            <p:ph type="sldNum" sz="quarter" idx="4"/>
          </p:nvPr>
        </p:nvSpPr>
        <p:spPr/>
        <p:txBody>
          <a:bodyPr/>
          <a:lstStyle/>
          <a:p>
            <a:fld id="{4D63F5A6-AD82-4E1E-87F7-CE90DE510401}" type="slidenum">
              <a:rPr lang="en-CA" smtClean="0"/>
              <a:pPr/>
              <a:t>244</a:t>
            </a:fld>
            <a:endParaRPr lang="en-CA"/>
          </a:p>
        </p:txBody>
      </p:sp>
      <p:sp>
        <p:nvSpPr>
          <p:cNvPr id="11" name="Date Placeholder 5">
            <a:extLst>
              <a:ext uri="{FF2B5EF4-FFF2-40B4-BE49-F238E27FC236}">
                <a16:creationId xmlns:a16="http://schemas.microsoft.com/office/drawing/2014/main" id="{49F556DD-9291-846F-EE3D-BC6A572F3E3A}"/>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7D348F32-8497-30BB-F43E-D1417DA7AD4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1882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Data Model Implementation</a:t>
            </a:r>
          </a:p>
        </p:txBody>
      </p:sp>
      <p:sp>
        <p:nvSpPr>
          <p:cNvPr id="3" name="Content Placeholder 2"/>
          <p:cNvSpPr>
            <a:spLocks noGrp="1"/>
          </p:cNvSpPr>
          <p:nvPr>
            <p:ph idx="1"/>
          </p:nvPr>
        </p:nvSpPr>
        <p:spPr/>
        <p:txBody>
          <a:bodyPr vert="horz" lIns="0" tIns="45720" rIns="0" bIns="45720" rtlCol="0" anchor="ctr">
            <a:normAutofit/>
          </a:bodyPr>
          <a:lstStyle/>
          <a:p>
            <a:r>
              <a:rPr lang="en-US"/>
              <a:t>To implement your data/knowledge model, one needs access to </a:t>
            </a:r>
            <a:r>
              <a:rPr lang="en-US" b="1"/>
              <a:t>data storage and management software</a:t>
            </a:r>
            <a:r>
              <a:rPr lang="en-US"/>
              <a:t>. </a:t>
            </a:r>
          </a:p>
          <a:p>
            <a:r>
              <a:rPr lang="en-US"/>
              <a:t>This can be a challenge for individuals: such software usually runs on </a:t>
            </a:r>
            <a:r>
              <a:rPr lang="en-US" b="1"/>
              <a:t>servers</a:t>
            </a:r>
            <a:r>
              <a:rPr lang="en-US"/>
              <a:t>.</a:t>
            </a:r>
          </a:p>
          <a:p>
            <a:r>
              <a:rPr lang="en-US"/>
              <a:t>Servers are good because they allows multiple users to access a single database </a:t>
            </a:r>
            <a:r>
              <a:rPr lang="en-US" b="1"/>
              <a:t>simultaneously</a:t>
            </a:r>
            <a:r>
              <a:rPr lang="en-US"/>
              <a:t>, from different client programs, but it makes it difficult to “play” with the data. </a:t>
            </a:r>
          </a:p>
          <a:p>
            <a:r>
              <a:rPr lang="en-US"/>
              <a:t>This is where </a:t>
            </a:r>
            <a:r>
              <a:rPr lang="en-US" b="1"/>
              <a:t>SQLite</a:t>
            </a:r>
            <a:r>
              <a:rPr lang="en-US"/>
              <a:t> comes into play. </a:t>
            </a:r>
          </a:p>
        </p:txBody>
      </p:sp>
      <p:sp>
        <p:nvSpPr>
          <p:cNvPr id="5" name="Slide Number Placeholder 4">
            <a:extLst>
              <a:ext uri="{FF2B5EF4-FFF2-40B4-BE49-F238E27FC236}">
                <a16:creationId xmlns:a16="http://schemas.microsoft.com/office/drawing/2014/main" id="{0FC82518-DEA3-3502-737C-F850D2CA167F}"/>
              </a:ext>
            </a:extLst>
          </p:cNvPr>
          <p:cNvSpPr>
            <a:spLocks noGrp="1"/>
          </p:cNvSpPr>
          <p:nvPr>
            <p:ph type="sldNum" sz="quarter" idx="4"/>
          </p:nvPr>
        </p:nvSpPr>
        <p:spPr/>
        <p:txBody>
          <a:bodyPr/>
          <a:lstStyle/>
          <a:p>
            <a:fld id="{4D63F5A6-AD82-4E1E-87F7-CE90DE510401}" type="slidenum">
              <a:rPr lang="en-CA" smtClean="0"/>
              <a:pPr/>
              <a:t>245</a:t>
            </a:fld>
            <a:endParaRPr lang="en-CA"/>
          </a:p>
        </p:txBody>
      </p:sp>
      <p:sp>
        <p:nvSpPr>
          <p:cNvPr id="9" name="Date Placeholder 5">
            <a:extLst>
              <a:ext uri="{FF2B5EF4-FFF2-40B4-BE49-F238E27FC236}">
                <a16:creationId xmlns:a16="http://schemas.microsoft.com/office/drawing/2014/main" id="{A895954F-5C9D-86A8-E158-4E0089BD79D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2CAD7B3F-9A46-414E-4BDC-32F3075FEC60}"/>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62569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Data Management Software</a:t>
            </a:r>
          </a:p>
        </p:txBody>
      </p:sp>
      <p:sp>
        <p:nvSpPr>
          <p:cNvPr id="6" name="Content Placeholder 5"/>
          <p:cNvSpPr>
            <a:spLocks noGrp="1"/>
          </p:cNvSpPr>
          <p:nvPr>
            <p:ph idx="1"/>
          </p:nvPr>
        </p:nvSpPr>
        <p:spPr/>
        <p:txBody>
          <a:bodyPr vert="horz" lIns="0" tIns="45720" rIns="0" bIns="45720" rtlCol="0" anchor="ctr">
            <a:normAutofit/>
          </a:bodyPr>
          <a:lstStyle/>
          <a:p>
            <a:r>
              <a:rPr lang="en-US"/>
              <a:t>Data management software provides users with an easy way to interact with their data.</a:t>
            </a:r>
          </a:p>
          <a:p>
            <a:r>
              <a:rPr lang="en-US"/>
              <a:t>It’s essentially a </a:t>
            </a:r>
            <a:r>
              <a:rPr lang="en-US" b="1"/>
              <a:t>human</a:t>
            </a:r>
            <a:r>
              <a:rPr lang="en-US"/>
              <a:t> – </a:t>
            </a:r>
            <a:r>
              <a:rPr lang="en-US" b="1"/>
              <a:t>data</a:t>
            </a:r>
            <a:r>
              <a:rPr lang="en-US"/>
              <a:t> interface.</a:t>
            </a:r>
          </a:p>
          <a:p>
            <a:r>
              <a:rPr lang="en-US"/>
              <a:t>Through this interface, users can:</a:t>
            </a:r>
          </a:p>
          <a:p>
            <a:pPr lvl="1"/>
            <a:r>
              <a:rPr lang="en-US"/>
              <a:t>add data to their data collection</a:t>
            </a:r>
          </a:p>
          <a:p>
            <a:pPr lvl="1"/>
            <a:r>
              <a:rPr lang="en-US"/>
              <a:t>extract subsets of data from their collection based on certain criteria</a:t>
            </a:r>
          </a:p>
          <a:p>
            <a:pPr lvl="1"/>
            <a:r>
              <a:rPr lang="en-US"/>
              <a:t>delete or edit data in their collection</a:t>
            </a:r>
          </a:p>
        </p:txBody>
      </p:sp>
      <p:sp>
        <p:nvSpPr>
          <p:cNvPr id="3" name="Slide Number Placeholder 4">
            <a:extLst>
              <a:ext uri="{FF2B5EF4-FFF2-40B4-BE49-F238E27FC236}">
                <a16:creationId xmlns:a16="http://schemas.microsoft.com/office/drawing/2014/main" id="{80B20F54-6994-425A-04D5-E783F2BD730A}"/>
              </a:ext>
            </a:extLst>
          </p:cNvPr>
          <p:cNvSpPr>
            <a:spLocks noGrp="1"/>
          </p:cNvSpPr>
          <p:nvPr>
            <p:ph type="sldNum" sz="quarter" idx="4"/>
          </p:nvPr>
        </p:nvSpPr>
        <p:spPr/>
        <p:txBody>
          <a:bodyPr/>
          <a:lstStyle/>
          <a:p>
            <a:fld id="{4D63F5A6-AD82-4E1E-87F7-CE90DE510401}" type="slidenum">
              <a:rPr lang="en-CA" smtClean="0"/>
              <a:pPr/>
              <a:t>246</a:t>
            </a:fld>
            <a:endParaRPr lang="en-CA"/>
          </a:p>
        </p:txBody>
      </p:sp>
      <p:sp>
        <p:nvSpPr>
          <p:cNvPr id="9" name="Date Placeholder 5">
            <a:extLst>
              <a:ext uri="{FF2B5EF4-FFF2-40B4-BE49-F238E27FC236}">
                <a16:creationId xmlns:a16="http://schemas.microsoft.com/office/drawing/2014/main" id="{7BBA1AC4-CE76-EF53-FF0E-474CC0AFF39A}"/>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2" name="TextBox 1">
            <a:extLst>
              <a:ext uri="{FF2B5EF4-FFF2-40B4-BE49-F238E27FC236}">
                <a16:creationId xmlns:a16="http://schemas.microsoft.com/office/drawing/2014/main" id="{1E06400B-6229-E30A-8F0E-F2FDA0A0B9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90646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Names / Terminology</a:t>
            </a:r>
          </a:p>
        </p:txBody>
      </p:sp>
      <p:sp>
        <p:nvSpPr>
          <p:cNvPr id="13" name="Content Placeholder 12">
            <a:extLst>
              <a:ext uri="{FF2B5EF4-FFF2-40B4-BE49-F238E27FC236}">
                <a16:creationId xmlns:a16="http://schemas.microsoft.com/office/drawing/2014/main" id="{EB343479-E0C5-5183-BD92-516F34AB3F7A}"/>
              </a:ext>
            </a:extLst>
          </p:cNvPr>
          <p:cNvSpPr>
            <a:spLocks noGrp="1"/>
          </p:cNvSpPr>
          <p:nvPr>
            <p:ph sz="half" idx="1"/>
          </p:nvPr>
        </p:nvSpPr>
        <p:spPr/>
        <p:txBody>
          <a:bodyPr/>
          <a:lstStyle/>
          <a:p>
            <a:r>
              <a:rPr lang="en-US" b="1"/>
              <a:t>Previously:</a:t>
            </a:r>
          </a:p>
          <a:p>
            <a:pPr lvl="1"/>
            <a:r>
              <a:rPr lang="en-US"/>
              <a:t>database</a:t>
            </a:r>
          </a:p>
          <a:p>
            <a:pPr lvl="1"/>
            <a:r>
              <a:rPr lang="en-US"/>
              <a:t>data warehouse </a:t>
            </a:r>
          </a:p>
          <a:p>
            <a:pPr lvl="1"/>
            <a:r>
              <a:rPr lang="en-US"/>
              <a:t>data marts</a:t>
            </a:r>
          </a:p>
          <a:p>
            <a:pPr lvl="1"/>
            <a:r>
              <a:rPr lang="en-US"/>
              <a:t>database management system</a:t>
            </a:r>
          </a:p>
          <a:p>
            <a:pPr lvl="1"/>
            <a:r>
              <a:rPr lang="en-US"/>
              <a:t>(SQL)</a:t>
            </a:r>
          </a:p>
          <a:p>
            <a:pPr lvl="1"/>
            <a:endParaRPr lang="en-US"/>
          </a:p>
          <a:p>
            <a:pPr lvl="1"/>
            <a:endParaRPr lang="en-US"/>
          </a:p>
        </p:txBody>
      </p:sp>
      <p:sp>
        <p:nvSpPr>
          <p:cNvPr id="14" name="Content Placeholder 13">
            <a:extLst>
              <a:ext uri="{FF2B5EF4-FFF2-40B4-BE49-F238E27FC236}">
                <a16:creationId xmlns:a16="http://schemas.microsoft.com/office/drawing/2014/main" id="{B1A1CC2C-AD76-DE9A-B9C1-A4842E0099A0}"/>
              </a:ext>
            </a:extLst>
          </p:cNvPr>
          <p:cNvSpPr>
            <a:spLocks noGrp="1"/>
          </p:cNvSpPr>
          <p:nvPr>
            <p:ph sz="half" idx="2"/>
          </p:nvPr>
        </p:nvSpPr>
        <p:spPr/>
        <p:txBody>
          <a:bodyPr/>
          <a:lstStyle/>
          <a:p>
            <a:r>
              <a:rPr lang="en-US" b="1"/>
              <a:t>Now:</a:t>
            </a:r>
          </a:p>
          <a:p>
            <a:pPr marL="972900" lvl="1" indent="-342900">
              <a:buFont typeface="Wingdings" charset="2"/>
              <a:buChar char="§"/>
            </a:pPr>
            <a:r>
              <a:rPr lang="en-US"/>
              <a:t>data lake</a:t>
            </a:r>
          </a:p>
          <a:p>
            <a:pPr marL="972900" lvl="1" indent="-342900">
              <a:buFont typeface="Wingdings" charset="2"/>
              <a:buChar char="§"/>
            </a:pPr>
            <a:r>
              <a:rPr lang="en-US"/>
              <a:t>data pool</a:t>
            </a:r>
          </a:p>
          <a:p>
            <a:pPr marL="972900" lvl="1" indent="-342900">
              <a:buFont typeface="Wingdings" charset="2"/>
              <a:buChar char="§"/>
            </a:pPr>
            <a:r>
              <a:rPr lang="en-US"/>
              <a:t>data swamp?</a:t>
            </a:r>
          </a:p>
          <a:p>
            <a:pPr marL="972900" lvl="1" indent="-342900">
              <a:buFont typeface="Wingdings" charset="2"/>
              <a:buChar char="§"/>
            </a:pPr>
            <a:r>
              <a:rPr lang="en-US"/>
              <a:t>data graveyard?</a:t>
            </a:r>
          </a:p>
          <a:p>
            <a:pPr marL="972900" lvl="1" indent="-342900">
              <a:buFont typeface="Wingdings" charset="2"/>
              <a:buChar char="§"/>
            </a:pPr>
            <a:r>
              <a:rPr lang="en-US"/>
              <a:t>(NoSQL)</a:t>
            </a:r>
          </a:p>
          <a:p>
            <a:pPr marL="972900" lvl="1" indent="-342900">
              <a:buFont typeface="Wingdings" charset="2"/>
              <a:buChar char="§"/>
            </a:pPr>
            <a:endParaRPr lang="en-US"/>
          </a:p>
          <a:p>
            <a:pPr marL="972900" lvl="1" indent="-342900">
              <a:buFont typeface="Wingdings" charset="2"/>
              <a:buChar char="§"/>
            </a:pPr>
            <a:endParaRPr lang="en-US"/>
          </a:p>
        </p:txBody>
      </p:sp>
      <p:sp>
        <p:nvSpPr>
          <p:cNvPr id="5" name="Slide Number Placeholder 4">
            <a:extLst>
              <a:ext uri="{FF2B5EF4-FFF2-40B4-BE49-F238E27FC236}">
                <a16:creationId xmlns:a16="http://schemas.microsoft.com/office/drawing/2014/main" id="{61E67797-B0CC-D13B-F94B-69F94189B8BE}"/>
              </a:ext>
            </a:extLst>
          </p:cNvPr>
          <p:cNvSpPr>
            <a:spLocks noGrp="1"/>
          </p:cNvSpPr>
          <p:nvPr>
            <p:ph type="sldNum" sz="quarter" idx="4"/>
          </p:nvPr>
        </p:nvSpPr>
        <p:spPr/>
        <p:txBody>
          <a:bodyPr/>
          <a:lstStyle/>
          <a:p>
            <a:fld id="{4D63F5A6-AD82-4E1E-87F7-CE90DE510401}" type="slidenum">
              <a:rPr lang="en-CA" smtClean="0"/>
              <a:pPr/>
              <a:t>247</a:t>
            </a:fld>
            <a:endParaRPr lang="en-CA"/>
          </a:p>
        </p:txBody>
      </p:sp>
      <p:sp>
        <p:nvSpPr>
          <p:cNvPr id="2" name="TextBox 1"/>
          <p:cNvSpPr txBox="1"/>
          <p:nvPr/>
        </p:nvSpPr>
        <p:spPr>
          <a:xfrm>
            <a:off x="1107418" y="5163558"/>
            <a:ext cx="10221003" cy="461665"/>
          </a:xfrm>
          <a:prstGeom prst="rect">
            <a:avLst/>
          </a:prstGeom>
          <a:noFill/>
        </p:spPr>
        <p:txBody>
          <a:bodyPr wrap="none" rtlCol="0">
            <a:spAutoFit/>
          </a:bodyPr>
          <a:lstStyle/>
          <a:p>
            <a:r>
              <a:rPr lang="en-US" sz="2400">
                <a:solidFill>
                  <a:schemeClr val="tx2"/>
                </a:solidFill>
                <a:latin typeface="Dagny OT"/>
                <a:cs typeface="Dagny OT"/>
              </a:rPr>
              <a:t>Increasingly: distinction between data </a:t>
            </a:r>
            <a:r>
              <a:rPr lang="en-US" sz="2400" b="1">
                <a:solidFill>
                  <a:schemeClr val="tx2"/>
                </a:solidFill>
                <a:latin typeface="Dagny OT"/>
                <a:cs typeface="Dagny OT"/>
              </a:rPr>
              <a:t>store </a:t>
            </a:r>
            <a:r>
              <a:rPr lang="en-US" sz="2400">
                <a:solidFill>
                  <a:schemeClr val="tx2"/>
                </a:solidFill>
                <a:latin typeface="Dagny OT"/>
                <a:cs typeface="Dagny OT"/>
              </a:rPr>
              <a:t>and data </a:t>
            </a:r>
            <a:r>
              <a:rPr lang="en-US" sz="2400" b="1">
                <a:solidFill>
                  <a:schemeClr val="tx2"/>
                </a:solidFill>
                <a:latin typeface="Dagny OT"/>
                <a:cs typeface="Dagny OT"/>
              </a:rPr>
              <a:t>management software</a:t>
            </a:r>
            <a:r>
              <a:rPr lang="en-US" sz="2400">
                <a:solidFill>
                  <a:schemeClr val="tx2"/>
                </a:solidFill>
                <a:latin typeface="Dagny OT"/>
                <a:cs typeface="Dagny OT"/>
              </a:rPr>
              <a:t>.</a:t>
            </a:r>
          </a:p>
        </p:txBody>
      </p:sp>
      <p:sp>
        <p:nvSpPr>
          <p:cNvPr id="6" name="Date Placeholder 5">
            <a:extLst>
              <a:ext uri="{FF2B5EF4-FFF2-40B4-BE49-F238E27FC236}">
                <a16:creationId xmlns:a16="http://schemas.microsoft.com/office/drawing/2014/main" id="{C0CF0CAB-7F94-FDCA-01C6-5CBD44E1CBB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D24C5909-6FB4-F8E6-EA6D-8F52FEF3974D}"/>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4200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From Dat</a:t>
            </a:r>
            <a:r>
              <a:rPr lang="en-US"/>
              <a:t>a Model to Implementation</a:t>
            </a:r>
            <a:endParaRPr lang="en-US" b="1"/>
          </a:p>
        </p:txBody>
      </p:sp>
      <p:sp>
        <p:nvSpPr>
          <p:cNvPr id="3" name="Content Placeholder 2"/>
          <p:cNvSpPr>
            <a:spLocks noGrp="1"/>
          </p:cNvSpPr>
          <p:nvPr>
            <p:ph idx="1"/>
          </p:nvPr>
        </p:nvSpPr>
        <p:spPr/>
        <p:txBody>
          <a:bodyPr vert="horz" lIns="0" tIns="45720" rIns="0" bIns="45720" rtlCol="0" anchor="ctr">
            <a:normAutofit/>
          </a:bodyPr>
          <a:lstStyle/>
          <a:p>
            <a:r>
              <a:rPr lang="en-US"/>
              <a:t>Once the (logical) data mode is </a:t>
            </a:r>
            <a:r>
              <a:rPr lang="en-US" b="1"/>
              <a:t>completed</a:t>
            </a:r>
            <a:r>
              <a:rPr lang="en-US"/>
              <a:t> </a:t>
            </a:r>
          </a:p>
          <a:p>
            <a:pPr marL="658368" lvl="1" indent="-457200">
              <a:buFont typeface="+mj-lt"/>
              <a:buAutoNum type="arabicPeriod"/>
            </a:pPr>
            <a:r>
              <a:rPr lang="en-US" b="1"/>
              <a:t>instantiate the model</a:t>
            </a:r>
            <a:r>
              <a:rPr lang="en-US"/>
              <a:t> in chosen software (e.g., create tables in MySQL)</a:t>
            </a:r>
          </a:p>
          <a:p>
            <a:pPr marL="658368" lvl="1" indent="-457200">
              <a:buFont typeface="+mj-lt"/>
              <a:buAutoNum type="arabicPeriod"/>
            </a:pPr>
            <a:r>
              <a:rPr lang="en-US" b="1"/>
              <a:t>load the data</a:t>
            </a:r>
          </a:p>
          <a:p>
            <a:pPr marL="658368" lvl="1" indent="-457200">
              <a:buFont typeface="+mj-lt"/>
              <a:buAutoNum type="arabicPeriod"/>
            </a:pPr>
            <a:r>
              <a:rPr lang="en-US" b="1"/>
              <a:t>query the data:</a:t>
            </a:r>
          </a:p>
          <a:p>
            <a:pPr lvl="3"/>
            <a:r>
              <a:rPr lang="en-US" sz="1800"/>
              <a:t> traditional relational databases use </a:t>
            </a:r>
            <a:r>
              <a:rPr lang="en-US" sz="1800" b="1"/>
              <a:t>Structured Query Language</a:t>
            </a:r>
            <a:r>
              <a:rPr lang="en-US" sz="1800"/>
              <a:t> (SQL)</a:t>
            </a:r>
          </a:p>
          <a:p>
            <a:pPr lvl="3"/>
            <a:r>
              <a:rPr lang="en-US" sz="1800"/>
              <a:t> others use different query languages (AQL, semantic engines, etc.) or rely on bespoke computer programs (e.g., written in R, Python)</a:t>
            </a:r>
          </a:p>
        </p:txBody>
      </p:sp>
      <p:sp>
        <p:nvSpPr>
          <p:cNvPr id="5" name="Slide Number Placeholder 4">
            <a:extLst>
              <a:ext uri="{FF2B5EF4-FFF2-40B4-BE49-F238E27FC236}">
                <a16:creationId xmlns:a16="http://schemas.microsoft.com/office/drawing/2014/main" id="{22A2BD4C-A987-D806-8EDF-94105C9C27BE}"/>
              </a:ext>
            </a:extLst>
          </p:cNvPr>
          <p:cNvSpPr>
            <a:spLocks noGrp="1"/>
          </p:cNvSpPr>
          <p:nvPr>
            <p:ph type="sldNum" sz="quarter" idx="4"/>
          </p:nvPr>
        </p:nvSpPr>
        <p:spPr/>
        <p:txBody>
          <a:bodyPr/>
          <a:lstStyle/>
          <a:p>
            <a:fld id="{4D63F5A6-AD82-4E1E-87F7-CE90DE510401}" type="slidenum">
              <a:rPr lang="en-CA" smtClean="0"/>
              <a:pPr/>
              <a:t>248</a:t>
            </a:fld>
            <a:endParaRPr lang="en-CA"/>
          </a:p>
        </p:txBody>
      </p:sp>
      <p:sp>
        <p:nvSpPr>
          <p:cNvPr id="9" name="Date Placeholder 5">
            <a:extLst>
              <a:ext uri="{FF2B5EF4-FFF2-40B4-BE49-F238E27FC236}">
                <a16:creationId xmlns:a16="http://schemas.microsoft.com/office/drawing/2014/main" id="{0C929692-44C6-DA6F-8FB4-862D90C0227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41B17050-4350-E465-A917-F21223722A45}"/>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91106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Database Management</a:t>
            </a:r>
          </a:p>
        </p:txBody>
      </p:sp>
      <p:sp>
        <p:nvSpPr>
          <p:cNvPr id="3" name="Content Placeholder 2"/>
          <p:cNvSpPr>
            <a:spLocks noGrp="1"/>
          </p:cNvSpPr>
          <p:nvPr>
            <p:ph idx="1"/>
          </p:nvPr>
        </p:nvSpPr>
        <p:spPr/>
        <p:txBody>
          <a:bodyPr vert="horz" lIns="0" tIns="45720" rIns="0" bIns="45720" rtlCol="0" anchor="ctr">
            <a:normAutofit/>
          </a:bodyPr>
          <a:lstStyle/>
          <a:p>
            <a:r>
              <a:rPr lang="en-US"/>
              <a:t>Once data has been collected, it must also be </a:t>
            </a:r>
            <a:r>
              <a:rPr lang="en-US" b="1"/>
              <a:t>managed</a:t>
            </a:r>
            <a:r>
              <a:rPr lang="en-US"/>
              <a:t>.</a:t>
            </a:r>
          </a:p>
          <a:p>
            <a:r>
              <a:rPr lang="en-US"/>
              <a:t>Fundamentally, this means that the database must be </a:t>
            </a:r>
            <a:r>
              <a:rPr lang="en-US" b="1"/>
              <a:t>maintained</a:t>
            </a:r>
            <a:r>
              <a:rPr lang="en-US"/>
              <a:t>, so that the data is</a:t>
            </a:r>
          </a:p>
          <a:p>
            <a:pPr lvl="1"/>
            <a:r>
              <a:rPr lang="en-US" b="1"/>
              <a:t>accurate,</a:t>
            </a:r>
          </a:p>
          <a:p>
            <a:pPr lvl="1"/>
            <a:r>
              <a:rPr lang="en-US" b="1"/>
              <a:t>precise,</a:t>
            </a:r>
          </a:p>
          <a:p>
            <a:pPr lvl="1"/>
            <a:r>
              <a:rPr lang="en-US" b="1"/>
              <a:t>consistent</a:t>
            </a:r>
          </a:p>
          <a:p>
            <a:pPr lvl="1"/>
            <a:r>
              <a:rPr lang="en-US" b="1"/>
              <a:t>complete</a:t>
            </a:r>
            <a:endParaRPr lang="en-US"/>
          </a:p>
          <a:p>
            <a:r>
              <a:rPr lang="en-US"/>
              <a:t>Don’t let your data lake turn into a data swamp!</a:t>
            </a:r>
          </a:p>
        </p:txBody>
      </p:sp>
      <p:sp>
        <p:nvSpPr>
          <p:cNvPr id="5" name="Slide Number Placeholder 4">
            <a:extLst>
              <a:ext uri="{FF2B5EF4-FFF2-40B4-BE49-F238E27FC236}">
                <a16:creationId xmlns:a16="http://schemas.microsoft.com/office/drawing/2014/main" id="{985419B0-9F5C-292E-1A2E-B95A038DFB4D}"/>
              </a:ext>
            </a:extLst>
          </p:cNvPr>
          <p:cNvSpPr>
            <a:spLocks noGrp="1"/>
          </p:cNvSpPr>
          <p:nvPr>
            <p:ph type="sldNum" sz="quarter" idx="4"/>
          </p:nvPr>
        </p:nvSpPr>
        <p:spPr/>
        <p:txBody>
          <a:bodyPr/>
          <a:lstStyle/>
          <a:p>
            <a:fld id="{4D63F5A6-AD82-4E1E-87F7-CE90DE510401}" type="slidenum">
              <a:rPr lang="en-CA" smtClean="0"/>
              <a:pPr/>
              <a:t>249</a:t>
            </a:fld>
            <a:endParaRPr lang="en-CA"/>
          </a:p>
        </p:txBody>
      </p:sp>
      <p:sp>
        <p:nvSpPr>
          <p:cNvPr id="9" name="Date Placeholder 5">
            <a:extLst>
              <a:ext uri="{FF2B5EF4-FFF2-40B4-BE49-F238E27FC236}">
                <a16:creationId xmlns:a16="http://schemas.microsoft.com/office/drawing/2014/main" id="{EE16D357-0DF5-92A4-1A91-5DDD2DEB074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6B49C568-E519-838D-9E47-F9E304E6E957}"/>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3791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7C31-B54B-BB4A-11D8-17C5C407A58F}"/>
              </a:ext>
            </a:extLst>
          </p:cNvPr>
          <p:cNvSpPr>
            <a:spLocks noGrp="1"/>
          </p:cNvSpPr>
          <p:nvPr>
            <p:ph type="title"/>
          </p:nvPr>
        </p:nvSpPr>
        <p:spPr/>
        <p:txBody>
          <a:bodyPr/>
          <a:lstStyle/>
          <a:p>
            <a:r>
              <a:rPr lang="en-CA"/>
              <a:t>Software and Tools</a:t>
            </a:r>
          </a:p>
        </p:txBody>
      </p:sp>
      <p:sp>
        <p:nvSpPr>
          <p:cNvPr id="8" name="Content Placeholder 7">
            <a:extLst>
              <a:ext uri="{FF2B5EF4-FFF2-40B4-BE49-F238E27FC236}">
                <a16:creationId xmlns:a16="http://schemas.microsoft.com/office/drawing/2014/main" id="{68A775E1-7398-6D48-5EEE-FB37611875F3}"/>
              </a:ext>
            </a:extLst>
          </p:cNvPr>
          <p:cNvSpPr>
            <a:spLocks noGrp="1"/>
          </p:cNvSpPr>
          <p:nvPr>
            <p:ph idx="1"/>
          </p:nvPr>
        </p:nvSpPr>
        <p:spPr/>
        <p:txBody>
          <a:bodyPr/>
          <a:lstStyle/>
          <a:p>
            <a:r>
              <a:rPr lang="en-GB"/>
              <a:t>Modern quantitative work typically involves </a:t>
            </a:r>
            <a:r>
              <a:rPr lang="en-GB" b="1"/>
              <a:t>programming </a:t>
            </a:r>
            <a:r>
              <a:rPr lang="en-GB"/>
              <a:t>(or the use of point-and-click software, at the very least).</a:t>
            </a:r>
          </a:p>
          <a:p>
            <a:r>
              <a:rPr lang="en-GB"/>
              <a:t>But programming languages </a:t>
            </a:r>
            <a:r>
              <a:rPr lang="en-GB" b="1"/>
              <a:t>go in and out of style.</a:t>
            </a:r>
          </a:p>
          <a:p>
            <a:r>
              <a:rPr lang="en-GB"/>
              <a:t>It is important not just to understand the syntax of a particular language, but also how computer languages and computing infrastructure work in general.</a:t>
            </a:r>
          </a:p>
          <a:p>
            <a:r>
              <a:rPr lang="en-GB" b="1"/>
              <a:t>ALSO:</a:t>
            </a:r>
            <a:r>
              <a:rPr lang="en-GB"/>
              <a:t> avoid getting caught up in programming wars … they’re more or less all functionally equivalent!</a:t>
            </a:r>
            <a:endParaRPr lang="en-CA"/>
          </a:p>
        </p:txBody>
      </p:sp>
      <p:sp>
        <p:nvSpPr>
          <p:cNvPr id="5" name="Slide Number Placeholder 4">
            <a:extLst>
              <a:ext uri="{FF2B5EF4-FFF2-40B4-BE49-F238E27FC236}">
                <a16:creationId xmlns:a16="http://schemas.microsoft.com/office/drawing/2014/main" id="{69B6594A-90A3-D291-995D-8178998A1A3C}"/>
              </a:ext>
            </a:extLst>
          </p:cNvPr>
          <p:cNvSpPr>
            <a:spLocks noGrp="1"/>
          </p:cNvSpPr>
          <p:nvPr>
            <p:ph type="sldNum" sz="quarter" idx="4"/>
          </p:nvPr>
        </p:nvSpPr>
        <p:spPr/>
        <p:txBody>
          <a:bodyPr/>
          <a:lstStyle/>
          <a:p>
            <a:fld id="{4D63F5A6-AD82-4E1E-87F7-CE90DE510401}" type="slidenum">
              <a:rPr lang="en-CA" smtClean="0"/>
              <a:pPr/>
              <a:t>25</a:t>
            </a:fld>
            <a:endParaRPr lang="en-CA"/>
          </a:p>
        </p:txBody>
      </p:sp>
      <p:sp>
        <p:nvSpPr>
          <p:cNvPr id="3" name="Rectangle 2">
            <a:extLst>
              <a:ext uri="{FF2B5EF4-FFF2-40B4-BE49-F238E27FC236}">
                <a16:creationId xmlns:a16="http://schemas.microsoft.com/office/drawing/2014/main" id="{3AD86C22-D177-D5CE-8277-399F9D2B4252}"/>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24D246-EC70-8B4D-85E4-0B1D5CC01A41}"/>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7" name="Date Placeholder 5">
            <a:extLst>
              <a:ext uri="{FF2B5EF4-FFF2-40B4-BE49-F238E27FC236}">
                <a16:creationId xmlns:a16="http://schemas.microsoft.com/office/drawing/2014/main" id="{3299E6B9-13D7-7B94-705C-AAD1EED8DE70}"/>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35086104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Cloud Platform as a Service - MSP Solutions - Acronis Cyber Cloud">
            <a:extLst>
              <a:ext uri="{FF2B5EF4-FFF2-40B4-BE49-F238E27FC236}">
                <a16:creationId xmlns:a16="http://schemas.microsoft.com/office/drawing/2014/main" id="{E4C9781B-8D61-EA26-A49E-7F71E0CD067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2000517"/>
            <a:ext cx="6933580" cy="3900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b="1">
                <a:solidFill>
                  <a:schemeClr val="tx1"/>
                </a:solidFill>
              </a:rPr>
              <a:t>Cloud Service Provider</a:t>
            </a:r>
          </a:p>
        </p:txBody>
      </p:sp>
      <p:sp>
        <p:nvSpPr>
          <p:cNvPr id="10" name="Content Placeholder 9">
            <a:extLst>
              <a:ext uri="{FF2B5EF4-FFF2-40B4-BE49-F238E27FC236}">
                <a16:creationId xmlns:a16="http://schemas.microsoft.com/office/drawing/2014/main" id="{7237F4B1-7E51-C817-A1C4-BBEB50EDC5D4}"/>
              </a:ext>
            </a:extLst>
          </p:cNvPr>
          <p:cNvSpPr>
            <a:spLocks noGrp="1"/>
          </p:cNvSpPr>
          <p:nvPr>
            <p:ph sz="half" idx="2"/>
          </p:nvPr>
        </p:nvSpPr>
        <p:spPr>
          <a:xfrm>
            <a:off x="6907024" y="2000517"/>
            <a:ext cx="4625334" cy="3868577"/>
          </a:xfrm>
        </p:spPr>
        <p:txBody>
          <a:bodyPr/>
          <a:lstStyle/>
          <a:p>
            <a:pPr marL="457200" indent="-457200">
              <a:buFont typeface="+mj-lt"/>
              <a:buAutoNum type="arabicPeriod"/>
            </a:pPr>
            <a:r>
              <a:rPr lang="en-CA"/>
              <a:t>Store </a:t>
            </a:r>
            <a:r>
              <a:rPr lang="en-CA" b="1"/>
              <a:t>large</a:t>
            </a:r>
            <a:r>
              <a:rPr lang="en-CA"/>
              <a:t> amounts of data</a:t>
            </a:r>
          </a:p>
          <a:p>
            <a:pPr marL="457200" indent="-457200">
              <a:buFont typeface="+mj-lt"/>
              <a:buAutoNum type="arabicPeriod"/>
            </a:pPr>
            <a:r>
              <a:rPr lang="en-CA"/>
              <a:t>Run expensive and advanced processes with </a:t>
            </a:r>
            <a:r>
              <a:rPr lang="en-CA" b="1"/>
              <a:t>click of a button</a:t>
            </a:r>
          </a:p>
          <a:p>
            <a:pPr marL="457200" indent="-457200">
              <a:buFont typeface="+mj-lt"/>
              <a:buAutoNum type="arabicPeriod"/>
            </a:pPr>
            <a:r>
              <a:rPr lang="en-CA" b="1"/>
              <a:t>Flexible</a:t>
            </a:r>
            <a:r>
              <a:rPr lang="en-CA"/>
              <a:t> and </a:t>
            </a:r>
            <a:r>
              <a:rPr lang="en-CA" b="1"/>
              <a:t>scalable</a:t>
            </a:r>
          </a:p>
          <a:p>
            <a:pPr marL="457200" indent="-457200">
              <a:buFont typeface="+mj-lt"/>
              <a:buAutoNum type="arabicPeriod"/>
            </a:pPr>
            <a:r>
              <a:rPr lang="en-CA"/>
              <a:t>Enable </a:t>
            </a:r>
            <a:r>
              <a:rPr lang="en-CA" b="1"/>
              <a:t>low-code</a:t>
            </a:r>
            <a:r>
              <a:rPr lang="en-CA"/>
              <a:t> data wrangling</a:t>
            </a:r>
          </a:p>
        </p:txBody>
      </p:sp>
      <p:sp>
        <p:nvSpPr>
          <p:cNvPr id="4" name="Slide Number Placeholder 4">
            <a:extLst>
              <a:ext uri="{FF2B5EF4-FFF2-40B4-BE49-F238E27FC236}">
                <a16:creationId xmlns:a16="http://schemas.microsoft.com/office/drawing/2014/main" id="{C9628EF9-AFA4-5BE2-4F2A-49D91D78582B}"/>
              </a:ext>
            </a:extLst>
          </p:cNvPr>
          <p:cNvSpPr>
            <a:spLocks noGrp="1"/>
          </p:cNvSpPr>
          <p:nvPr>
            <p:ph type="sldNum" sz="quarter" idx="4"/>
          </p:nvPr>
        </p:nvSpPr>
        <p:spPr/>
        <p:txBody>
          <a:bodyPr/>
          <a:lstStyle/>
          <a:p>
            <a:fld id="{4D63F5A6-AD82-4E1E-87F7-CE90DE510401}" type="slidenum">
              <a:rPr lang="en-CA" smtClean="0"/>
              <a:pPr/>
              <a:t>250</a:t>
            </a:fld>
            <a:endParaRPr lang="en-CA"/>
          </a:p>
        </p:txBody>
      </p:sp>
      <p:sp>
        <p:nvSpPr>
          <p:cNvPr id="9" name="Date Placeholder 5">
            <a:extLst>
              <a:ext uri="{FF2B5EF4-FFF2-40B4-BE49-F238E27FC236}">
                <a16:creationId xmlns:a16="http://schemas.microsoft.com/office/drawing/2014/main" id="{F1FD5113-8458-4E6D-1DD6-C36905D7F8D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906633FD-9C96-6881-9144-E484F3936145}"/>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42868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a:solidFill>
                  <a:schemeClr val="tx1"/>
                </a:solidFill>
              </a:rPr>
              <a:t>Cloud vs. On-Premise</a:t>
            </a:r>
          </a:p>
        </p:txBody>
      </p:sp>
      <p:sp>
        <p:nvSpPr>
          <p:cNvPr id="5" name="Slide Number Placeholder 4">
            <a:extLst>
              <a:ext uri="{FF2B5EF4-FFF2-40B4-BE49-F238E27FC236}">
                <a16:creationId xmlns:a16="http://schemas.microsoft.com/office/drawing/2014/main" id="{0CBA8AB8-72E2-73D6-7C52-8EF79323416D}"/>
              </a:ext>
            </a:extLst>
          </p:cNvPr>
          <p:cNvSpPr>
            <a:spLocks noGrp="1"/>
          </p:cNvSpPr>
          <p:nvPr>
            <p:ph type="sldNum" sz="quarter" idx="4"/>
          </p:nvPr>
        </p:nvSpPr>
        <p:spPr/>
        <p:txBody>
          <a:bodyPr/>
          <a:lstStyle/>
          <a:p>
            <a:fld id="{4D63F5A6-AD82-4E1E-87F7-CE90DE510401}" type="slidenum">
              <a:rPr lang="en-CA" smtClean="0"/>
              <a:pPr/>
              <a:t>251</a:t>
            </a:fld>
            <a:endParaRPr lang="en-CA"/>
          </a:p>
        </p:txBody>
      </p:sp>
      <p:sp>
        <p:nvSpPr>
          <p:cNvPr id="6" name="Rectangle: Rounded Corners 5">
            <a:extLst>
              <a:ext uri="{FF2B5EF4-FFF2-40B4-BE49-F238E27FC236}">
                <a16:creationId xmlns:a16="http://schemas.microsoft.com/office/drawing/2014/main" id="{F65BC539-B41D-49F3-A2FC-8549E2855B1E}"/>
              </a:ext>
            </a:extLst>
          </p:cNvPr>
          <p:cNvSpPr/>
          <p:nvPr/>
        </p:nvSpPr>
        <p:spPr>
          <a:xfrm>
            <a:off x="2108676" y="2476550"/>
            <a:ext cx="3252788" cy="3689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Dagny OT" panose="020B0504020201020104" pitchFamily="34" charset="0"/>
              </a:rPr>
              <a:t>Cloud</a:t>
            </a:r>
          </a:p>
        </p:txBody>
      </p:sp>
      <p:sp>
        <p:nvSpPr>
          <p:cNvPr id="7" name="Rectangle: Rounded Corners 6">
            <a:extLst>
              <a:ext uri="{FF2B5EF4-FFF2-40B4-BE49-F238E27FC236}">
                <a16:creationId xmlns:a16="http://schemas.microsoft.com/office/drawing/2014/main" id="{915BCBCE-D904-4D97-9EAB-14FF6DD1AC49}"/>
              </a:ext>
            </a:extLst>
          </p:cNvPr>
          <p:cNvSpPr/>
          <p:nvPr/>
        </p:nvSpPr>
        <p:spPr>
          <a:xfrm>
            <a:off x="2111064" y="4029139"/>
            <a:ext cx="3252787" cy="368934"/>
          </a:xfrm>
          <a:prstGeom prst="roundRect">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Light" panose="020B0304020201020104" pitchFamily="34" charset="0"/>
              </a:rPr>
              <a:t>hands-off</a:t>
            </a:r>
          </a:p>
        </p:txBody>
      </p:sp>
      <p:sp>
        <p:nvSpPr>
          <p:cNvPr id="8" name="Rectangle: Rounded Corners 7">
            <a:extLst>
              <a:ext uri="{FF2B5EF4-FFF2-40B4-BE49-F238E27FC236}">
                <a16:creationId xmlns:a16="http://schemas.microsoft.com/office/drawing/2014/main" id="{DD29AD70-E012-4006-9B41-270F3B2EAC19}"/>
              </a:ext>
            </a:extLst>
          </p:cNvPr>
          <p:cNvSpPr/>
          <p:nvPr/>
        </p:nvSpPr>
        <p:spPr>
          <a:xfrm>
            <a:off x="6786645" y="2527676"/>
            <a:ext cx="3252787" cy="36893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a:latin typeface="Dagny OT" panose="020B0504020201020104" pitchFamily="34" charset="0"/>
              </a:rPr>
              <a:t>On-Premise (On-Prem)</a:t>
            </a:r>
          </a:p>
        </p:txBody>
      </p:sp>
      <p:sp>
        <p:nvSpPr>
          <p:cNvPr id="9" name="Rectangle: Rounded Corners 8">
            <a:extLst>
              <a:ext uri="{FF2B5EF4-FFF2-40B4-BE49-F238E27FC236}">
                <a16:creationId xmlns:a16="http://schemas.microsoft.com/office/drawing/2014/main" id="{DB5D930E-7B1D-4026-A69F-B2F0BC185499}"/>
              </a:ext>
            </a:extLst>
          </p:cNvPr>
          <p:cNvSpPr/>
          <p:nvPr/>
        </p:nvSpPr>
        <p:spPr>
          <a:xfrm>
            <a:off x="6797364" y="4029139"/>
            <a:ext cx="3252787" cy="368934"/>
          </a:xfrm>
          <a:prstGeom prst="roundRect">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Light" panose="020B0304020201020104" pitchFamily="34" charset="0"/>
              </a:rPr>
              <a:t>self-maintained</a:t>
            </a:r>
          </a:p>
        </p:txBody>
      </p:sp>
      <p:pic>
        <p:nvPicPr>
          <p:cNvPr id="4" name="Graphic 3" descr="Server with solid fill">
            <a:extLst>
              <a:ext uri="{FF2B5EF4-FFF2-40B4-BE49-F238E27FC236}">
                <a16:creationId xmlns:a16="http://schemas.microsoft.com/office/drawing/2014/main" id="{EF14443A-50B0-4F67-B96F-E4D6C1E864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70138" y="3097271"/>
            <a:ext cx="685800" cy="685800"/>
          </a:xfrm>
          <a:prstGeom prst="rect">
            <a:avLst/>
          </a:prstGeom>
        </p:spPr>
      </p:pic>
      <p:pic>
        <p:nvPicPr>
          <p:cNvPr id="10" name="Graphic 9" descr="Cloud with solid fill">
            <a:extLst>
              <a:ext uri="{FF2B5EF4-FFF2-40B4-BE49-F238E27FC236}">
                <a16:creationId xmlns:a16="http://schemas.microsoft.com/office/drawing/2014/main" id="{CBC29A75-DC80-41F2-BEB9-0B61AEBEBF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6910" y="2845484"/>
            <a:ext cx="1193025" cy="1193025"/>
          </a:xfrm>
          <a:prstGeom prst="rect">
            <a:avLst/>
          </a:prstGeom>
        </p:spPr>
      </p:pic>
      <p:sp>
        <p:nvSpPr>
          <p:cNvPr id="15" name="Rectangle: Rounded Corners 14">
            <a:extLst>
              <a:ext uri="{FF2B5EF4-FFF2-40B4-BE49-F238E27FC236}">
                <a16:creationId xmlns:a16="http://schemas.microsoft.com/office/drawing/2014/main" id="{E9E55507-77F2-48B9-B112-6D9AACDFF9AB}"/>
              </a:ext>
            </a:extLst>
          </p:cNvPr>
          <p:cNvSpPr/>
          <p:nvPr/>
        </p:nvSpPr>
        <p:spPr>
          <a:xfrm>
            <a:off x="2108676" y="4508240"/>
            <a:ext cx="3252787" cy="368934"/>
          </a:xfrm>
          <a:prstGeom prst="roundRect">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Light" panose="020B0304020201020104" pitchFamily="34" charset="0"/>
              </a:rPr>
              <a:t>pay-as-you-go model</a:t>
            </a:r>
          </a:p>
        </p:txBody>
      </p:sp>
      <p:sp>
        <p:nvSpPr>
          <p:cNvPr id="16" name="Rectangle: Rounded Corners 15">
            <a:extLst>
              <a:ext uri="{FF2B5EF4-FFF2-40B4-BE49-F238E27FC236}">
                <a16:creationId xmlns:a16="http://schemas.microsoft.com/office/drawing/2014/main" id="{563106DC-EE02-4411-8B06-F91E3B0526E6}"/>
              </a:ext>
            </a:extLst>
          </p:cNvPr>
          <p:cNvSpPr/>
          <p:nvPr/>
        </p:nvSpPr>
        <p:spPr>
          <a:xfrm>
            <a:off x="2106288" y="4987341"/>
            <a:ext cx="3252787" cy="368934"/>
          </a:xfrm>
          <a:prstGeom prst="roundRect">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Light" panose="020B0304020201020104" pitchFamily="34" charset="0"/>
              </a:rPr>
              <a:t>questionable data ownership</a:t>
            </a:r>
          </a:p>
        </p:txBody>
      </p:sp>
      <p:sp>
        <p:nvSpPr>
          <p:cNvPr id="18" name="Rectangle: Rounded Corners 17">
            <a:extLst>
              <a:ext uri="{FF2B5EF4-FFF2-40B4-BE49-F238E27FC236}">
                <a16:creationId xmlns:a16="http://schemas.microsoft.com/office/drawing/2014/main" id="{6F6D881D-F400-4101-89C7-5D951E26815A}"/>
              </a:ext>
            </a:extLst>
          </p:cNvPr>
          <p:cNvSpPr/>
          <p:nvPr/>
        </p:nvSpPr>
        <p:spPr>
          <a:xfrm>
            <a:off x="6786644" y="4508240"/>
            <a:ext cx="3252787" cy="368934"/>
          </a:xfrm>
          <a:prstGeom prst="roundRect">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Light" panose="020B0304020201020104" pitchFamily="34" charset="0"/>
              </a:rPr>
              <a:t>all costs absorbed</a:t>
            </a:r>
          </a:p>
        </p:txBody>
      </p:sp>
      <p:sp>
        <p:nvSpPr>
          <p:cNvPr id="20" name="Rectangle: Rounded Corners 19">
            <a:extLst>
              <a:ext uri="{FF2B5EF4-FFF2-40B4-BE49-F238E27FC236}">
                <a16:creationId xmlns:a16="http://schemas.microsoft.com/office/drawing/2014/main" id="{65F9ABBF-E899-4BA7-8582-F6FF18C3A3FA}"/>
              </a:ext>
            </a:extLst>
          </p:cNvPr>
          <p:cNvSpPr/>
          <p:nvPr/>
        </p:nvSpPr>
        <p:spPr>
          <a:xfrm>
            <a:off x="6786643" y="4987341"/>
            <a:ext cx="3252787" cy="368934"/>
          </a:xfrm>
          <a:prstGeom prst="roundRect">
            <a:avLst/>
          </a:prstGeom>
          <a:solidFill>
            <a:srgbClr val="706F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atin typeface="Dagny OT Light" panose="020B0304020201020104" pitchFamily="34" charset="0"/>
              </a:rPr>
              <a:t>fully-controlled security</a:t>
            </a:r>
          </a:p>
        </p:txBody>
      </p:sp>
      <p:sp>
        <p:nvSpPr>
          <p:cNvPr id="14" name="Date Placeholder 5">
            <a:extLst>
              <a:ext uri="{FF2B5EF4-FFF2-40B4-BE49-F238E27FC236}">
                <a16:creationId xmlns:a16="http://schemas.microsoft.com/office/drawing/2014/main" id="{4488E291-2BC3-2A22-5F8D-943E789C316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C6CA7266-62FC-B5BC-1DBD-2DF26F78195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5978031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Data Management</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252</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chor="ctr"/>
          <a:lstStyle/>
          <a:p>
            <a:pPr algn="l"/>
            <a:r>
              <a:rPr lang="en-CA" i="1"/>
              <a:t>Data Understanding, Data Analysis, Data Science</a:t>
            </a:r>
            <a:br>
              <a:rPr lang="en-CA"/>
            </a:br>
            <a:r>
              <a:rPr lang="en-CA" sz="2200" b="1"/>
              <a:t>Data Science Basics</a:t>
            </a:r>
          </a:p>
          <a:p>
            <a:pPr algn="l"/>
            <a:r>
              <a:rPr lang="en-CA" sz="2000">
                <a:hlinkClick r:id="rId2"/>
              </a:rPr>
              <a:t>Getting Insight From Data</a:t>
            </a:r>
            <a:endParaRPr lang="en-CA" sz="2000"/>
          </a:p>
          <a:p>
            <a:pPr lvl="1"/>
            <a:r>
              <a:rPr lang="en-CA" sz="1600"/>
              <a:t>Structuring and Organizing Data</a:t>
            </a:r>
          </a:p>
          <a:p>
            <a:pPr algn="l"/>
            <a:r>
              <a:rPr lang="en-CA" sz="2200" b="1"/>
              <a:t>Data Engineering and Management</a:t>
            </a:r>
          </a:p>
          <a:p>
            <a:pPr algn="l"/>
            <a:r>
              <a:rPr lang="en-CA" sz="2000">
                <a:hlinkClick r:id="rId3"/>
              </a:rPr>
              <a:t>Data Management</a:t>
            </a:r>
            <a:endParaRPr lang="en-CA" sz="2000"/>
          </a:p>
          <a:p>
            <a:pPr lvl="1" algn="l"/>
            <a:r>
              <a:rPr lang="en-CA" sz="1600"/>
              <a:t>Databases</a:t>
            </a:r>
          </a:p>
          <a:p>
            <a:pPr lvl="1" algn="l"/>
            <a:r>
              <a:rPr lang="en-CA" sz="1600"/>
              <a:t>Data Modeling</a:t>
            </a:r>
          </a:p>
          <a:p>
            <a:pPr lvl="1" algn="l"/>
            <a:r>
              <a:rPr lang="en-CA" sz="1600"/>
              <a:t>Data Storage</a:t>
            </a:r>
          </a:p>
          <a:p>
            <a:pPr algn="l"/>
            <a:r>
              <a:rPr lang="en-CA" sz="2000">
                <a:hlinkClick r:id="rId4"/>
              </a:rPr>
              <a:t>Reporting and Deployment</a:t>
            </a:r>
            <a:endParaRPr lang="en-CA" sz="2000"/>
          </a:p>
          <a:p>
            <a:pPr lvl="1" algn="l"/>
            <a:r>
              <a:rPr lang="en-CA" sz="1600"/>
              <a:t>Reports and Products</a:t>
            </a:r>
          </a:p>
          <a:p>
            <a:pPr lvl="1" algn="l"/>
            <a:r>
              <a:rPr lang="en-CA" sz="1600"/>
              <a:t>Cloud and On-Premise Architecture</a:t>
            </a:r>
          </a:p>
        </p:txBody>
      </p:sp>
      <p:sp>
        <p:nvSpPr>
          <p:cNvPr id="9" name="Date Placeholder 5">
            <a:extLst>
              <a:ext uri="{FF2B5EF4-FFF2-40B4-BE49-F238E27FC236}">
                <a16:creationId xmlns:a16="http://schemas.microsoft.com/office/drawing/2014/main" id="{92E72780-253E-1DCC-A445-93E923A0544E}"/>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11" name="TextBox 10">
            <a:extLst>
              <a:ext uri="{FF2B5EF4-FFF2-40B4-BE49-F238E27FC236}">
                <a16:creationId xmlns:a16="http://schemas.microsoft.com/office/drawing/2014/main" id="{BC37EB2D-C834-966E-4DB5-9DBB952F328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50425315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Data Management</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253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chor="ctr"/>
          <a:lstStyle/>
          <a:p>
            <a:pPr marL="457200" indent="-457200" algn="l">
              <a:buFont typeface="+mj-lt"/>
              <a:buAutoNum type="arabicPeriod"/>
            </a:pPr>
            <a:r>
              <a:rPr lang="en-CA"/>
              <a:t>Does your organization have data? If so, is it hosted on-premise or on the cloud? How is it accessed? Structured? </a:t>
            </a:r>
          </a:p>
          <a:p>
            <a:pPr marL="457200" indent="-457200" algn="l">
              <a:buFont typeface="+mj-lt"/>
              <a:buAutoNum type="arabicPeriod"/>
            </a:pPr>
            <a:r>
              <a:rPr lang="en-CA"/>
              <a:t>Complete any of the previous exercises you have not had the chance to finish. </a:t>
            </a:r>
          </a:p>
        </p:txBody>
      </p:sp>
      <p:sp>
        <p:nvSpPr>
          <p:cNvPr id="3" name="Date Placeholder 5">
            <a:extLst>
              <a:ext uri="{FF2B5EF4-FFF2-40B4-BE49-F238E27FC236}">
                <a16:creationId xmlns:a16="http://schemas.microsoft.com/office/drawing/2014/main" id="{5D73D731-A284-2598-F6C7-589D12FB5973}"/>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11" name="TextBox 10">
            <a:extLst>
              <a:ext uri="{FF2B5EF4-FFF2-40B4-BE49-F238E27FC236}">
                <a16:creationId xmlns:a16="http://schemas.microsoft.com/office/drawing/2014/main" id="{B2471C77-8DCF-D602-0D43-FBE7B634CB71}"/>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6114358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Suggested Exercises and Guided Projects</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DATA SCIENCE ESSENTIALS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254</a:t>
            </a:fld>
            <a:endParaRPr lang="en-CA"/>
          </a:p>
        </p:txBody>
      </p:sp>
    </p:spTree>
    <p:extLst>
      <p:ext uri="{BB962C8B-B14F-4D97-AF65-F5344CB8AC3E}">
        <p14:creationId xmlns:p14="http://schemas.microsoft.com/office/powerpoint/2010/main" val="181839278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1F8F-E478-9DA9-1274-620024804F2A}"/>
              </a:ext>
            </a:extLst>
          </p:cNvPr>
          <p:cNvSpPr>
            <a:spLocks noGrp="1"/>
          </p:cNvSpPr>
          <p:nvPr>
            <p:ph type="title"/>
          </p:nvPr>
        </p:nvSpPr>
        <p:spPr/>
        <p:txBody>
          <a:bodyPr/>
          <a:lstStyle/>
          <a:p>
            <a:r>
              <a:rPr lang="en-CA"/>
              <a:t>Between Sessions</a:t>
            </a:r>
          </a:p>
        </p:txBody>
      </p:sp>
      <p:sp>
        <p:nvSpPr>
          <p:cNvPr id="3" name="Content Placeholder 2">
            <a:extLst>
              <a:ext uri="{FF2B5EF4-FFF2-40B4-BE49-F238E27FC236}">
                <a16:creationId xmlns:a16="http://schemas.microsoft.com/office/drawing/2014/main" id="{BAA5868D-9B96-6D9B-6A1C-31D94F466B6A}"/>
              </a:ext>
            </a:extLst>
          </p:cNvPr>
          <p:cNvSpPr>
            <a:spLocks noGrp="1"/>
          </p:cNvSpPr>
          <p:nvPr>
            <p:ph sz="half" idx="1"/>
          </p:nvPr>
        </p:nvSpPr>
        <p:spPr/>
        <p:txBody>
          <a:bodyPr anchor="ctr"/>
          <a:lstStyle/>
          <a:p>
            <a:pPr algn="l"/>
            <a:r>
              <a:rPr lang="en-CA" b="1" dirty="0">
                <a:solidFill>
                  <a:schemeClr val="accent2"/>
                </a:solidFill>
              </a:rPr>
              <a:t>Session 1</a:t>
            </a:r>
            <a:r>
              <a:rPr lang="en-CA" dirty="0"/>
              <a:t> to </a:t>
            </a:r>
            <a:r>
              <a:rPr lang="en-CA" b="1" dirty="0">
                <a:solidFill>
                  <a:schemeClr val="accent3"/>
                </a:solidFill>
              </a:rPr>
              <a:t>Session 2</a:t>
            </a:r>
            <a:r>
              <a:rPr lang="en-CA" dirty="0"/>
              <a:t> </a:t>
            </a:r>
          </a:p>
          <a:p>
            <a:pPr lvl="1" algn="l"/>
            <a:r>
              <a:rPr lang="en-CA" dirty="0"/>
              <a:t>complete the exercises of session 1</a:t>
            </a:r>
          </a:p>
          <a:p>
            <a:pPr lvl="1" algn="l"/>
            <a:r>
              <a:rPr lang="en-CA" dirty="0"/>
              <a:t>download the datasets from the website</a:t>
            </a:r>
          </a:p>
          <a:p>
            <a:pPr lvl="1" algn="l"/>
            <a:r>
              <a:rPr lang="en-CA" dirty="0"/>
              <a:t>read </a:t>
            </a:r>
            <a:r>
              <a:rPr lang="en-CA" dirty="0">
                <a:hlinkClick r:id="rId2"/>
              </a:rPr>
              <a:t>Programming Primer</a:t>
            </a:r>
            <a:r>
              <a:rPr lang="en-CA" dirty="0"/>
              <a:t> (sections 1 – 4)</a:t>
            </a:r>
          </a:p>
          <a:p>
            <a:pPr lvl="1" algn="l"/>
            <a:r>
              <a:rPr lang="en-CA" dirty="0"/>
              <a:t>install </a:t>
            </a:r>
            <a:r>
              <a:rPr lang="en-CA" dirty="0">
                <a:hlinkClick r:id="rId3"/>
              </a:rPr>
              <a:t>R</a:t>
            </a:r>
            <a:r>
              <a:rPr lang="en-CA" dirty="0"/>
              <a:t> / </a:t>
            </a:r>
            <a:r>
              <a:rPr lang="en-CA" dirty="0">
                <a:hlinkClick r:id="rId4"/>
              </a:rPr>
              <a:t>RStudio</a:t>
            </a:r>
            <a:r>
              <a:rPr lang="en-CA" dirty="0"/>
              <a:t> (Posit)</a:t>
            </a:r>
          </a:p>
          <a:p>
            <a:pPr lvl="1" algn="l"/>
            <a:r>
              <a:rPr lang="en-CA" dirty="0"/>
              <a:t>install the following R packages: </a:t>
            </a:r>
            <a:r>
              <a:rPr lang="en-CA" dirty="0" err="1"/>
              <a:t>dplyr</a:t>
            </a:r>
            <a:r>
              <a:rPr lang="en-CA" dirty="0"/>
              <a:t>, </a:t>
            </a:r>
            <a:r>
              <a:rPr lang="en-CA" dirty="0" err="1"/>
              <a:t>xts</a:t>
            </a:r>
            <a:r>
              <a:rPr lang="en-CA" dirty="0"/>
              <a:t>, </a:t>
            </a:r>
            <a:r>
              <a:rPr lang="en-CA" dirty="0" err="1"/>
              <a:t>knitr</a:t>
            </a:r>
            <a:r>
              <a:rPr lang="en-CA" dirty="0"/>
              <a:t>, </a:t>
            </a:r>
            <a:r>
              <a:rPr lang="en-CA" dirty="0" err="1"/>
              <a:t>tidyverse</a:t>
            </a:r>
            <a:r>
              <a:rPr lang="en-CA" dirty="0"/>
              <a:t>, ggplot2, </a:t>
            </a:r>
            <a:r>
              <a:rPr lang="en-CA" dirty="0" err="1"/>
              <a:t>pastecs</a:t>
            </a:r>
            <a:r>
              <a:rPr lang="en-CA" dirty="0"/>
              <a:t>, </a:t>
            </a:r>
            <a:r>
              <a:rPr lang="en-CA" dirty="0" err="1"/>
              <a:t>Hmisc</a:t>
            </a:r>
            <a:r>
              <a:rPr lang="en-CA" dirty="0"/>
              <a:t>, e1071, psych, </a:t>
            </a:r>
            <a:r>
              <a:rPr lang="en-CA" dirty="0" err="1"/>
              <a:t>quantmod</a:t>
            </a:r>
            <a:r>
              <a:rPr lang="en-CA" dirty="0"/>
              <a:t>, </a:t>
            </a:r>
            <a:r>
              <a:rPr lang="en-CA" dirty="0" err="1"/>
              <a:t>ggm</a:t>
            </a:r>
            <a:r>
              <a:rPr lang="en-CA" dirty="0"/>
              <a:t>, </a:t>
            </a:r>
            <a:r>
              <a:rPr lang="en-CA" dirty="0" err="1"/>
              <a:t>kerndwd</a:t>
            </a:r>
            <a:r>
              <a:rPr lang="en-CA" dirty="0"/>
              <a:t>, MASS, </a:t>
            </a:r>
            <a:r>
              <a:rPr lang="en-CA" dirty="0" err="1"/>
              <a:t>DMwR</a:t>
            </a:r>
            <a:r>
              <a:rPr lang="en-CA" dirty="0"/>
              <a:t>, ROCR, car, </a:t>
            </a:r>
            <a:r>
              <a:rPr lang="en-CA" dirty="0" err="1"/>
              <a:t>forcats</a:t>
            </a:r>
            <a:r>
              <a:rPr lang="en-CA" dirty="0"/>
              <a:t>, </a:t>
            </a:r>
            <a:r>
              <a:rPr lang="en-CA" dirty="0" err="1"/>
              <a:t>corrplot</a:t>
            </a:r>
            <a:endParaRPr lang="en-CA" dirty="0"/>
          </a:p>
        </p:txBody>
      </p:sp>
      <p:sp>
        <p:nvSpPr>
          <p:cNvPr id="6" name="Content Placeholder 5">
            <a:extLst>
              <a:ext uri="{FF2B5EF4-FFF2-40B4-BE49-F238E27FC236}">
                <a16:creationId xmlns:a16="http://schemas.microsoft.com/office/drawing/2014/main" id="{CF93A88D-2BDB-8E5F-7D7B-FA2FDBD7BF9F}"/>
              </a:ext>
            </a:extLst>
          </p:cNvPr>
          <p:cNvSpPr>
            <a:spLocks noGrp="1"/>
          </p:cNvSpPr>
          <p:nvPr>
            <p:ph sz="half" idx="2"/>
          </p:nvPr>
        </p:nvSpPr>
        <p:spPr/>
        <p:txBody>
          <a:bodyPr anchor="ctr"/>
          <a:lstStyle/>
          <a:p>
            <a:pPr algn="l"/>
            <a:r>
              <a:rPr lang="en-CA" b="1" dirty="0">
                <a:solidFill>
                  <a:schemeClr val="accent3"/>
                </a:solidFill>
              </a:rPr>
              <a:t>Session 2</a:t>
            </a:r>
            <a:r>
              <a:rPr lang="en-CA" dirty="0"/>
              <a:t> to </a:t>
            </a:r>
            <a:r>
              <a:rPr lang="en-CA" b="1" dirty="0">
                <a:solidFill>
                  <a:schemeClr val="accent4"/>
                </a:solidFill>
              </a:rPr>
              <a:t>Session 3</a:t>
            </a:r>
            <a:r>
              <a:rPr lang="en-CA" dirty="0"/>
              <a:t> </a:t>
            </a:r>
          </a:p>
          <a:p>
            <a:pPr lvl="1" algn="l"/>
            <a:r>
              <a:rPr lang="en-CA" dirty="0"/>
              <a:t>complete the exercises of session 2</a:t>
            </a:r>
          </a:p>
          <a:p>
            <a:pPr algn="l"/>
            <a:r>
              <a:rPr lang="en-CA" b="1" dirty="0">
                <a:solidFill>
                  <a:schemeClr val="accent4"/>
                </a:solidFill>
              </a:rPr>
              <a:t>Session 3</a:t>
            </a:r>
            <a:r>
              <a:rPr lang="en-CA" dirty="0"/>
              <a:t> to </a:t>
            </a:r>
            <a:r>
              <a:rPr lang="en-CA" b="1" dirty="0">
                <a:solidFill>
                  <a:schemeClr val="accent5"/>
                </a:solidFill>
              </a:rPr>
              <a:t>Session 4</a:t>
            </a:r>
            <a:r>
              <a:rPr lang="en-CA" dirty="0"/>
              <a:t> </a:t>
            </a:r>
          </a:p>
          <a:p>
            <a:pPr lvl="1" algn="l"/>
            <a:r>
              <a:rPr lang="en-CA" dirty="0"/>
              <a:t>complete the exercises of session 3</a:t>
            </a:r>
          </a:p>
          <a:p>
            <a:pPr algn="l"/>
            <a:r>
              <a:rPr lang="en-CA" dirty="0"/>
              <a:t>After </a:t>
            </a:r>
            <a:r>
              <a:rPr lang="en-CA" b="1" dirty="0">
                <a:solidFill>
                  <a:schemeClr val="accent5"/>
                </a:solidFill>
              </a:rPr>
              <a:t>Session 4</a:t>
            </a:r>
            <a:endParaRPr lang="en-CA" dirty="0">
              <a:solidFill>
                <a:schemeClr val="accent5"/>
              </a:solidFill>
            </a:endParaRPr>
          </a:p>
          <a:p>
            <a:pPr lvl="1" algn="l"/>
            <a:r>
              <a:rPr lang="en-CA" dirty="0"/>
              <a:t>complete the exercises of session 4</a:t>
            </a:r>
          </a:p>
          <a:p>
            <a:pPr lvl="1" algn="l"/>
            <a:r>
              <a:rPr lang="en-CA" dirty="0"/>
              <a:t>attempt the guided projects</a:t>
            </a:r>
          </a:p>
        </p:txBody>
      </p:sp>
      <p:sp>
        <p:nvSpPr>
          <p:cNvPr id="5" name="Slide Number Placeholder 4">
            <a:extLst>
              <a:ext uri="{FF2B5EF4-FFF2-40B4-BE49-F238E27FC236}">
                <a16:creationId xmlns:a16="http://schemas.microsoft.com/office/drawing/2014/main" id="{85DC6E97-7D6A-6500-BCD6-612E49E8B7D9}"/>
              </a:ext>
            </a:extLst>
          </p:cNvPr>
          <p:cNvSpPr>
            <a:spLocks noGrp="1"/>
          </p:cNvSpPr>
          <p:nvPr>
            <p:ph type="sldNum" sz="quarter" idx="4"/>
          </p:nvPr>
        </p:nvSpPr>
        <p:spPr/>
        <p:txBody>
          <a:bodyPr/>
          <a:lstStyle/>
          <a:p>
            <a:fld id="{4D63F5A6-AD82-4E1E-87F7-CE90DE510401}" type="slidenum">
              <a:rPr lang="en-CA" smtClean="0"/>
              <a:pPr/>
              <a:t>255</a:t>
            </a:fld>
            <a:endParaRPr lang="en-CA"/>
          </a:p>
        </p:txBody>
      </p:sp>
      <p:sp>
        <p:nvSpPr>
          <p:cNvPr id="7" name="Date Placeholder 5">
            <a:extLst>
              <a:ext uri="{FF2B5EF4-FFF2-40B4-BE49-F238E27FC236}">
                <a16:creationId xmlns:a16="http://schemas.microsoft.com/office/drawing/2014/main" id="{2486BBA4-B4A1-9F40-A424-145BF390E18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7934890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sz="half" idx="1"/>
          </p:nvPr>
        </p:nvSpPr>
        <p:spPr/>
        <p:txBody>
          <a:bodyPr vert="horz" lIns="0" tIns="45720" rIns="0" bIns="45720" rtlCol="0" anchor="ctr">
            <a:normAutofit/>
          </a:bodyPr>
          <a:lstStyle/>
          <a:p>
            <a:pPr algn="l"/>
            <a:r>
              <a:rPr lang="en-CA" sz="2000"/>
              <a:t>Select a data project of interest (personally or professionally) and provide a planning draft for it, touching on the topics discussed in this course. The following questions can help:</a:t>
            </a:r>
          </a:p>
          <a:p>
            <a:pPr marL="806958" lvl="1" indent="-514350" algn="l">
              <a:buFont typeface="+mj-lt"/>
              <a:buAutoNum type="arabicPeriod"/>
            </a:pPr>
            <a:r>
              <a:rPr lang="en-CA" sz="1600"/>
              <a:t>What are some questions associated with the project?</a:t>
            </a:r>
          </a:p>
          <a:p>
            <a:pPr marL="806958" lvl="1" indent="-514350" algn="l">
              <a:buFont typeface="+mj-lt"/>
              <a:buAutoNum type="arabicPeriod"/>
            </a:pPr>
            <a:r>
              <a:rPr lang="en-CA" sz="1600"/>
              <a:t>What is the conceptual model of the underlying situation?</a:t>
            </a:r>
          </a:p>
          <a:p>
            <a:pPr marL="806958" lvl="1" indent="-514350" algn="l">
              <a:buFont typeface="+mj-lt"/>
              <a:buAutoNum type="arabicPeriod"/>
            </a:pPr>
            <a:r>
              <a:rPr lang="en-CA" sz="1600"/>
              <a:t>What kind of dataset(s) exist that could help you answer these questions?</a:t>
            </a:r>
          </a:p>
          <a:p>
            <a:pPr marL="806958" lvl="1" indent="-514350" algn="l">
              <a:buFont typeface="+mj-lt"/>
              <a:buAutoNum type="arabicPeriod"/>
            </a:pPr>
            <a:r>
              <a:rPr lang="en-CA" sz="1600"/>
              <a:t>Are there data or analytical limitations?</a:t>
            </a:r>
          </a:p>
          <a:p>
            <a:pPr marL="806958" lvl="1" indent="-514350" algn="l">
              <a:buFont typeface="+mj-lt"/>
              <a:buAutoNum type="arabicPeriod"/>
            </a:pPr>
            <a:r>
              <a:rPr lang="en-CA" sz="1600"/>
              <a:t>Do you need to collect new data to handle such questions?</a:t>
            </a:r>
          </a:p>
        </p:txBody>
      </p:sp>
      <p:sp>
        <p:nvSpPr>
          <p:cNvPr id="6" name="Content Placeholder 5">
            <a:extLst>
              <a:ext uri="{FF2B5EF4-FFF2-40B4-BE49-F238E27FC236}">
                <a16:creationId xmlns:a16="http://schemas.microsoft.com/office/drawing/2014/main" id="{EF1DD2CF-14A8-44C5-4F37-987FECEF4276}"/>
              </a:ext>
            </a:extLst>
          </p:cNvPr>
          <p:cNvSpPr>
            <a:spLocks noGrp="1"/>
          </p:cNvSpPr>
          <p:nvPr>
            <p:ph sz="half" idx="2"/>
          </p:nvPr>
        </p:nvSpPr>
        <p:spPr/>
        <p:txBody>
          <a:bodyPr vert="horz" lIns="0" tIns="45720" rIns="0" bIns="45720" rtlCol="0" anchor="t">
            <a:normAutofit/>
          </a:bodyPr>
          <a:lstStyle/>
          <a:p>
            <a:pPr marL="806958" lvl="1" indent="-514350" algn="l">
              <a:buFont typeface="+mj-lt"/>
              <a:buAutoNum type="arabicPeriod" startAt="6"/>
            </a:pPr>
            <a:r>
              <a:rPr lang="en-CA" sz="1600"/>
              <a:t>How is the data stored/accessed? What are the infrastructure requirements?</a:t>
            </a:r>
          </a:p>
          <a:p>
            <a:pPr marL="806958" lvl="1" indent="-514350" algn="l">
              <a:buFont typeface="+mj-lt"/>
              <a:buAutoNum type="arabicPeriod" startAt="6"/>
            </a:pPr>
            <a:r>
              <a:rPr lang="en-CA" sz="1600"/>
              <a:t>What do deliverables look like?</a:t>
            </a:r>
          </a:p>
          <a:p>
            <a:pPr marL="806958" lvl="1" indent="-514350" algn="l">
              <a:buFont typeface="+mj-lt"/>
              <a:buAutoNum type="arabicPeriod" startAt="6"/>
            </a:pPr>
            <a:r>
              <a:rPr lang="en-CA" sz="1600"/>
              <a:t>How would successes be quantified/qualified?</a:t>
            </a:r>
          </a:p>
          <a:p>
            <a:pPr marL="806958" lvl="1" indent="-514350" algn="l">
              <a:buFont typeface="+mj-lt"/>
              <a:buAutoNum type="arabicPeriod" startAt="6"/>
            </a:pPr>
            <a:r>
              <a:rPr lang="en-CA" sz="1600"/>
              <a:t>What are your timelines and availability?</a:t>
            </a:r>
          </a:p>
          <a:p>
            <a:pPr marL="806958" lvl="1" indent="-514350" algn="l">
              <a:buFont typeface="+mj-lt"/>
              <a:buAutoNum type="arabicPeriod" startAt="6"/>
            </a:pPr>
            <a:r>
              <a:rPr lang="en-CA" sz="1600"/>
              <a:t>What skillsets are required to work on this project?</a:t>
            </a:r>
          </a:p>
          <a:p>
            <a:pPr marL="806958" lvl="1" indent="-514350" algn="l">
              <a:buFont typeface="+mj-lt"/>
              <a:buAutoNum type="arabicPeriod" startAt="6"/>
            </a:pPr>
            <a:r>
              <a:rPr lang="en-CA" sz="1600"/>
              <a:t>Would you work on this alone or as part of a team?</a:t>
            </a:r>
          </a:p>
          <a:p>
            <a:pPr marL="806958" lvl="1" indent="-514350" algn="l">
              <a:buFont typeface="+mj-lt"/>
              <a:buAutoNum type="arabicPeriod" startAt="6"/>
            </a:pPr>
            <a:r>
              <a:rPr lang="en-CA" sz="1600"/>
              <a:t>How costly would it be to initiate and complete this project?</a:t>
            </a:r>
          </a:p>
          <a:p>
            <a:pPr marL="806958" lvl="1" indent="-514350" algn="l">
              <a:buFont typeface="+mj-lt"/>
              <a:buAutoNum type="arabicPeriod" startAt="6"/>
            </a:pPr>
            <a:r>
              <a:rPr lang="en-CA" sz="1600"/>
              <a:t>What does the data analysis pipeline look like?</a:t>
            </a:r>
          </a:p>
          <a:p>
            <a:pPr marL="806958" lvl="1" indent="-514350" algn="l">
              <a:buFont typeface="+mj-lt"/>
              <a:buAutoNum type="arabicPeriod" startAt="6"/>
            </a:pPr>
            <a:r>
              <a:rPr lang="en-CA" sz="1600"/>
              <a:t>What software and analytical methods will be used?</a:t>
            </a:r>
          </a:p>
        </p:txBody>
      </p:sp>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256</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59470560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II</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idx="1"/>
          </p:nvPr>
        </p:nvSpPr>
        <p:spPr/>
        <p:txBody>
          <a:bodyPr vert="horz" lIns="0" tIns="45720" rIns="0" bIns="45720" rtlCol="0" anchor="ctr">
            <a:normAutofit/>
          </a:bodyPr>
          <a:lstStyle/>
          <a:p>
            <a:r>
              <a:rPr lang="en-CA" sz="2000"/>
              <a:t>Write a paper discussing some of the ethical issues surrounding the use of artificial intelligence, data science, and/or machine learning (M.L.) algorithms. </a:t>
            </a:r>
          </a:p>
          <a:p>
            <a:r>
              <a:rPr lang="en-CA" sz="2000"/>
              <a:t>Establish a list of the 3 most important ethical principles that the use of such algorithms should abide by. Explain why you have selected each of these principles. </a:t>
            </a:r>
          </a:p>
          <a:p>
            <a:r>
              <a:rPr lang="en-CA" sz="2000"/>
              <a:t>Describe (at least) 2 real-life instances of the use of A.I./D.S./M.L. in the public sector, the private sector, or in academia, when the ethical principles you have chosen were violated. Discuss how the failure to abide by your selected ethical principles have caused (or could cause) harm to individuals, organizations, countries, etc. </a:t>
            </a:r>
          </a:p>
          <a:p>
            <a:r>
              <a:rPr lang="en-CA" sz="2000"/>
              <a:t>Suggest how the projects discussed above could have been modified so that their use of A.I./D.S./M.L. algorithms would abide by your selected ethical principles.</a:t>
            </a:r>
          </a:p>
        </p:txBody>
      </p:sp>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257</a:t>
            </a:fld>
            <a:endParaRPr lang="en-CA"/>
          </a:p>
        </p:txBody>
      </p:sp>
      <p:sp>
        <p:nvSpPr>
          <p:cNvPr id="6" name="Date Placeholder 5">
            <a:extLst>
              <a:ext uri="{FF2B5EF4-FFF2-40B4-BE49-F238E27FC236}">
                <a16:creationId xmlns:a16="http://schemas.microsoft.com/office/drawing/2014/main" id="{C866DE27-2349-7A48-D2A0-D52395DCCB3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77237858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53A5-ED72-5DDD-6E65-DEED9B0A0083}"/>
              </a:ext>
            </a:extLst>
          </p:cNvPr>
          <p:cNvSpPr>
            <a:spLocks noGrp="1"/>
          </p:cNvSpPr>
          <p:nvPr>
            <p:ph type="title"/>
          </p:nvPr>
        </p:nvSpPr>
        <p:spPr/>
        <p:txBody>
          <a:bodyPr/>
          <a:lstStyle/>
          <a:p>
            <a:r>
              <a:rPr lang="en-US"/>
              <a:t>Guided Project III</a:t>
            </a:r>
          </a:p>
        </p:txBody>
      </p:sp>
      <p:sp>
        <p:nvSpPr>
          <p:cNvPr id="3" name="Content Placeholder 2">
            <a:extLst>
              <a:ext uri="{FF2B5EF4-FFF2-40B4-BE49-F238E27FC236}">
                <a16:creationId xmlns:a16="http://schemas.microsoft.com/office/drawing/2014/main" id="{F1264C32-C70F-6F79-DCC7-FBC6E3397450}"/>
              </a:ext>
            </a:extLst>
          </p:cNvPr>
          <p:cNvSpPr>
            <a:spLocks noGrp="1"/>
          </p:cNvSpPr>
          <p:nvPr>
            <p:ph sz="half" idx="1"/>
          </p:nvPr>
        </p:nvSpPr>
        <p:spPr/>
        <p:txBody>
          <a:bodyPr anchor="t"/>
          <a:lstStyle/>
          <a:p>
            <a:pPr algn="l"/>
            <a:r>
              <a:rPr lang="en-CA" sz="2000"/>
              <a:t>This project uses the </a:t>
            </a:r>
            <a:r>
              <a:rPr lang="en-CA" sz="2000">
                <a:hlinkClick r:id="rId3"/>
              </a:rPr>
              <a:t>Gapminder Tools</a:t>
            </a:r>
            <a:r>
              <a:rPr lang="en-CA" sz="2000"/>
              <a:t> (there is also an </a:t>
            </a:r>
            <a:r>
              <a:rPr lang="en-CA" sz="2000">
                <a:hlinkClick r:id="rId4"/>
              </a:rPr>
              <a:t>offline version</a:t>
            </a:r>
            <a:r>
              <a:rPr lang="en-CA" sz="2000"/>
              <a:t>).</a:t>
            </a:r>
          </a:p>
          <a:p>
            <a:pPr marL="806958" lvl="1" indent="-514350" algn="l">
              <a:buFont typeface="+mj-lt"/>
              <a:buAutoNum type="arabicPeriod"/>
            </a:pPr>
            <a:r>
              <a:rPr lang="en-CA" sz="1600"/>
              <a:t>Take some time to explore the tool. In the online version, the default starting point is a bubble chart of 2020 life expectancy vs. income, per country (with bubble size associated with total population). In the offline version, select the “Bubbles” option.</a:t>
            </a:r>
          </a:p>
          <a:p>
            <a:pPr marL="806958" lvl="1" indent="-514350" algn="l">
              <a:buFont typeface="+mj-lt"/>
              <a:buAutoNum type="arabicPeriod"/>
            </a:pPr>
            <a:r>
              <a:rPr lang="en-CA" sz="1600"/>
              <a:t>Can you identify the available variable categories and some of the variables? [You may need to dig around a bit.]</a:t>
            </a:r>
          </a:p>
          <a:p>
            <a:pPr marL="806958" lvl="1" indent="-514350" algn="l">
              <a:buFont typeface="+mj-lt"/>
              <a:buAutoNum type="arabicPeriod"/>
            </a:pPr>
            <a:r>
              <a:rPr lang="en-CA" sz="1600"/>
              <a:t>Why do you think that </a:t>
            </a:r>
            <a:r>
              <a:rPr lang="en-CA" sz="1600" err="1"/>
              <a:t>Gapminder</a:t>
            </a:r>
            <a:r>
              <a:rPr lang="en-CA" sz="1600"/>
              <a:t> has selected Life Expectancy and Income as the default plotting variables?</a:t>
            </a:r>
          </a:p>
        </p:txBody>
      </p:sp>
      <p:sp>
        <p:nvSpPr>
          <p:cNvPr id="4" name="Content Placeholder 3">
            <a:extLst>
              <a:ext uri="{FF2B5EF4-FFF2-40B4-BE49-F238E27FC236}">
                <a16:creationId xmlns:a16="http://schemas.microsoft.com/office/drawing/2014/main" id="{3288F143-1CD3-6C5F-AE6B-B3BDA5D7491B}"/>
              </a:ext>
            </a:extLst>
          </p:cNvPr>
          <p:cNvSpPr>
            <a:spLocks noGrp="1"/>
          </p:cNvSpPr>
          <p:nvPr>
            <p:ph sz="half" idx="2"/>
          </p:nvPr>
        </p:nvSpPr>
        <p:spPr/>
        <p:txBody>
          <a:bodyPr anchor="t"/>
          <a:lstStyle/>
          <a:p>
            <a:pPr marL="806958" lvl="1" indent="-514350" algn="l">
              <a:buFont typeface="+mj-lt"/>
              <a:buAutoNum type="arabicPeriod" startAt="4"/>
            </a:pPr>
            <a:r>
              <a:rPr lang="en-CA" sz="1600"/>
              <a:t>Replace Life Expectancy by Babies per woman. Observe and discuss the changes from the default plot.</a:t>
            </a:r>
          </a:p>
          <a:p>
            <a:pPr marL="806958" lvl="1" indent="-514350" algn="l">
              <a:buFont typeface="+mj-lt"/>
              <a:buAutoNum type="arabicPeriod" startAt="4"/>
            </a:pPr>
            <a:r>
              <a:rPr lang="en-CA" sz="1600"/>
              <a:t>Formulate a few questions that could be answered with the default data.</a:t>
            </a:r>
          </a:p>
          <a:p>
            <a:pPr marL="806958" lvl="1" indent="-514350" algn="l">
              <a:buFont typeface="+mj-lt"/>
              <a:buAutoNum type="arabicPeriod" startAt="4"/>
            </a:pPr>
            <a:r>
              <a:rPr lang="en-CA" sz="1600"/>
              <a:t>Formulate a few questions that could be answered using some of the other variables.</a:t>
            </a:r>
          </a:p>
          <a:p>
            <a:pPr marL="806958" lvl="1" indent="-514350" algn="l">
              <a:buFont typeface="+mj-lt"/>
              <a:buAutoNum type="arabicPeriod" startAt="4"/>
            </a:pPr>
            <a:r>
              <a:rPr lang="en-CA" sz="1600"/>
              <a:t>At what point in the data science workflow do you think that visualizations of this nature could be useful?</a:t>
            </a:r>
          </a:p>
          <a:p>
            <a:pPr marL="806958" lvl="1" indent="-514350" algn="l">
              <a:buFont typeface="+mj-lt"/>
              <a:buAutoNum type="arabicPeriod" startAt="4"/>
            </a:pPr>
            <a:r>
              <a:rPr lang="en-CA" sz="1600"/>
              <a:t>Do these visualizations provide a sound understanding of the system under investigation (the geopolitical Earth)?</a:t>
            </a:r>
          </a:p>
        </p:txBody>
      </p:sp>
      <p:sp>
        <p:nvSpPr>
          <p:cNvPr id="6" name="Slide Number Placeholder 5">
            <a:extLst>
              <a:ext uri="{FF2B5EF4-FFF2-40B4-BE49-F238E27FC236}">
                <a16:creationId xmlns:a16="http://schemas.microsoft.com/office/drawing/2014/main" id="{FA937F73-7DE6-D445-96E6-CCC9112664C4}"/>
              </a:ext>
            </a:extLst>
          </p:cNvPr>
          <p:cNvSpPr>
            <a:spLocks noGrp="1"/>
          </p:cNvSpPr>
          <p:nvPr>
            <p:ph type="sldNum" sz="quarter" idx="4"/>
          </p:nvPr>
        </p:nvSpPr>
        <p:spPr/>
        <p:txBody>
          <a:bodyPr/>
          <a:lstStyle/>
          <a:p>
            <a:fld id="{4D63F5A6-AD82-4E1E-87F7-CE90DE510401}" type="slidenum">
              <a:rPr lang="en-CA" smtClean="0"/>
              <a:pPr/>
              <a:t>258</a:t>
            </a:fld>
            <a:endParaRPr lang="en-CA"/>
          </a:p>
        </p:txBody>
      </p:sp>
      <p:sp>
        <p:nvSpPr>
          <p:cNvPr id="7" name="Date Placeholder 5">
            <a:extLst>
              <a:ext uri="{FF2B5EF4-FFF2-40B4-BE49-F238E27FC236}">
                <a16:creationId xmlns:a16="http://schemas.microsoft.com/office/drawing/2014/main" id="{F48EE2E1-A85C-D3E0-DB46-C50DCD72D660}"/>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2362516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1873-E023-8481-866F-311B600D5B6C}"/>
              </a:ext>
            </a:extLst>
          </p:cNvPr>
          <p:cNvSpPr>
            <a:spLocks noGrp="1"/>
          </p:cNvSpPr>
          <p:nvPr>
            <p:ph type="title"/>
          </p:nvPr>
        </p:nvSpPr>
        <p:spPr/>
        <p:txBody>
          <a:bodyPr/>
          <a:lstStyle/>
          <a:p>
            <a:r>
              <a:rPr lang="en-US"/>
              <a:t>Guided Project III (cont.)</a:t>
            </a:r>
          </a:p>
        </p:txBody>
      </p:sp>
      <p:sp>
        <p:nvSpPr>
          <p:cNvPr id="3" name="Content Placeholder 2">
            <a:extLst>
              <a:ext uri="{FF2B5EF4-FFF2-40B4-BE49-F238E27FC236}">
                <a16:creationId xmlns:a16="http://schemas.microsoft.com/office/drawing/2014/main" id="{ECAA7760-9F43-3574-E16C-6B0FD884F070}"/>
              </a:ext>
            </a:extLst>
          </p:cNvPr>
          <p:cNvSpPr>
            <a:spLocks noGrp="1"/>
          </p:cNvSpPr>
          <p:nvPr>
            <p:ph sz="half" idx="1"/>
          </p:nvPr>
        </p:nvSpPr>
        <p:spPr/>
        <p:txBody>
          <a:bodyPr anchor="t"/>
          <a:lstStyle/>
          <a:p>
            <a:pPr marL="806958" lvl="1" indent="-514350" algn="l">
              <a:buFont typeface="+mj-lt"/>
              <a:buAutoNum type="arabicPeriod" startAt="9"/>
            </a:pPr>
            <a:r>
              <a:rPr lang="en-CA" sz="1600"/>
              <a:t>What do you think the data sources are for the underlying dataset? [You may need to dig around the internet to answer this question].</a:t>
            </a:r>
          </a:p>
          <a:p>
            <a:pPr marL="806958" lvl="1" indent="-514350" algn="l">
              <a:buFont typeface="+mj-lt"/>
              <a:buAutoNum type="arabicPeriod" startAt="9"/>
            </a:pPr>
            <a:r>
              <a:rPr lang="en-CA" sz="1600"/>
              <a:t>Are all variables and measurements equally trustworthy? How could you figure this out?</a:t>
            </a:r>
          </a:p>
          <a:p>
            <a:pPr marL="806958" lvl="1" indent="-514350" algn="l">
              <a:buFont typeface="+mj-lt"/>
              <a:buAutoNum type="arabicPeriod" startAt="9"/>
            </a:pPr>
            <a:r>
              <a:rPr lang="en-CA" sz="1600"/>
              <a:t>Is the underlying dataset structured or unstructured?</a:t>
            </a:r>
          </a:p>
          <a:p>
            <a:pPr marL="806958" lvl="1" indent="-514350" algn="l">
              <a:buFont typeface="+mj-lt"/>
              <a:buAutoNum type="arabicPeriod" startAt="9"/>
            </a:pPr>
            <a:r>
              <a:rPr lang="en-CA" sz="1600"/>
              <a:t>Provide a potential data model for the dataset.</a:t>
            </a:r>
          </a:p>
          <a:p>
            <a:pPr marL="806958" lvl="1" indent="-514350" algn="l">
              <a:buFont typeface="+mj-lt"/>
              <a:buAutoNum type="arabicPeriod" startAt="9"/>
            </a:pPr>
            <a:r>
              <a:rPr lang="en-CA" sz="1600"/>
              <a:t>What are the types of the 4 default variables (Life Expectancy, Income, Population, World Regions)?</a:t>
            </a:r>
          </a:p>
          <a:p>
            <a:pPr marL="806958" lvl="1" indent="-514350" algn="l">
              <a:buFont typeface="+mj-lt"/>
              <a:buAutoNum type="arabicPeriod" startAt="9"/>
            </a:pPr>
            <a:r>
              <a:rPr lang="en-CA" sz="1600"/>
              <a:t>Play around with the charts for a bit. Can you find pairs of variables that are positively correlated? Negatively correlated? Uncorrelated?</a:t>
            </a:r>
          </a:p>
        </p:txBody>
      </p:sp>
      <p:sp>
        <p:nvSpPr>
          <p:cNvPr id="4" name="Content Placeholder 3">
            <a:extLst>
              <a:ext uri="{FF2B5EF4-FFF2-40B4-BE49-F238E27FC236}">
                <a16:creationId xmlns:a16="http://schemas.microsoft.com/office/drawing/2014/main" id="{F8FE241D-3036-9D5A-DED5-132EC8D15437}"/>
              </a:ext>
            </a:extLst>
          </p:cNvPr>
          <p:cNvSpPr>
            <a:spLocks noGrp="1"/>
          </p:cNvSpPr>
          <p:nvPr>
            <p:ph sz="half" idx="2"/>
          </p:nvPr>
        </p:nvSpPr>
        <p:spPr/>
        <p:txBody>
          <a:bodyPr anchor="t"/>
          <a:lstStyle/>
          <a:p>
            <a:pPr marL="806958" lvl="1" indent="-514350" algn="l">
              <a:buFont typeface="+mj-lt"/>
              <a:buAutoNum type="arabicPeriod" startAt="15"/>
            </a:pPr>
            <a:r>
              <a:rPr lang="en-CA" sz="1600"/>
              <a:t>Among those variables that are correlated, do any seem to you to exhibit a dependent-independent relationship? How could you identify such pairs?</a:t>
            </a:r>
          </a:p>
          <a:p>
            <a:pPr marL="806958" lvl="1" indent="-514350" algn="l">
              <a:buFont typeface="+mj-lt"/>
              <a:buAutoNum type="arabicPeriod" startAt="15"/>
            </a:pPr>
            <a:r>
              <a:rPr lang="en-CA" sz="1600"/>
              <a:t>Can you provide an eyeball estimate of the mean, the median, and the range of various numerical variables?</a:t>
            </a:r>
          </a:p>
          <a:p>
            <a:pPr marL="806958" lvl="1" indent="-514350" algn="l">
              <a:buFont typeface="+mj-lt"/>
              <a:buAutoNum type="arabicPeriod" startAt="15"/>
            </a:pPr>
            <a:r>
              <a:rPr lang="en-CA" sz="1600"/>
              <a:t>Can you provide an eyeball estimate of the mode of the categorical variables?</a:t>
            </a:r>
          </a:p>
          <a:p>
            <a:pPr marL="806958" lvl="1" indent="-514350" algn="l">
              <a:buFont typeface="+mj-lt"/>
              <a:buAutoNum type="arabicPeriod" startAt="15"/>
            </a:pPr>
            <a:r>
              <a:rPr lang="en-CA" sz="1600"/>
              <a:t>Can you identify epochal moments (special temporal points) in the data where a shift occurs, say?</a:t>
            </a:r>
          </a:p>
          <a:p>
            <a:pPr marL="806958" lvl="1" indent="-514350" algn="l">
              <a:buFont typeface="+mj-lt"/>
              <a:buAutoNum type="arabicPeriod" startAt="15"/>
            </a:pPr>
            <a:r>
              <a:rPr lang="en-CA" sz="1600"/>
              <a:t>Is the tool and its underlying dataset useable? What factors does your answer depend on?</a:t>
            </a:r>
          </a:p>
        </p:txBody>
      </p:sp>
      <p:sp>
        <p:nvSpPr>
          <p:cNvPr id="6" name="Slide Number Placeholder 5">
            <a:extLst>
              <a:ext uri="{FF2B5EF4-FFF2-40B4-BE49-F238E27FC236}">
                <a16:creationId xmlns:a16="http://schemas.microsoft.com/office/drawing/2014/main" id="{AF5D6C04-F9DD-B7CB-D308-2450FAC0C541}"/>
              </a:ext>
            </a:extLst>
          </p:cNvPr>
          <p:cNvSpPr>
            <a:spLocks noGrp="1"/>
          </p:cNvSpPr>
          <p:nvPr>
            <p:ph type="sldNum" sz="quarter" idx="4"/>
          </p:nvPr>
        </p:nvSpPr>
        <p:spPr/>
        <p:txBody>
          <a:bodyPr/>
          <a:lstStyle/>
          <a:p>
            <a:fld id="{4D63F5A6-AD82-4E1E-87F7-CE90DE510401}" type="slidenum">
              <a:rPr lang="en-CA" smtClean="0"/>
              <a:pPr/>
              <a:t>259</a:t>
            </a:fld>
            <a:endParaRPr lang="en-CA"/>
          </a:p>
        </p:txBody>
      </p:sp>
      <p:sp>
        <p:nvSpPr>
          <p:cNvPr id="7" name="Date Placeholder 5">
            <a:extLst>
              <a:ext uri="{FF2B5EF4-FFF2-40B4-BE49-F238E27FC236}">
                <a16:creationId xmlns:a16="http://schemas.microsoft.com/office/drawing/2014/main" id="{E1F63825-F234-704B-0C3F-94A55483136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248508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7C31-B54B-BB4A-11D8-17C5C407A58F}"/>
              </a:ext>
            </a:extLst>
          </p:cNvPr>
          <p:cNvSpPr>
            <a:spLocks noGrp="1"/>
          </p:cNvSpPr>
          <p:nvPr>
            <p:ph type="title"/>
          </p:nvPr>
        </p:nvSpPr>
        <p:spPr/>
        <p:txBody>
          <a:bodyPr/>
          <a:lstStyle/>
          <a:p>
            <a:r>
              <a:rPr lang="en-CA"/>
              <a:t>Software and Tools</a:t>
            </a:r>
          </a:p>
        </p:txBody>
      </p:sp>
      <p:sp>
        <p:nvSpPr>
          <p:cNvPr id="8" name="Content Placeholder 7">
            <a:extLst>
              <a:ext uri="{FF2B5EF4-FFF2-40B4-BE49-F238E27FC236}">
                <a16:creationId xmlns:a16="http://schemas.microsoft.com/office/drawing/2014/main" id="{68A775E1-7398-6D48-5EEE-FB37611875F3}"/>
              </a:ext>
            </a:extLst>
          </p:cNvPr>
          <p:cNvSpPr>
            <a:spLocks noGrp="1"/>
          </p:cNvSpPr>
          <p:nvPr>
            <p:ph idx="1"/>
          </p:nvPr>
        </p:nvSpPr>
        <p:spPr/>
        <p:txBody>
          <a:bodyPr/>
          <a:lstStyle/>
          <a:p>
            <a:pPr algn="l"/>
            <a:r>
              <a:rPr lang="en-CA" sz="2000" b="1"/>
              <a:t>Programming (and Related)</a:t>
            </a:r>
          </a:p>
          <a:p>
            <a:pPr lvl="1" algn="l"/>
            <a:r>
              <a:rPr lang="en-CA" sz="1600"/>
              <a:t>Python, R, C/C++/C#, Perl, Julia, </a:t>
            </a:r>
            <a:r>
              <a:rPr lang="en-CA" sz="1600" err="1"/>
              <a:t>regexps</a:t>
            </a:r>
            <a:r>
              <a:rPr lang="en-CA" sz="1600"/>
              <a:t> (, Visual Basic?), Java, Ruby, etc.</a:t>
            </a:r>
          </a:p>
          <a:p>
            <a:pPr algn="l">
              <a:spcBef>
                <a:spcPts val="1400"/>
              </a:spcBef>
            </a:pPr>
            <a:r>
              <a:rPr lang="en-CA" sz="2000" b="1"/>
              <a:t>Database Management</a:t>
            </a:r>
          </a:p>
          <a:p>
            <a:pPr lvl="1" algn="l"/>
            <a:r>
              <a:rPr lang="en-CA" sz="1600"/>
              <a:t>SQL and variants, </a:t>
            </a:r>
            <a:r>
              <a:rPr lang="en-CA" sz="1600" err="1"/>
              <a:t>ArangoDB</a:t>
            </a:r>
            <a:r>
              <a:rPr lang="en-CA" sz="1600"/>
              <a:t>, MongoDB, Redis, Amazon DynamoDB (, Access?), Big Query, Redshift, Synapse, etc.</a:t>
            </a:r>
          </a:p>
          <a:p>
            <a:pPr algn="l">
              <a:spcBef>
                <a:spcPts val="1400"/>
              </a:spcBef>
            </a:pPr>
            <a:r>
              <a:rPr lang="en-CA" sz="2000" b="1"/>
              <a:t>Data Visualization</a:t>
            </a:r>
          </a:p>
          <a:p>
            <a:pPr lvl="1" algn="l"/>
            <a:r>
              <a:rPr lang="en-CA" sz="1600"/>
              <a:t>ggplot2, seaborn, plot.ly, Power BI, Tableau, D3.js, Google Data Studio, proprietary software, etc.</a:t>
            </a:r>
          </a:p>
          <a:p>
            <a:pPr algn="l">
              <a:spcBef>
                <a:spcPts val="1400"/>
              </a:spcBef>
            </a:pPr>
            <a:r>
              <a:rPr lang="en-CA" sz="2000" b="1"/>
              <a:t>Simulations, Statistical Analysis, Data Analysis, Machine Learning </a:t>
            </a:r>
          </a:p>
          <a:p>
            <a:pPr lvl="1" algn="l"/>
            <a:r>
              <a:rPr lang="en-CA" sz="1600" err="1"/>
              <a:t>tidyverse</a:t>
            </a:r>
            <a:r>
              <a:rPr lang="en-CA" sz="1600"/>
              <a:t>, scikit-learn, </a:t>
            </a:r>
            <a:r>
              <a:rPr lang="en-CA" sz="1600" err="1"/>
              <a:t>numpy</a:t>
            </a:r>
            <a:r>
              <a:rPr lang="en-CA" sz="1600"/>
              <a:t>, pandas, </a:t>
            </a:r>
            <a:r>
              <a:rPr lang="en-CA" sz="1600" err="1"/>
              <a:t>scipy</a:t>
            </a:r>
            <a:r>
              <a:rPr lang="en-CA" sz="1600"/>
              <a:t>, MATLAB, Simulink, SAS, SPSS, STATA (, Excel?), Visio, TensorFlow, </a:t>
            </a:r>
            <a:r>
              <a:rPr lang="en-CA" sz="1600" err="1"/>
              <a:t>keras</a:t>
            </a:r>
            <a:r>
              <a:rPr lang="en-CA" sz="1600"/>
              <a:t>, Spark, Scala, etc.</a:t>
            </a:r>
          </a:p>
          <a:p>
            <a:pPr algn="l">
              <a:spcBef>
                <a:spcPts val="1400"/>
              </a:spcBef>
            </a:pPr>
            <a:r>
              <a:rPr lang="en-CA" sz="2000" b="1"/>
              <a:t>Typesetting and Reporting </a:t>
            </a:r>
          </a:p>
          <a:p>
            <a:pPr lvl="1" algn="l"/>
            <a:r>
              <a:rPr lang="en-CA" sz="1600"/>
              <a:t>LaTeX, R Markdown, Adobe Illustrator, GIMP (, Word?, PowerPoint?), etc.</a:t>
            </a:r>
          </a:p>
        </p:txBody>
      </p:sp>
      <p:sp>
        <p:nvSpPr>
          <p:cNvPr id="5" name="Slide Number Placeholder 4">
            <a:extLst>
              <a:ext uri="{FF2B5EF4-FFF2-40B4-BE49-F238E27FC236}">
                <a16:creationId xmlns:a16="http://schemas.microsoft.com/office/drawing/2014/main" id="{69B6594A-90A3-D291-995D-8178998A1A3C}"/>
              </a:ext>
            </a:extLst>
          </p:cNvPr>
          <p:cNvSpPr>
            <a:spLocks noGrp="1"/>
          </p:cNvSpPr>
          <p:nvPr>
            <p:ph type="sldNum" sz="quarter" idx="4"/>
          </p:nvPr>
        </p:nvSpPr>
        <p:spPr/>
        <p:txBody>
          <a:bodyPr/>
          <a:lstStyle/>
          <a:p>
            <a:fld id="{4D63F5A6-AD82-4E1E-87F7-CE90DE510401}" type="slidenum">
              <a:rPr lang="en-CA" smtClean="0"/>
              <a:pPr/>
              <a:t>26</a:t>
            </a:fld>
            <a:endParaRPr lang="en-CA"/>
          </a:p>
        </p:txBody>
      </p:sp>
      <p:sp>
        <p:nvSpPr>
          <p:cNvPr id="3" name="Rectangle 2">
            <a:extLst>
              <a:ext uri="{FF2B5EF4-FFF2-40B4-BE49-F238E27FC236}">
                <a16:creationId xmlns:a16="http://schemas.microsoft.com/office/drawing/2014/main" id="{44C45A5E-87FA-B189-27DD-450BBB489745}"/>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822E48-226E-3B0B-6402-811188384442}"/>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7" name="Date Placeholder 5">
            <a:extLst>
              <a:ext uri="{FF2B5EF4-FFF2-40B4-BE49-F238E27FC236}">
                <a16:creationId xmlns:a16="http://schemas.microsoft.com/office/drawing/2014/main" id="{F3DF0258-C518-25A3-CF9F-3420FC19B870}"/>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72904280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BF5A2-6D7E-8972-7043-9CDB4DBB042D}"/>
              </a:ext>
            </a:extLst>
          </p:cNvPr>
          <p:cNvSpPr>
            <a:spLocks noGrp="1"/>
          </p:cNvSpPr>
          <p:nvPr>
            <p:ph type="title"/>
          </p:nvPr>
        </p:nvSpPr>
        <p:spPr/>
        <p:txBody>
          <a:bodyPr/>
          <a:lstStyle/>
          <a:p>
            <a:r>
              <a:rPr lang="en-US"/>
              <a:t>Guided Project III (cont.)</a:t>
            </a:r>
          </a:p>
        </p:txBody>
      </p:sp>
      <p:sp>
        <p:nvSpPr>
          <p:cNvPr id="3" name="Content Placeholder 2">
            <a:extLst>
              <a:ext uri="{FF2B5EF4-FFF2-40B4-BE49-F238E27FC236}">
                <a16:creationId xmlns:a16="http://schemas.microsoft.com/office/drawing/2014/main" id="{6BB78506-9D43-205C-7513-A73509F88532}"/>
              </a:ext>
            </a:extLst>
          </p:cNvPr>
          <p:cNvSpPr>
            <a:spLocks noGrp="1"/>
          </p:cNvSpPr>
          <p:nvPr>
            <p:ph sz="half" idx="1"/>
          </p:nvPr>
        </p:nvSpPr>
        <p:spPr/>
        <p:txBody>
          <a:bodyPr anchor="t"/>
          <a:lstStyle/>
          <a:p>
            <a:pPr marL="806958" lvl="1" indent="-514350" algn="l">
              <a:buFont typeface="+mj-lt"/>
              <a:buAutoNum type="arabicPeriod" startAt="20"/>
            </a:pPr>
            <a:r>
              <a:rPr lang="en-CA" sz="1600"/>
              <a:t>Do you think that there could be problems with the reported values? For instance, select Sweden and the United States from the checkbox menu on the right and follow their path from 1799 to 2018/2020. From what point onwards are the values sensible? What do you think is happening at the start of the series?</a:t>
            </a:r>
          </a:p>
          <a:p>
            <a:pPr marL="806958" lvl="1" indent="-514350" algn="l">
              <a:buFont typeface="+mj-lt"/>
              <a:buAutoNum type="arabicPeriod" startAt="20"/>
            </a:pPr>
            <a:r>
              <a:rPr lang="en-CA" sz="1600"/>
              <a:t>Follow Eritrea for the same duration. Look up the country’s independence date from Ethiopia. What do you think the measurements prior to that date represent?</a:t>
            </a:r>
          </a:p>
          <a:p>
            <a:pPr marL="806958" lvl="1" indent="-514350" algn="l">
              <a:buFont typeface="+mj-lt"/>
              <a:buAutoNum type="arabicPeriod" startAt="20"/>
            </a:pPr>
            <a:r>
              <a:rPr lang="en-CA" sz="1600"/>
              <a:t>Follow Austria for the same duration. Look up the historical timeline of the country’s boundaries (Austria-Hungary, Anschluss, modern borders, etc.). What does that imply for the measurements?</a:t>
            </a:r>
          </a:p>
        </p:txBody>
      </p:sp>
      <p:sp>
        <p:nvSpPr>
          <p:cNvPr id="4" name="Content Placeholder 3">
            <a:extLst>
              <a:ext uri="{FF2B5EF4-FFF2-40B4-BE49-F238E27FC236}">
                <a16:creationId xmlns:a16="http://schemas.microsoft.com/office/drawing/2014/main" id="{3342DF3E-9B54-BD46-1579-6AFD697935BA}"/>
              </a:ext>
            </a:extLst>
          </p:cNvPr>
          <p:cNvSpPr>
            <a:spLocks noGrp="1"/>
          </p:cNvSpPr>
          <p:nvPr>
            <p:ph sz="half" idx="2"/>
          </p:nvPr>
        </p:nvSpPr>
        <p:spPr/>
        <p:txBody>
          <a:bodyPr anchor="t"/>
          <a:lstStyle/>
          <a:p>
            <a:pPr marL="806958" lvl="1" indent="-514350" algn="l">
              <a:buFont typeface="+mj-lt"/>
              <a:buAutoNum type="arabicPeriod" startAt="23"/>
            </a:pPr>
            <a:r>
              <a:rPr lang="en-CA" sz="1600"/>
              <a:t>Follow Finland for the same duration. What happens in 1809? Does that tell you anything about the way data is coded in the dataset?</a:t>
            </a:r>
          </a:p>
          <a:p>
            <a:pPr marL="806958" lvl="1" indent="-514350" algn="l">
              <a:buFont typeface="+mj-lt"/>
              <a:buAutoNum type="arabicPeriod" startAt="23"/>
            </a:pPr>
            <a:r>
              <a:rPr lang="en-CA" sz="1600"/>
              <a:t>De-select all countries and let the simulation run from 1799 to 2018/2020. Can you identify instances where a large subset of observations behaves in unexpected manners? If so, do you think that this is due to data cleaning/data processing issues?</a:t>
            </a:r>
          </a:p>
          <a:p>
            <a:pPr marL="806958" lvl="1" indent="-514350" algn="l">
              <a:buFont typeface="+mj-lt"/>
              <a:buAutoNum type="arabicPeriod" startAt="23"/>
            </a:pPr>
            <a:r>
              <a:rPr lang="en-CA" sz="1600"/>
              <a:t>Continue exploring the dataset. You may change which variables are displayed or work with some of the other visualization methods. Overall, do you think that the dataset is sound? Would you use it to run analyses? What are some of its strengths and weaknesses?</a:t>
            </a:r>
          </a:p>
        </p:txBody>
      </p:sp>
      <p:sp>
        <p:nvSpPr>
          <p:cNvPr id="6" name="Slide Number Placeholder 5">
            <a:extLst>
              <a:ext uri="{FF2B5EF4-FFF2-40B4-BE49-F238E27FC236}">
                <a16:creationId xmlns:a16="http://schemas.microsoft.com/office/drawing/2014/main" id="{398AF4F9-2824-561D-2E7C-B9120865800E}"/>
              </a:ext>
            </a:extLst>
          </p:cNvPr>
          <p:cNvSpPr>
            <a:spLocks noGrp="1"/>
          </p:cNvSpPr>
          <p:nvPr>
            <p:ph type="sldNum" sz="quarter" idx="4"/>
          </p:nvPr>
        </p:nvSpPr>
        <p:spPr/>
        <p:txBody>
          <a:bodyPr/>
          <a:lstStyle/>
          <a:p>
            <a:fld id="{4D63F5A6-AD82-4E1E-87F7-CE90DE510401}" type="slidenum">
              <a:rPr lang="en-CA" smtClean="0"/>
              <a:pPr/>
              <a:t>260</a:t>
            </a:fld>
            <a:endParaRPr lang="en-CA"/>
          </a:p>
        </p:txBody>
      </p:sp>
      <p:sp>
        <p:nvSpPr>
          <p:cNvPr id="7" name="Date Placeholder 5">
            <a:extLst>
              <a:ext uri="{FF2B5EF4-FFF2-40B4-BE49-F238E27FC236}">
                <a16:creationId xmlns:a16="http://schemas.microsoft.com/office/drawing/2014/main" id="{F4387E4A-64C8-7FE9-5F11-739187A876E9}"/>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37465549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C456-0B09-11A8-1201-4DB26452E0A5}"/>
              </a:ext>
            </a:extLst>
          </p:cNvPr>
          <p:cNvSpPr>
            <a:spLocks noGrp="1"/>
          </p:cNvSpPr>
          <p:nvPr>
            <p:ph type="title"/>
          </p:nvPr>
        </p:nvSpPr>
        <p:spPr/>
        <p:txBody>
          <a:bodyPr/>
          <a:lstStyle/>
          <a:p>
            <a:r>
              <a:rPr lang="en-US"/>
              <a:t>Guided Project IV</a:t>
            </a:r>
          </a:p>
        </p:txBody>
      </p:sp>
      <p:sp>
        <p:nvSpPr>
          <p:cNvPr id="3" name="Content Placeholder 2">
            <a:extLst>
              <a:ext uri="{FF2B5EF4-FFF2-40B4-BE49-F238E27FC236}">
                <a16:creationId xmlns:a16="http://schemas.microsoft.com/office/drawing/2014/main" id="{FA6C5251-FD4D-B90A-C277-2F1AC8C68368}"/>
              </a:ext>
            </a:extLst>
          </p:cNvPr>
          <p:cNvSpPr>
            <a:spLocks noGrp="1"/>
          </p:cNvSpPr>
          <p:nvPr>
            <p:ph sz="half" idx="1"/>
          </p:nvPr>
        </p:nvSpPr>
        <p:spPr/>
        <p:txBody>
          <a:bodyPr anchor="t"/>
          <a:lstStyle/>
          <a:p>
            <a:pPr algn="l"/>
            <a:r>
              <a:rPr lang="en-CA" sz="2000"/>
              <a:t>Select a dataset from the list below (or any other set of interest to you):</a:t>
            </a:r>
          </a:p>
          <a:p>
            <a:pPr lvl="1"/>
            <a:r>
              <a:rPr lang="en-CA" sz="1600">
                <a:highlight>
                  <a:srgbClr val="C0C0C0"/>
                </a:highlight>
                <a:hlinkClick r:id="rId2"/>
              </a:rPr>
              <a:t>GlobalCitiesPBI.csv</a:t>
            </a:r>
            <a:endParaRPr lang="en-CA" sz="1600"/>
          </a:p>
          <a:p>
            <a:pPr lvl="1"/>
            <a:r>
              <a:rPr lang="en-CA" sz="1600">
                <a:highlight>
                  <a:srgbClr val="C0C0C0"/>
                </a:highlight>
                <a:hlinkClick r:id="rId3"/>
              </a:rPr>
              <a:t>2016collisionsfinal.csv</a:t>
            </a:r>
            <a:endParaRPr lang="en-CA" sz="1600">
              <a:highlight>
                <a:srgbClr val="C0C0C0"/>
              </a:highlight>
            </a:endParaRPr>
          </a:p>
          <a:p>
            <a:pPr lvl="1"/>
            <a:r>
              <a:rPr lang="en-CA" sz="1600">
                <a:highlight>
                  <a:srgbClr val="C0C0C0"/>
                </a:highlight>
                <a:hlinkClick r:id="rId4"/>
              </a:rPr>
              <a:t>polls_us_election_2016.csv</a:t>
            </a:r>
            <a:endParaRPr lang="en-CA" sz="1600">
              <a:highlight>
                <a:srgbClr val="C0C0C0"/>
              </a:highlight>
            </a:endParaRPr>
          </a:p>
          <a:p>
            <a:pPr lvl="1"/>
            <a:r>
              <a:rPr lang="en-CA" sz="1600">
                <a:highlight>
                  <a:srgbClr val="C0C0C0"/>
                </a:highlight>
                <a:hlinkClick r:id="rId5"/>
              </a:rPr>
              <a:t>HR_2016_Census_simple.xlsx</a:t>
            </a:r>
            <a:endParaRPr lang="en-CA" sz="1600"/>
          </a:p>
          <a:p>
            <a:r>
              <a:rPr lang="en-CA" sz="2000"/>
              <a:t>For your dataset(s):</a:t>
            </a:r>
          </a:p>
          <a:p>
            <a:pPr marL="658368" lvl="1" indent="-457200" algn="l">
              <a:buFont typeface="+mj-lt"/>
              <a:buAutoNum type="arabicPeriod"/>
            </a:pPr>
            <a:r>
              <a:rPr lang="en-CA" sz="1600"/>
              <a:t>Create a “data dictionary” to explain the different fields and variables. Can you find a source for these datasets online?</a:t>
            </a:r>
          </a:p>
          <a:p>
            <a:pPr marL="658368" lvl="1" indent="-457200" algn="l">
              <a:buFont typeface="+mj-lt"/>
              <a:buAutoNum type="arabicPeriod"/>
            </a:pPr>
            <a:r>
              <a:rPr lang="en-CA" sz="1600"/>
              <a:t>Develop a list of questions you would like answered about the datasets.</a:t>
            </a:r>
          </a:p>
        </p:txBody>
      </p:sp>
      <p:sp>
        <p:nvSpPr>
          <p:cNvPr id="4" name="Content Placeholder 3">
            <a:extLst>
              <a:ext uri="{FF2B5EF4-FFF2-40B4-BE49-F238E27FC236}">
                <a16:creationId xmlns:a16="http://schemas.microsoft.com/office/drawing/2014/main" id="{8A7B5416-DB59-8151-183F-F2DEC7C0AF4D}"/>
              </a:ext>
            </a:extLst>
          </p:cNvPr>
          <p:cNvSpPr>
            <a:spLocks noGrp="1"/>
          </p:cNvSpPr>
          <p:nvPr>
            <p:ph sz="half" idx="2"/>
          </p:nvPr>
        </p:nvSpPr>
        <p:spPr/>
        <p:txBody>
          <a:bodyPr anchor="t"/>
          <a:lstStyle/>
          <a:p>
            <a:pPr marL="658368" lvl="1" indent="-457200" algn="l">
              <a:buFont typeface="+mj-lt"/>
              <a:buAutoNum type="arabicPeriod" startAt="3"/>
            </a:pPr>
            <a:r>
              <a:rPr lang="en-CA" sz="1600"/>
              <a:t>Investigate individual variables (through simple charts, univariate statistics, etc.).</a:t>
            </a:r>
          </a:p>
          <a:p>
            <a:pPr marL="658368" lvl="1" indent="-457200" algn="l">
              <a:buFont typeface="+mj-lt"/>
              <a:buAutoNum type="arabicPeriod" startAt="3"/>
            </a:pPr>
            <a:r>
              <a:rPr lang="en-CA" sz="1600"/>
              <a:t>Repeat the process with bivariate investigations (though simple charts, joint distributions, variable interactions, etc.).</a:t>
            </a:r>
          </a:p>
          <a:p>
            <a:pPr marL="658368" lvl="1" indent="-457200" algn="l">
              <a:buFont typeface="+mj-lt"/>
              <a:buAutoNum type="arabicPeriod" startAt="3"/>
            </a:pPr>
            <a:r>
              <a:rPr lang="en-CA" sz="1600"/>
              <a:t>Do you trust the dataset, or not? Support your answer. If you do not trust the dataset, flag potential invalid entries, anomalous observations, missing values, or outliers. How should these entries be treated?</a:t>
            </a:r>
          </a:p>
          <a:p>
            <a:pPr marL="658368" lvl="1" indent="-457200" algn="l">
              <a:buFont typeface="+mj-lt"/>
              <a:buAutoNum type="arabicPeriod" startAt="3"/>
            </a:pPr>
            <a:r>
              <a:rPr lang="en-CA" sz="1600"/>
              <a:t>Does any of your analysis suggest that some of the variables should be transformed? Do any of the questions you developed in step 2 support such transformations? If so, transform the data appropriately.</a:t>
            </a:r>
          </a:p>
        </p:txBody>
      </p:sp>
      <p:sp>
        <p:nvSpPr>
          <p:cNvPr id="6" name="Slide Number Placeholder 5">
            <a:extLst>
              <a:ext uri="{FF2B5EF4-FFF2-40B4-BE49-F238E27FC236}">
                <a16:creationId xmlns:a16="http://schemas.microsoft.com/office/drawing/2014/main" id="{DA69324A-7A19-5C8D-C4E0-41CA4D751083}"/>
              </a:ext>
            </a:extLst>
          </p:cNvPr>
          <p:cNvSpPr>
            <a:spLocks noGrp="1"/>
          </p:cNvSpPr>
          <p:nvPr>
            <p:ph type="sldNum" sz="quarter" idx="4"/>
          </p:nvPr>
        </p:nvSpPr>
        <p:spPr/>
        <p:txBody>
          <a:bodyPr/>
          <a:lstStyle/>
          <a:p>
            <a:fld id="{4D63F5A6-AD82-4E1E-87F7-CE90DE510401}" type="slidenum">
              <a:rPr lang="en-CA" smtClean="0"/>
              <a:pPr/>
              <a:t>261</a:t>
            </a:fld>
            <a:endParaRPr lang="en-CA"/>
          </a:p>
        </p:txBody>
      </p:sp>
      <p:sp>
        <p:nvSpPr>
          <p:cNvPr id="7" name="Date Placeholder 5">
            <a:extLst>
              <a:ext uri="{FF2B5EF4-FFF2-40B4-BE49-F238E27FC236}">
                <a16:creationId xmlns:a16="http://schemas.microsoft.com/office/drawing/2014/main" id="{F6D5D809-4A84-C000-0489-F0E6416B74C7}"/>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418839422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References</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DATA SCIENCE ESSENTIALS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262</a:t>
            </a:fld>
            <a:endParaRPr lang="en-CA"/>
          </a:p>
        </p:txBody>
      </p:sp>
    </p:spTree>
    <p:extLst>
      <p:ext uri="{BB962C8B-B14F-4D97-AF65-F5344CB8AC3E}">
        <p14:creationId xmlns:p14="http://schemas.microsoft.com/office/powerpoint/2010/main" val="141266020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3017-D730-9893-C7A4-859E71714445}"/>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9568AD7B-0638-5596-4CE3-8AE8C2F6D55C}"/>
              </a:ext>
            </a:extLst>
          </p:cNvPr>
          <p:cNvSpPr>
            <a:spLocks noGrp="1"/>
          </p:cNvSpPr>
          <p:nvPr>
            <p:ph idx="1"/>
          </p:nvPr>
        </p:nvSpPr>
        <p:spPr/>
        <p:txBody>
          <a:bodyPr anchor="ctr">
            <a:noAutofit/>
          </a:bodyPr>
          <a:lstStyle/>
          <a:p>
            <a:pPr algn="l"/>
            <a:r>
              <a:rPr lang="en-CA" sz="2000"/>
              <a:t>C. C. Aggarwal, </a:t>
            </a:r>
            <a:r>
              <a:rPr lang="en-CA" sz="2000" i="1">
                <a:hlinkClick r:id="rId3"/>
              </a:rPr>
              <a:t>Data Classification: Algorithms and Applications</a:t>
            </a:r>
            <a:r>
              <a:rPr lang="en-CA" sz="2000"/>
              <a:t>. CRC Press, 2015.</a:t>
            </a:r>
          </a:p>
          <a:p>
            <a:pPr algn="l"/>
            <a:r>
              <a:rPr lang="en-CA" sz="2000"/>
              <a:t>C. C. Aggarwal, </a:t>
            </a:r>
            <a:r>
              <a:rPr lang="en-CA" sz="2000" i="1">
                <a:hlinkClick r:id="rId4"/>
              </a:rPr>
              <a:t>Data Mining: The Textbook</a:t>
            </a:r>
            <a:r>
              <a:rPr lang="en-CA" sz="2000"/>
              <a:t>. Cham: Springer, 2015.</a:t>
            </a:r>
          </a:p>
          <a:p>
            <a:pPr algn="l"/>
            <a:r>
              <a:rPr lang="en-CA" sz="2000"/>
              <a:t>C. C. Aggarwal, C. K. Reddy, </a:t>
            </a:r>
            <a:r>
              <a:rPr lang="en-CA" sz="2000" i="1">
                <a:hlinkClick r:id="rId5"/>
              </a:rPr>
              <a:t>Data Clustering: Algorithms and Applications</a:t>
            </a:r>
            <a:r>
              <a:rPr lang="en-CA" sz="2000"/>
              <a:t>. CRC Press, 2014.</a:t>
            </a:r>
          </a:p>
          <a:p>
            <a:r>
              <a:rPr lang="en-CA" sz="2000"/>
              <a:t>P. Boily, J. </a:t>
            </a:r>
            <a:r>
              <a:rPr lang="en-CA" sz="2000" err="1"/>
              <a:t>Schellinck</a:t>
            </a:r>
            <a:r>
              <a:rPr lang="en-CA" sz="2000"/>
              <a:t>, </a:t>
            </a:r>
            <a:r>
              <a:rPr lang="en-CA" sz="2000" i="1">
                <a:hlinkClick r:id="rId6"/>
              </a:rPr>
              <a:t>Data Understanding, Data Analysis, and Data Science</a:t>
            </a:r>
            <a:r>
              <a:rPr lang="en-CA" sz="2000" i="1"/>
              <a:t>.</a:t>
            </a:r>
            <a:r>
              <a:rPr lang="en-CA" sz="2000"/>
              <a:t> Data Action Lab, 2022. </a:t>
            </a:r>
          </a:p>
          <a:p>
            <a:pPr algn="l"/>
            <a:r>
              <a:rPr lang="en-CA" sz="2000"/>
              <a:t>D. Brin, </a:t>
            </a:r>
            <a:r>
              <a:rPr lang="en-CA" sz="2000" i="1">
                <a:hlinkClick r:id="rId7"/>
              </a:rPr>
              <a:t>The Transparent Society: Will Technology Force Us to Choose Between Privacy and Freedom?</a:t>
            </a:r>
            <a:r>
              <a:rPr lang="en-CA" sz="2000"/>
              <a:t> Perseus, 1998.</a:t>
            </a:r>
          </a:p>
          <a:p>
            <a:pPr algn="l"/>
            <a:r>
              <a:rPr lang="en-CA" sz="2000"/>
              <a:t> Coursera, “</a:t>
            </a:r>
            <a:r>
              <a:rPr lang="en-CA" sz="2000">
                <a:hlinkClick r:id="rId8"/>
              </a:rPr>
              <a:t>Introduction to Data Engineering</a:t>
            </a:r>
            <a:r>
              <a:rPr lang="en-CA" sz="2000"/>
              <a:t>.”</a:t>
            </a:r>
          </a:p>
        </p:txBody>
      </p:sp>
      <p:sp>
        <p:nvSpPr>
          <p:cNvPr id="5" name="Slide Number Placeholder 4">
            <a:extLst>
              <a:ext uri="{FF2B5EF4-FFF2-40B4-BE49-F238E27FC236}">
                <a16:creationId xmlns:a16="http://schemas.microsoft.com/office/drawing/2014/main" id="{C786876A-BCBD-7C9C-D402-A3A31FE7542C}"/>
              </a:ext>
            </a:extLst>
          </p:cNvPr>
          <p:cNvSpPr>
            <a:spLocks noGrp="1"/>
          </p:cNvSpPr>
          <p:nvPr>
            <p:ph type="sldNum" sz="quarter" idx="4"/>
          </p:nvPr>
        </p:nvSpPr>
        <p:spPr/>
        <p:txBody>
          <a:bodyPr/>
          <a:lstStyle/>
          <a:p>
            <a:fld id="{4D63F5A6-AD82-4E1E-87F7-CE90DE510401}" type="slidenum">
              <a:rPr lang="en-CA" smtClean="0"/>
              <a:pPr/>
              <a:t>263</a:t>
            </a:fld>
            <a:endParaRPr lang="en-CA"/>
          </a:p>
        </p:txBody>
      </p:sp>
      <p:sp>
        <p:nvSpPr>
          <p:cNvPr id="6" name="Date Placeholder 5">
            <a:extLst>
              <a:ext uri="{FF2B5EF4-FFF2-40B4-BE49-F238E27FC236}">
                <a16:creationId xmlns:a16="http://schemas.microsoft.com/office/drawing/2014/main" id="{AA3BFE3D-D6DC-131A-1589-953CC1B9CAE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4517689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3017-D730-9893-C7A4-859E71714445}"/>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9568AD7B-0638-5596-4CE3-8AE8C2F6D55C}"/>
              </a:ext>
            </a:extLst>
          </p:cNvPr>
          <p:cNvSpPr>
            <a:spLocks noGrp="1"/>
          </p:cNvSpPr>
          <p:nvPr>
            <p:ph idx="1"/>
          </p:nvPr>
        </p:nvSpPr>
        <p:spPr/>
        <p:txBody>
          <a:bodyPr anchor="ctr">
            <a:normAutofit/>
          </a:bodyPr>
          <a:lstStyle/>
          <a:p>
            <a:pPr algn="l"/>
            <a:r>
              <a:rPr lang="en-CA" sz="2000"/>
              <a:t>T. H. Davenport and D. J. Patil, “</a:t>
            </a:r>
            <a:r>
              <a:rPr lang="en-CA" sz="2000">
                <a:hlinkClick r:id="rId2"/>
              </a:rPr>
              <a:t>Data Scientist: The Sexiest Job of the 21st Century</a:t>
            </a:r>
            <a:r>
              <a:rPr lang="en-CA" sz="2000"/>
              <a:t>,” </a:t>
            </a:r>
            <a:r>
              <a:rPr lang="en-CA" sz="2000" i="1"/>
              <a:t>Harvard Business Review</a:t>
            </a:r>
            <a:r>
              <a:rPr lang="en-CA" sz="2000"/>
              <a:t>, Oct. 2012.</a:t>
            </a:r>
          </a:p>
          <a:p>
            <a:pPr algn="l"/>
            <a:r>
              <a:rPr lang="en-CA" sz="2000"/>
              <a:t>T. Hastie, R. </a:t>
            </a:r>
            <a:r>
              <a:rPr lang="en-CA" sz="2000" err="1"/>
              <a:t>Tibshirani</a:t>
            </a:r>
            <a:r>
              <a:rPr lang="en-CA" sz="2000"/>
              <a:t>, and J. Friedman, </a:t>
            </a:r>
            <a:r>
              <a:rPr lang="en-CA" sz="2000" i="1">
                <a:hlinkClick r:id="rId3"/>
              </a:rPr>
              <a:t>The Elements of Statistical Learning: Data Mining, Inference, and Prediction</a:t>
            </a:r>
            <a:r>
              <a:rPr lang="en-CA" sz="2000" i="1"/>
              <a:t>, 2nd ed.</a:t>
            </a:r>
            <a:r>
              <a:rPr lang="en-CA" sz="2000"/>
              <a:t> Springer, 2008.</a:t>
            </a:r>
          </a:p>
          <a:p>
            <a:pPr algn="l"/>
            <a:r>
              <a:rPr lang="en-CA" sz="2000"/>
              <a:t>H. </a:t>
            </a:r>
            <a:r>
              <a:rPr lang="en-CA" sz="2000" err="1"/>
              <a:t>Konsek</a:t>
            </a:r>
            <a:r>
              <a:rPr lang="en-CA" sz="2000"/>
              <a:t>, “</a:t>
            </a:r>
            <a:r>
              <a:rPr lang="en-CA" sz="2000">
                <a:hlinkClick r:id="rId4"/>
              </a:rPr>
              <a:t>Automating Data Pipelines: Types, Use Cases, Best Practices</a:t>
            </a:r>
            <a:r>
              <a:rPr lang="en-CA" sz="2000"/>
              <a:t>.” Soft Kraft.</a:t>
            </a:r>
          </a:p>
          <a:p>
            <a:pPr algn="l"/>
            <a:r>
              <a:rPr lang="en-CA" sz="2000"/>
              <a:t>J. </a:t>
            </a:r>
            <a:r>
              <a:rPr lang="en-CA" sz="2000" err="1"/>
              <a:t>Kunigk</a:t>
            </a:r>
            <a:r>
              <a:rPr lang="en-CA" sz="2000"/>
              <a:t>, I. Buss, P. Wilkinson, and L. George, </a:t>
            </a:r>
            <a:r>
              <a:rPr lang="en-CA" sz="2000" i="1"/>
              <a:t>Architecting Modern Data Platforms: A Guide to Enterprise Hadoop at Scale</a:t>
            </a:r>
            <a:r>
              <a:rPr lang="en-CA" sz="2000"/>
              <a:t>. O’Reilly Media, 2018.</a:t>
            </a:r>
          </a:p>
          <a:p>
            <a:pPr algn="l"/>
            <a:r>
              <a:rPr lang="en-CA" sz="2000"/>
              <a:t>T. </a:t>
            </a:r>
            <a:r>
              <a:rPr lang="en-CA" sz="2000" err="1"/>
              <a:t>Malaska</a:t>
            </a:r>
            <a:r>
              <a:rPr lang="en-CA" sz="2000"/>
              <a:t> and J. Seidman, </a:t>
            </a:r>
            <a:r>
              <a:rPr lang="en-CA" sz="2000" i="1"/>
              <a:t>Foundations for Architecting Data Solutions: Managing Successful Data Projects</a:t>
            </a:r>
            <a:r>
              <a:rPr lang="en-CA" sz="2000"/>
              <a:t>. O’Reilly Media, 2018.</a:t>
            </a:r>
          </a:p>
        </p:txBody>
      </p:sp>
      <p:sp>
        <p:nvSpPr>
          <p:cNvPr id="5" name="Slide Number Placeholder 4">
            <a:extLst>
              <a:ext uri="{FF2B5EF4-FFF2-40B4-BE49-F238E27FC236}">
                <a16:creationId xmlns:a16="http://schemas.microsoft.com/office/drawing/2014/main" id="{C786876A-BCBD-7C9C-D402-A3A31FE7542C}"/>
              </a:ext>
            </a:extLst>
          </p:cNvPr>
          <p:cNvSpPr>
            <a:spLocks noGrp="1"/>
          </p:cNvSpPr>
          <p:nvPr>
            <p:ph type="sldNum" sz="quarter" idx="4"/>
          </p:nvPr>
        </p:nvSpPr>
        <p:spPr/>
        <p:txBody>
          <a:bodyPr/>
          <a:lstStyle/>
          <a:p>
            <a:fld id="{4D63F5A6-AD82-4E1E-87F7-CE90DE510401}" type="slidenum">
              <a:rPr lang="en-CA" smtClean="0"/>
              <a:pPr/>
              <a:t>264</a:t>
            </a:fld>
            <a:endParaRPr lang="en-CA"/>
          </a:p>
        </p:txBody>
      </p:sp>
      <p:sp>
        <p:nvSpPr>
          <p:cNvPr id="6" name="Date Placeholder 5">
            <a:extLst>
              <a:ext uri="{FF2B5EF4-FFF2-40B4-BE49-F238E27FC236}">
                <a16:creationId xmlns:a16="http://schemas.microsoft.com/office/drawing/2014/main" id="{7303114D-154A-7391-ABCC-F9672641C25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56457187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3017-D730-9893-C7A4-859E71714445}"/>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9568AD7B-0638-5596-4CE3-8AE8C2F6D55C}"/>
              </a:ext>
            </a:extLst>
          </p:cNvPr>
          <p:cNvSpPr>
            <a:spLocks noGrp="1"/>
          </p:cNvSpPr>
          <p:nvPr>
            <p:ph idx="1"/>
          </p:nvPr>
        </p:nvSpPr>
        <p:spPr/>
        <p:txBody>
          <a:bodyPr anchor="ctr">
            <a:normAutofit/>
          </a:bodyPr>
          <a:lstStyle/>
          <a:p>
            <a:pPr algn="l"/>
            <a:r>
              <a:rPr lang="en-CA" sz="2000"/>
              <a:t>C. O’Neil, </a:t>
            </a:r>
            <a:r>
              <a:rPr lang="en-CA" sz="2000" i="1">
                <a:hlinkClick r:id="rId2"/>
              </a:rPr>
              <a:t>Weapons of Math Destruction: How Big Data Increases Inequality and Threatens Democracy</a:t>
            </a:r>
            <a:r>
              <a:rPr lang="en-CA" sz="2000"/>
              <a:t>. Crown, 2016.</a:t>
            </a:r>
          </a:p>
          <a:p>
            <a:pPr algn="l"/>
            <a:r>
              <a:rPr lang="en-CA" sz="2000"/>
              <a:t>T. Orchard and M. Woodbury, </a:t>
            </a:r>
            <a:r>
              <a:rPr lang="en-CA" sz="2000" i="1"/>
              <a:t>A missing information principle: theory and applications</a:t>
            </a:r>
            <a:r>
              <a:rPr lang="en-CA" sz="2000"/>
              <a:t>. University of California Press, 1972.</a:t>
            </a:r>
          </a:p>
          <a:p>
            <a:pPr algn="l"/>
            <a:r>
              <a:rPr lang="en-CA" sz="2000"/>
              <a:t>R. W. Paul and L. Elder, </a:t>
            </a:r>
            <a:r>
              <a:rPr lang="en-CA" sz="2000" i="1">
                <a:hlinkClick r:id="rId3"/>
              </a:rPr>
              <a:t>Understanding the Foundations of Ethical Reasoning</a:t>
            </a:r>
            <a:r>
              <a:rPr lang="en-CA" sz="2000"/>
              <a:t>, 2nd ed. Foundation for Critical Thinking, 2006.</a:t>
            </a:r>
          </a:p>
          <a:p>
            <a:pPr algn="l"/>
            <a:r>
              <a:rPr lang="en-GB" sz="2000" i="1">
                <a:hlinkClick r:id="rId4"/>
              </a:rPr>
              <a:t>What is Data Engineering? Everything You Need to Know in 2022</a:t>
            </a:r>
            <a:r>
              <a:rPr lang="en-GB" sz="2000"/>
              <a:t>. </a:t>
            </a:r>
            <a:r>
              <a:rPr lang="en-GB" sz="2000" err="1"/>
              <a:t>phData</a:t>
            </a:r>
            <a:r>
              <a:rPr lang="en-GB" sz="2000"/>
              <a:t>, 2022.</a:t>
            </a:r>
          </a:p>
          <a:p>
            <a:pPr algn="l"/>
            <a:r>
              <a:rPr lang="en-CA" sz="2000"/>
              <a:t>F. Provost and T. Fawcett, </a:t>
            </a:r>
            <a:r>
              <a:rPr lang="en-CA" sz="2000" i="1"/>
              <a:t>Data Science for Business</a:t>
            </a:r>
            <a:r>
              <a:rPr lang="en-CA" sz="2000"/>
              <a:t>. O’Reilly, 2015.</a:t>
            </a:r>
          </a:p>
        </p:txBody>
      </p:sp>
      <p:sp>
        <p:nvSpPr>
          <p:cNvPr id="5" name="Slide Number Placeholder 4">
            <a:extLst>
              <a:ext uri="{FF2B5EF4-FFF2-40B4-BE49-F238E27FC236}">
                <a16:creationId xmlns:a16="http://schemas.microsoft.com/office/drawing/2014/main" id="{C786876A-BCBD-7C9C-D402-A3A31FE7542C}"/>
              </a:ext>
            </a:extLst>
          </p:cNvPr>
          <p:cNvSpPr>
            <a:spLocks noGrp="1"/>
          </p:cNvSpPr>
          <p:nvPr>
            <p:ph type="sldNum" sz="quarter" idx="4"/>
          </p:nvPr>
        </p:nvSpPr>
        <p:spPr/>
        <p:txBody>
          <a:bodyPr/>
          <a:lstStyle/>
          <a:p>
            <a:fld id="{4D63F5A6-AD82-4E1E-87F7-CE90DE510401}" type="slidenum">
              <a:rPr lang="en-CA" smtClean="0"/>
              <a:pPr/>
              <a:t>265</a:t>
            </a:fld>
            <a:endParaRPr lang="en-CA"/>
          </a:p>
        </p:txBody>
      </p:sp>
      <p:sp>
        <p:nvSpPr>
          <p:cNvPr id="6" name="Date Placeholder 5">
            <a:extLst>
              <a:ext uri="{FF2B5EF4-FFF2-40B4-BE49-F238E27FC236}">
                <a16:creationId xmlns:a16="http://schemas.microsoft.com/office/drawing/2014/main" id="{F8756E2A-4BF9-5851-B6A5-CCD5EAA7BB8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798415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3017-D730-9893-C7A4-859E71714445}"/>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9568AD7B-0638-5596-4CE3-8AE8C2F6D55C}"/>
              </a:ext>
            </a:extLst>
          </p:cNvPr>
          <p:cNvSpPr>
            <a:spLocks noGrp="1"/>
          </p:cNvSpPr>
          <p:nvPr>
            <p:ph idx="1"/>
          </p:nvPr>
        </p:nvSpPr>
        <p:spPr/>
        <p:txBody>
          <a:bodyPr>
            <a:noAutofit/>
          </a:bodyPr>
          <a:lstStyle/>
          <a:p>
            <a:pPr algn="l"/>
            <a:r>
              <a:rPr lang="en-CA" sz="2000"/>
              <a:t>T. Raghunathan, J. </a:t>
            </a:r>
            <a:r>
              <a:rPr lang="en-CA" sz="2000" err="1"/>
              <a:t>Lepkowski</a:t>
            </a:r>
            <a:r>
              <a:rPr lang="en-CA" sz="2000"/>
              <a:t>, J. Van </a:t>
            </a:r>
            <a:r>
              <a:rPr lang="en-CA" sz="2000" err="1"/>
              <a:t>Hoewyk</a:t>
            </a:r>
            <a:r>
              <a:rPr lang="en-CA" sz="2000"/>
              <a:t>, and P. </a:t>
            </a:r>
            <a:r>
              <a:rPr lang="en-CA" sz="2000" err="1"/>
              <a:t>Solenberger</a:t>
            </a:r>
            <a:r>
              <a:rPr lang="en-CA" sz="2000"/>
              <a:t>, “A multivariate technique for multiply imputing missing values using a sequence of regression models,” </a:t>
            </a:r>
            <a:r>
              <a:rPr lang="en-CA" sz="2000" i="1"/>
              <a:t>Survey Methodology</a:t>
            </a:r>
            <a:r>
              <a:rPr lang="en-CA" sz="2000"/>
              <a:t>, vol. 27, no. 1, pp. 85–95, 2001.</a:t>
            </a:r>
          </a:p>
          <a:p>
            <a:pPr algn="l"/>
            <a:r>
              <a:rPr lang="en-CA" sz="2000"/>
              <a:t>D. B. Rubin, </a:t>
            </a:r>
            <a:r>
              <a:rPr lang="en-CA" sz="2000" i="1"/>
              <a:t>Multiple imputation for nonresponse in surveys</a:t>
            </a:r>
            <a:r>
              <a:rPr lang="en-CA" sz="2000"/>
              <a:t>. Wiley, 1987.</a:t>
            </a:r>
            <a:endParaRPr lang="en-GB" sz="2000"/>
          </a:p>
          <a:p>
            <a:pPr algn="l"/>
            <a:r>
              <a:rPr lang="en-CA" sz="2000"/>
              <a:t>R. Schutt and C. O’Neill, </a:t>
            </a:r>
            <a:r>
              <a:rPr lang="en-CA" sz="2000" i="1"/>
              <a:t>Doing Data Science: Straight Talk from the Front Line</a:t>
            </a:r>
            <a:r>
              <a:rPr lang="en-CA" sz="2000"/>
              <a:t>. O’Reilly, 2013.</a:t>
            </a:r>
          </a:p>
          <a:p>
            <a:pPr algn="l"/>
            <a:r>
              <a:rPr lang="en-GB" sz="2000"/>
              <a:t>simplystatistics.org, “</a:t>
            </a:r>
            <a:r>
              <a:rPr lang="en-GB" sz="2000">
                <a:hlinkClick r:id="rId2"/>
              </a:rPr>
              <a:t>An interactive visualization to teach about the curse of dimensionality</a:t>
            </a:r>
            <a:r>
              <a:rPr lang="en-GB" sz="2000"/>
              <a:t>.”</a:t>
            </a:r>
            <a:endParaRPr lang="en-CA" sz="2000"/>
          </a:p>
          <a:p>
            <a:pPr algn="l"/>
            <a:r>
              <a:rPr lang="en-CA" sz="2000"/>
              <a:t>S. van </a:t>
            </a:r>
            <a:r>
              <a:rPr lang="en-CA" sz="2000" err="1"/>
              <a:t>Buuren</a:t>
            </a:r>
            <a:r>
              <a:rPr lang="en-CA" sz="2000"/>
              <a:t>, </a:t>
            </a:r>
            <a:r>
              <a:rPr lang="en-CA" sz="2000" i="1"/>
              <a:t>Flexible imputation of missing data</a:t>
            </a:r>
            <a:r>
              <a:rPr lang="en-CA" sz="2000"/>
              <a:t>. CRC Press, 2012.</a:t>
            </a:r>
          </a:p>
          <a:p>
            <a:pPr algn="l"/>
            <a:r>
              <a:rPr lang="nn-NO" sz="2000"/>
              <a:t>A. Watt, </a:t>
            </a:r>
            <a:r>
              <a:rPr lang="nn-NO" sz="2000" i="1">
                <a:hlinkClick r:id="rId3"/>
              </a:rPr>
              <a:t>Database Design</a:t>
            </a:r>
            <a:r>
              <a:rPr lang="nn-NO" sz="2000"/>
              <a:t>. BCCampus, 2014.</a:t>
            </a:r>
          </a:p>
        </p:txBody>
      </p:sp>
      <p:sp>
        <p:nvSpPr>
          <p:cNvPr id="5" name="Slide Number Placeholder 4">
            <a:extLst>
              <a:ext uri="{FF2B5EF4-FFF2-40B4-BE49-F238E27FC236}">
                <a16:creationId xmlns:a16="http://schemas.microsoft.com/office/drawing/2014/main" id="{C786876A-BCBD-7C9C-D402-A3A31FE7542C}"/>
              </a:ext>
            </a:extLst>
          </p:cNvPr>
          <p:cNvSpPr>
            <a:spLocks noGrp="1"/>
          </p:cNvSpPr>
          <p:nvPr>
            <p:ph type="sldNum" sz="quarter" idx="4"/>
          </p:nvPr>
        </p:nvSpPr>
        <p:spPr/>
        <p:txBody>
          <a:bodyPr/>
          <a:lstStyle/>
          <a:p>
            <a:fld id="{4D63F5A6-AD82-4E1E-87F7-CE90DE510401}" type="slidenum">
              <a:rPr lang="en-CA" smtClean="0"/>
              <a:pPr/>
              <a:t>266</a:t>
            </a:fld>
            <a:endParaRPr lang="en-CA"/>
          </a:p>
        </p:txBody>
      </p:sp>
      <p:sp>
        <p:nvSpPr>
          <p:cNvPr id="6" name="Date Placeholder 5">
            <a:extLst>
              <a:ext uri="{FF2B5EF4-FFF2-40B4-BE49-F238E27FC236}">
                <a16:creationId xmlns:a16="http://schemas.microsoft.com/office/drawing/2014/main" id="{F7670A71-FF4C-B843-6803-291B7727D2E7}"/>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8532508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3AF5C3-4B9A-4122-9D78-D61E8BF8B351}"/>
              </a:ext>
            </a:extLst>
          </p:cNvPr>
          <p:cNvSpPr>
            <a:spLocks noGrp="1"/>
          </p:cNvSpPr>
          <p:nvPr>
            <p:ph idx="1"/>
          </p:nvPr>
        </p:nvSpPr>
        <p:spPr/>
        <p:txBody>
          <a:bodyPr>
            <a:noAutofit/>
          </a:bodyPr>
          <a:lstStyle/>
          <a:p>
            <a:r>
              <a:rPr lang="en-US" sz="1800"/>
              <a:t>Central point of reference for </a:t>
            </a:r>
            <a:r>
              <a:rPr lang="en-US" sz="1800" err="1"/>
              <a:t>GoC</a:t>
            </a:r>
            <a:r>
              <a:rPr lang="en-US" sz="1800"/>
              <a:t> (Digital Government website):</a:t>
            </a:r>
          </a:p>
          <a:p>
            <a:pPr lvl="1"/>
            <a:r>
              <a:rPr lang="en-US" sz="1600">
                <a:hlinkClick r:id="rId2"/>
              </a:rPr>
              <a:t>Strategic plans, policies, standards and guidelines related to government digital services</a:t>
            </a:r>
            <a:endParaRPr lang="en-US" sz="100"/>
          </a:p>
          <a:p>
            <a:pPr>
              <a:spcBef>
                <a:spcPts val="1200"/>
              </a:spcBef>
            </a:pPr>
            <a:r>
              <a:rPr lang="en-US" sz="1800"/>
              <a:t>Report to the Clerk of the Privy Council: </a:t>
            </a:r>
          </a:p>
          <a:p>
            <a:pPr lvl="1"/>
            <a:r>
              <a:rPr lang="en-US" sz="1600">
                <a:hlinkClick r:id="rId3"/>
              </a:rPr>
              <a:t>A Data Strategy Roadmap for the Federal Public Service</a:t>
            </a:r>
            <a:endParaRPr lang="en-US" sz="100"/>
          </a:p>
          <a:p>
            <a:pPr>
              <a:spcBef>
                <a:spcPts val="1200"/>
              </a:spcBef>
            </a:pPr>
            <a:r>
              <a:rPr lang="en-US" sz="1800"/>
              <a:t>Treasury Board Secretariat (selected):</a:t>
            </a:r>
          </a:p>
          <a:p>
            <a:pPr lvl="1"/>
            <a:r>
              <a:rPr lang="en-US" sz="1600">
                <a:hlinkClick r:id="rId4"/>
              </a:rPr>
              <a:t>Policy on Service and Digital</a:t>
            </a:r>
            <a:endParaRPr lang="en-US" sz="1600">
              <a:hlinkClick r:id="" action="ppaction://noaction"/>
            </a:endParaRPr>
          </a:p>
          <a:p>
            <a:pPr lvl="1"/>
            <a:r>
              <a:rPr lang="en-US" sz="1600">
                <a:hlinkClick r:id="rId5"/>
              </a:rPr>
              <a:t>Government of Canada Strategic Plan for Information Management and Information Technology 2017 to 2021</a:t>
            </a:r>
            <a:endParaRPr lang="en-US" sz="1600"/>
          </a:p>
          <a:p>
            <a:pPr lvl="1"/>
            <a:r>
              <a:rPr lang="en-US" sz="1600">
                <a:hlinkClick r:id="rId6"/>
              </a:rPr>
              <a:t>Digital Operations Strategic Plan: 2018-2022</a:t>
            </a:r>
            <a:endParaRPr lang="en-US" sz="1600"/>
          </a:p>
          <a:p>
            <a:pPr lvl="1"/>
            <a:r>
              <a:rPr lang="en-US" sz="1600">
                <a:hlinkClick r:id="rId7"/>
              </a:rPr>
              <a:t>Government of Canada Cloud Adoption Strategy: 2018 update</a:t>
            </a:r>
            <a:endParaRPr lang="en-US" sz="100"/>
          </a:p>
          <a:p>
            <a:pPr>
              <a:spcBef>
                <a:spcPts val="1200"/>
              </a:spcBef>
            </a:pPr>
            <a:r>
              <a:rPr lang="en-US" sz="1800"/>
              <a:t>I</a:t>
            </a:r>
            <a:r>
              <a:rPr lang="en-CA" sz="1800" err="1"/>
              <a:t>nnovation</a:t>
            </a:r>
            <a:r>
              <a:rPr lang="en-CA" sz="1800"/>
              <a:t>, Science and Economic Development Canada</a:t>
            </a:r>
            <a:r>
              <a:rPr lang="en-US" sz="1800"/>
              <a:t>:</a:t>
            </a:r>
          </a:p>
          <a:p>
            <a:pPr lvl="1"/>
            <a:r>
              <a:rPr lang="en-US" sz="1600">
                <a:hlinkClick r:id="rId8"/>
              </a:rPr>
              <a:t>Canada’s Digital Charter in Action: A Plan by Canadians, for Canadians</a:t>
            </a:r>
            <a:endParaRPr lang="en-US" sz="1600"/>
          </a:p>
        </p:txBody>
      </p:sp>
      <p:sp>
        <p:nvSpPr>
          <p:cNvPr id="2" name="Title 1">
            <a:extLst>
              <a:ext uri="{FF2B5EF4-FFF2-40B4-BE49-F238E27FC236}">
                <a16:creationId xmlns:a16="http://schemas.microsoft.com/office/drawing/2014/main" id="{FF0DCDEE-4A47-4ECD-8ABD-7301C813B09D}"/>
              </a:ext>
            </a:extLst>
          </p:cNvPr>
          <p:cNvSpPr>
            <a:spLocks noGrp="1"/>
          </p:cNvSpPr>
          <p:nvPr>
            <p:ph type="title"/>
          </p:nvPr>
        </p:nvSpPr>
        <p:spPr/>
        <p:txBody>
          <a:bodyPr>
            <a:normAutofit/>
          </a:bodyPr>
          <a:lstStyle/>
          <a:p>
            <a:r>
              <a:rPr lang="en-CA" sz="4200" b="1"/>
              <a:t>Data Governance in the </a:t>
            </a:r>
            <a:r>
              <a:rPr lang="en-CA" sz="4200" b="1" err="1"/>
              <a:t>GoC</a:t>
            </a:r>
            <a:endParaRPr lang="en-CA" sz="4200" b="1"/>
          </a:p>
        </p:txBody>
      </p:sp>
      <p:pic>
        <p:nvPicPr>
          <p:cNvPr id="8" name="Picture 7" descr="A close up of a logo&#10;&#10;Description automatically generated">
            <a:extLst>
              <a:ext uri="{FF2B5EF4-FFF2-40B4-BE49-F238E27FC236}">
                <a16:creationId xmlns:a16="http://schemas.microsoft.com/office/drawing/2014/main" id="{BDF8DA82-DDD3-471B-842D-FC75FD8462A5}"/>
              </a:ext>
            </a:extLst>
          </p:cNvPr>
          <p:cNvPicPr>
            <a:picLocks noChangeAspect="1"/>
          </p:cNvPicPr>
          <p:nvPr/>
        </p:nvPicPr>
        <p:blipFill rotWithShape="1">
          <a:blip r:embed="rId9"/>
          <a:srcRect l="13882" t="23494" r="17073" b="22045"/>
          <a:stretch/>
        </p:blipFill>
        <p:spPr>
          <a:xfrm>
            <a:off x="10146504" y="1603888"/>
            <a:ext cx="1069449" cy="469200"/>
          </a:xfrm>
          <a:prstGeom prst="rect">
            <a:avLst/>
          </a:prstGeom>
        </p:spPr>
      </p:pic>
      <p:sp>
        <p:nvSpPr>
          <p:cNvPr id="5" name="Slide Number Placeholder 4">
            <a:extLst>
              <a:ext uri="{FF2B5EF4-FFF2-40B4-BE49-F238E27FC236}">
                <a16:creationId xmlns:a16="http://schemas.microsoft.com/office/drawing/2014/main" id="{C7B8F94D-F067-301F-6A02-E88983B9896A}"/>
              </a:ext>
            </a:extLst>
          </p:cNvPr>
          <p:cNvSpPr>
            <a:spLocks noGrp="1"/>
          </p:cNvSpPr>
          <p:nvPr>
            <p:ph type="sldNum" sz="quarter" idx="4"/>
          </p:nvPr>
        </p:nvSpPr>
        <p:spPr/>
        <p:txBody>
          <a:bodyPr/>
          <a:lstStyle/>
          <a:p>
            <a:fld id="{4D63F5A6-AD82-4E1E-87F7-CE90DE510401}" type="slidenum">
              <a:rPr lang="en-CA" smtClean="0"/>
              <a:pPr/>
              <a:t>267</a:t>
            </a:fld>
            <a:endParaRPr lang="en-CA"/>
          </a:p>
        </p:txBody>
      </p:sp>
      <p:sp>
        <p:nvSpPr>
          <p:cNvPr id="6" name="Date Placeholder 5">
            <a:extLst>
              <a:ext uri="{FF2B5EF4-FFF2-40B4-BE49-F238E27FC236}">
                <a16:creationId xmlns:a16="http://schemas.microsoft.com/office/drawing/2014/main" id="{FD4D104D-D18A-0E9E-F790-8FD8928450C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961352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BE553-666F-2EE2-80BC-C37B2B4BD3B3}"/>
              </a:ext>
            </a:extLst>
          </p:cNvPr>
          <p:cNvSpPr>
            <a:spLocks noGrp="1"/>
          </p:cNvSpPr>
          <p:nvPr>
            <p:ph type="title"/>
          </p:nvPr>
        </p:nvSpPr>
        <p:spPr/>
        <p:txBody>
          <a:bodyPr/>
          <a:lstStyle/>
          <a:p>
            <a:r>
              <a:rPr lang="en-CA"/>
              <a:t>Software and Tools</a:t>
            </a:r>
          </a:p>
        </p:txBody>
      </p:sp>
      <p:sp>
        <p:nvSpPr>
          <p:cNvPr id="3" name="Content Placeholder 2">
            <a:extLst>
              <a:ext uri="{FF2B5EF4-FFF2-40B4-BE49-F238E27FC236}">
                <a16:creationId xmlns:a16="http://schemas.microsoft.com/office/drawing/2014/main" id="{D1A9C64E-3C4A-B7B5-F010-9189112769C1}"/>
              </a:ext>
            </a:extLst>
          </p:cNvPr>
          <p:cNvSpPr>
            <a:spLocks noGrp="1"/>
          </p:cNvSpPr>
          <p:nvPr>
            <p:ph idx="1"/>
          </p:nvPr>
        </p:nvSpPr>
        <p:spPr/>
        <p:txBody>
          <a:bodyPr/>
          <a:lstStyle/>
          <a:p>
            <a:r>
              <a:rPr lang="en-GB" b="1"/>
              <a:t>Q: </a:t>
            </a:r>
            <a:r>
              <a:rPr lang="en-GB"/>
              <a:t>At </a:t>
            </a:r>
            <a:r>
              <a:rPr lang="en-GB" err="1"/>
              <a:t>StatCan</a:t>
            </a:r>
            <a:r>
              <a:rPr lang="en-GB"/>
              <a:t>, R or SAS? </a:t>
            </a:r>
          </a:p>
          <a:p>
            <a:r>
              <a:rPr lang="en-GB" b="1"/>
              <a:t>A: </a:t>
            </a:r>
            <a:r>
              <a:rPr lang="en-GB"/>
              <a:t>Not easy to answer as </a:t>
            </a:r>
            <a:r>
              <a:rPr lang="en-GB" err="1"/>
              <a:t>StatCan</a:t>
            </a:r>
            <a:r>
              <a:rPr lang="en-GB"/>
              <a:t> is in a slow transition period. The Agency is better equipped for SAS (with “Big Data” options, such as SAS Grid).</a:t>
            </a:r>
          </a:p>
          <a:p>
            <a:r>
              <a:rPr lang="en-GB"/>
              <a:t>R is […] not as ideal for large files (e.g., Census data), so it is not an option in such cased because it is still too slow (unless you have very powerful servers). But we would prefer to use the R packages, so it’s a dilemma. </a:t>
            </a:r>
          </a:p>
          <a:p>
            <a:r>
              <a:rPr lang="en-GB" b="1"/>
              <a:t>TL;DR:</a:t>
            </a:r>
            <a:r>
              <a:rPr lang="en-GB"/>
              <a:t> R is our future, but SAS is still very much our present. In times of transition, </a:t>
            </a:r>
            <a:r>
              <a:rPr lang="en-GB" b="1"/>
              <a:t>analysts/employees who know both are better positioned</a:t>
            </a:r>
            <a:r>
              <a:rPr lang="en-GB"/>
              <a:t>.   </a:t>
            </a:r>
            <a:endParaRPr lang="en-CA"/>
          </a:p>
        </p:txBody>
      </p:sp>
      <p:sp>
        <p:nvSpPr>
          <p:cNvPr id="5" name="Slide Number Placeholder 4">
            <a:extLst>
              <a:ext uri="{FF2B5EF4-FFF2-40B4-BE49-F238E27FC236}">
                <a16:creationId xmlns:a16="http://schemas.microsoft.com/office/drawing/2014/main" id="{55321506-9703-BDB3-636C-CC4EE86DFA43}"/>
              </a:ext>
            </a:extLst>
          </p:cNvPr>
          <p:cNvSpPr>
            <a:spLocks noGrp="1"/>
          </p:cNvSpPr>
          <p:nvPr>
            <p:ph type="sldNum" sz="quarter" idx="4"/>
          </p:nvPr>
        </p:nvSpPr>
        <p:spPr/>
        <p:txBody>
          <a:bodyPr/>
          <a:lstStyle/>
          <a:p>
            <a:fld id="{4D63F5A6-AD82-4E1E-87F7-CE90DE510401}" type="slidenum">
              <a:rPr lang="en-CA" smtClean="0"/>
              <a:pPr/>
              <a:t>27</a:t>
            </a:fld>
            <a:endParaRPr lang="en-CA"/>
          </a:p>
        </p:txBody>
      </p:sp>
      <p:sp>
        <p:nvSpPr>
          <p:cNvPr id="6" name="Rectangle 5">
            <a:extLst>
              <a:ext uri="{FF2B5EF4-FFF2-40B4-BE49-F238E27FC236}">
                <a16:creationId xmlns:a16="http://schemas.microsoft.com/office/drawing/2014/main" id="{C8D3970C-5717-E385-7D5A-E14F85CB12ED}"/>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7025E1D-C2B5-5756-E294-222F0F653783}"/>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24975E64-1E37-2C68-231F-D4304F68B0F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755282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7C31-B54B-BB4A-11D8-17C5C407A58F}"/>
              </a:ext>
            </a:extLst>
          </p:cNvPr>
          <p:cNvSpPr>
            <a:spLocks noGrp="1"/>
          </p:cNvSpPr>
          <p:nvPr>
            <p:ph type="title"/>
          </p:nvPr>
        </p:nvSpPr>
        <p:spPr/>
        <p:txBody>
          <a:bodyPr/>
          <a:lstStyle/>
          <a:p>
            <a:r>
              <a:rPr lang="en-CA"/>
              <a:t>Multiple I’s Approach to Data Work</a:t>
            </a:r>
          </a:p>
        </p:txBody>
      </p:sp>
      <p:sp>
        <p:nvSpPr>
          <p:cNvPr id="8" name="Content Placeholder 7">
            <a:extLst>
              <a:ext uri="{FF2B5EF4-FFF2-40B4-BE49-F238E27FC236}">
                <a16:creationId xmlns:a16="http://schemas.microsoft.com/office/drawing/2014/main" id="{68A775E1-7398-6D48-5EEE-FB37611875F3}"/>
              </a:ext>
            </a:extLst>
          </p:cNvPr>
          <p:cNvSpPr>
            <a:spLocks noGrp="1"/>
          </p:cNvSpPr>
          <p:nvPr>
            <p:ph idx="1"/>
          </p:nvPr>
        </p:nvSpPr>
        <p:spPr/>
        <p:txBody>
          <a:bodyPr/>
          <a:lstStyle/>
          <a:p>
            <a:r>
              <a:rPr lang="en-GB"/>
              <a:t>Technical and quantitative proficiency (or expertise) is </a:t>
            </a:r>
            <a:r>
              <a:rPr lang="en-GB" b="1"/>
              <a:t>necessary</a:t>
            </a:r>
            <a:r>
              <a:rPr lang="en-GB"/>
              <a:t> to do good quantitative work </a:t>
            </a:r>
            <a:r>
              <a:rPr lang="en-GB" i="1"/>
              <a:t>in the real world</a:t>
            </a:r>
            <a:r>
              <a:rPr lang="en-GB"/>
              <a:t>, but it is </a:t>
            </a:r>
            <a:r>
              <a:rPr lang="en-GB" b="1"/>
              <a:t>not sufficient</a:t>
            </a:r>
            <a:r>
              <a:rPr lang="en-GB"/>
              <a:t> – optimal real-world solutions may not always be the optimal academic or analytical solutions. </a:t>
            </a:r>
          </a:p>
          <a:p>
            <a:r>
              <a:rPr lang="en-GB"/>
              <a:t>This might be the biggest surprise for those transitioning out of academia.</a:t>
            </a:r>
          </a:p>
          <a:p>
            <a:r>
              <a:rPr lang="en-GB"/>
              <a:t>What works for one person, one job application, one project, one client, etc. may not work for another – </a:t>
            </a:r>
            <a:r>
              <a:rPr lang="en-GB" b="1"/>
              <a:t>beware the tyranny of past success</a:t>
            </a:r>
            <a:r>
              <a:rPr lang="en-GB"/>
              <a:t>!</a:t>
            </a:r>
            <a:endParaRPr lang="en-CA"/>
          </a:p>
          <a:p>
            <a:r>
              <a:rPr lang="en-GB"/>
              <a:t>The focus of quantitative work must include the delivery of </a:t>
            </a:r>
            <a:r>
              <a:rPr lang="en-GB" b="1"/>
              <a:t>useful analyses/ products </a:t>
            </a:r>
            <a:r>
              <a:rPr lang="en-GB"/>
              <a:t>(Multiple “I”s).</a:t>
            </a:r>
          </a:p>
        </p:txBody>
      </p:sp>
      <p:sp>
        <p:nvSpPr>
          <p:cNvPr id="5" name="Slide Number Placeholder 4">
            <a:extLst>
              <a:ext uri="{FF2B5EF4-FFF2-40B4-BE49-F238E27FC236}">
                <a16:creationId xmlns:a16="http://schemas.microsoft.com/office/drawing/2014/main" id="{69B6594A-90A3-D291-995D-8178998A1A3C}"/>
              </a:ext>
            </a:extLst>
          </p:cNvPr>
          <p:cNvSpPr>
            <a:spLocks noGrp="1"/>
          </p:cNvSpPr>
          <p:nvPr>
            <p:ph type="sldNum" sz="quarter" idx="4"/>
          </p:nvPr>
        </p:nvSpPr>
        <p:spPr/>
        <p:txBody>
          <a:bodyPr/>
          <a:lstStyle/>
          <a:p>
            <a:fld id="{4D63F5A6-AD82-4E1E-87F7-CE90DE510401}" type="slidenum">
              <a:rPr lang="en-CA" smtClean="0"/>
              <a:pPr/>
              <a:t>28</a:t>
            </a:fld>
            <a:endParaRPr lang="en-CA"/>
          </a:p>
        </p:txBody>
      </p:sp>
      <p:sp>
        <p:nvSpPr>
          <p:cNvPr id="3" name="Rectangle 2">
            <a:extLst>
              <a:ext uri="{FF2B5EF4-FFF2-40B4-BE49-F238E27FC236}">
                <a16:creationId xmlns:a16="http://schemas.microsoft.com/office/drawing/2014/main" id="{4814247E-3E92-6EE2-AEB5-858338A8BF7D}"/>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51B7A59-9F8F-E31F-187C-A2CB561E4C7C}"/>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7" name="Date Placeholder 5">
            <a:extLst>
              <a:ext uri="{FF2B5EF4-FFF2-40B4-BE49-F238E27FC236}">
                <a16:creationId xmlns:a16="http://schemas.microsoft.com/office/drawing/2014/main" id="{6CF3800D-9147-FC32-1215-C6F267D5CF6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418409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7C31-B54B-BB4A-11D8-17C5C407A58F}"/>
              </a:ext>
            </a:extLst>
          </p:cNvPr>
          <p:cNvSpPr>
            <a:spLocks noGrp="1"/>
          </p:cNvSpPr>
          <p:nvPr>
            <p:ph type="title"/>
          </p:nvPr>
        </p:nvSpPr>
        <p:spPr/>
        <p:txBody>
          <a:bodyPr/>
          <a:lstStyle/>
          <a:p>
            <a:r>
              <a:rPr lang="en-CA"/>
              <a:t>Multiple I’s Approach to Data Work</a:t>
            </a:r>
          </a:p>
        </p:txBody>
      </p:sp>
      <p:sp>
        <p:nvSpPr>
          <p:cNvPr id="3" name="Content Placeholder 2">
            <a:extLst>
              <a:ext uri="{FF2B5EF4-FFF2-40B4-BE49-F238E27FC236}">
                <a16:creationId xmlns:a16="http://schemas.microsoft.com/office/drawing/2014/main" id="{693EB652-7583-B8C7-F477-F74847FDB9F1}"/>
              </a:ext>
            </a:extLst>
          </p:cNvPr>
          <p:cNvSpPr>
            <a:spLocks noGrp="1"/>
          </p:cNvSpPr>
          <p:nvPr>
            <p:ph sz="half" idx="1"/>
          </p:nvPr>
        </p:nvSpPr>
        <p:spPr/>
        <p:txBody>
          <a:bodyPr/>
          <a:lstStyle/>
          <a:p>
            <a:pPr lvl="1" algn="l"/>
            <a:r>
              <a:rPr lang="en-GB" b="1"/>
              <a:t>intuition</a:t>
            </a:r>
            <a:br>
              <a:rPr lang="en-GB" b="1"/>
            </a:br>
            <a:r>
              <a:rPr lang="en-GB"/>
              <a:t>understanding context</a:t>
            </a:r>
          </a:p>
          <a:p>
            <a:pPr lvl="1" algn="l"/>
            <a:r>
              <a:rPr lang="en-GB" b="1"/>
              <a:t>initiative</a:t>
            </a:r>
            <a:br>
              <a:rPr lang="en-GB" b="1"/>
            </a:br>
            <a:r>
              <a:rPr lang="en-GB"/>
              <a:t>establishing an analysis plan</a:t>
            </a:r>
          </a:p>
          <a:p>
            <a:pPr lvl="1" algn="l"/>
            <a:r>
              <a:rPr lang="en-GB" b="1"/>
              <a:t>innovation</a:t>
            </a:r>
            <a:br>
              <a:rPr lang="en-GB" b="1"/>
            </a:br>
            <a:r>
              <a:rPr lang="en-GB"/>
              <a:t>new ways to obtain results, if required</a:t>
            </a:r>
          </a:p>
          <a:p>
            <a:pPr lvl="1" algn="l"/>
            <a:r>
              <a:rPr lang="en-GB" b="1"/>
              <a:t>insurance</a:t>
            </a:r>
            <a:br>
              <a:rPr lang="en-GB" b="1"/>
            </a:br>
            <a:r>
              <a:rPr lang="en-GB"/>
              <a:t>trying multiple approaches</a:t>
            </a:r>
          </a:p>
          <a:p>
            <a:pPr lvl="1" algn="l"/>
            <a:r>
              <a:rPr lang="en-GB" b="1"/>
              <a:t>interpretability</a:t>
            </a:r>
            <a:br>
              <a:rPr lang="en-GB" b="1"/>
            </a:br>
            <a:r>
              <a:rPr lang="en-GB"/>
              <a:t>providing explainable results</a:t>
            </a:r>
          </a:p>
          <a:p>
            <a:pPr lvl="1" algn="l"/>
            <a:r>
              <a:rPr lang="en-GB" b="1"/>
              <a:t>insights</a:t>
            </a:r>
            <a:br>
              <a:rPr lang="en-GB" b="1"/>
            </a:br>
            <a:r>
              <a:rPr lang="en-GB"/>
              <a:t>providing actionable results</a:t>
            </a:r>
            <a:endParaRPr lang="en-CA"/>
          </a:p>
        </p:txBody>
      </p:sp>
      <p:sp>
        <p:nvSpPr>
          <p:cNvPr id="6" name="Content Placeholder 5">
            <a:extLst>
              <a:ext uri="{FF2B5EF4-FFF2-40B4-BE49-F238E27FC236}">
                <a16:creationId xmlns:a16="http://schemas.microsoft.com/office/drawing/2014/main" id="{E73B651D-F1C8-D61F-DB75-8DEEDAC754D2}"/>
              </a:ext>
            </a:extLst>
          </p:cNvPr>
          <p:cNvSpPr>
            <a:spLocks noGrp="1"/>
          </p:cNvSpPr>
          <p:nvPr>
            <p:ph sz="half" idx="2"/>
          </p:nvPr>
        </p:nvSpPr>
        <p:spPr>
          <a:xfrm>
            <a:off x="6217920" y="2000517"/>
            <a:ext cx="5745480" cy="3868577"/>
          </a:xfrm>
        </p:spPr>
        <p:txBody>
          <a:bodyPr/>
          <a:lstStyle/>
          <a:p>
            <a:pPr lvl="1" algn="l"/>
            <a:r>
              <a:rPr lang="en-GB" b="1"/>
              <a:t>integrity</a:t>
            </a:r>
            <a:br>
              <a:rPr lang="en-GB" b="1"/>
            </a:br>
            <a:r>
              <a:rPr lang="en-GB"/>
              <a:t>staying true to objectives and results</a:t>
            </a:r>
          </a:p>
          <a:p>
            <a:pPr lvl="1" algn="l"/>
            <a:r>
              <a:rPr lang="en-GB" b="1"/>
              <a:t>independence</a:t>
            </a:r>
            <a:br>
              <a:rPr lang="en-GB" b="1"/>
            </a:br>
            <a:r>
              <a:rPr lang="en-GB"/>
              <a:t>self-learning and self-teaching</a:t>
            </a:r>
          </a:p>
          <a:p>
            <a:pPr lvl="1" algn="l"/>
            <a:r>
              <a:rPr lang="en-GB" b="1"/>
              <a:t>interactions</a:t>
            </a:r>
            <a:br>
              <a:rPr lang="en-GB" b="1"/>
            </a:br>
            <a:r>
              <a:rPr lang="en-GB"/>
              <a:t>strong analyses through teamwork</a:t>
            </a:r>
          </a:p>
          <a:p>
            <a:pPr lvl="1" algn="l"/>
            <a:r>
              <a:rPr lang="en-GB" b="1"/>
              <a:t>interest</a:t>
            </a:r>
            <a:br>
              <a:rPr lang="en-GB" b="1"/>
            </a:br>
            <a:r>
              <a:rPr lang="en-GB"/>
              <a:t>finding and reporting on interesting results</a:t>
            </a:r>
          </a:p>
          <a:p>
            <a:pPr lvl="1" algn="l"/>
            <a:r>
              <a:rPr lang="en-GB" b="1"/>
              <a:t>intangibles</a:t>
            </a:r>
            <a:br>
              <a:rPr lang="en-GB" b="1"/>
            </a:br>
            <a:r>
              <a:rPr lang="en-GB"/>
              <a:t>thinking “outside the box”;</a:t>
            </a:r>
          </a:p>
          <a:p>
            <a:pPr lvl="1" algn="l"/>
            <a:r>
              <a:rPr lang="en-GB" b="1"/>
              <a:t>inquisitiveness</a:t>
            </a:r>
            <a:br>
              <a:rPr lang="en-GB" b="1"/>
            </a:br>
            <a:r>
              <a:rPr lang="en-GB"/>
              <a:t>not only asking the same questions repeatedly</a:t>
            </a:r>
          </a:p>
        </p:txBody>
      </p:sp>
      <p:sp>
        <p:nvSpPr>
          <p:cNvPr id="5" name="Slide Number Placeholder 4">
            <a:extLst>
              <a:ext uri="{FF2B5EF4-FFF2-40B4-BE49-F238E27FC236}">
                <a16:creationId xmlns:a16="http://schemas.microsoft.com/office/drawing/2014/main" id="{69B6594A-90A3-D291-995D-8178998A1A3C}"/>
              </a:ext>
            </a:extLst>
          </p:cNvPr>
          <p:cNvSpPr>
            <a:spLocks noGrp="1"/>
          </p:cNvSpPr>
          <p:nvPr>
            <p:ph type="sldNum" sz="quarter" idx="4"/>
          </p:nvPr>
        </p:nvSpPr>
        <p:spPr/>
        <p:txBody>
          <a:bodyPr/>
          <a:lstStyle/>
          <a:p>
            <a:fld id="{4D63F5A6-AD82-4E1E-87F7-CE90DE510401}" type="slidenum">
              <a:rPr lang="en-CA" smtClean="0"/>
              <a:pPr/>
              <a:t>29</a:t>
            </a:fld>
            <a:endParaRPr lang="en-CA"/>
          </a:p>
        </p:txBody>
      </p:sp>
      <p:sp>
        <p:nvSpPr>
          <p:cNvPr id="7" name="Rectangle 6">
            <a:extLst>
              <a:ext uri="{FF2B5EF4-FFF2-40B4-BE49-F238E27FC236}">
                <a16:creationId xmlns:a16="http://schemas.microsoft.com/office/drawing/2014/main" id="{87287DFD-7126-A373-4061-B1D2D5DA9E43}"/>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C871684-60A3-A05E-ACD0-516ABA1D664B}"/>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9" name="Date Placeholder 5">
            <a:extLst>
              <a:ext uri="{FF2B5EF4-FFF2-40B4-BE49-F238E27FC236}">
                <a16:creationId xmlns:a16="http://schemas.microsoft.com/office/drawing/2014/main" id="{4D1AA231-270A-0955-3868-7BCC832C637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475758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Instructor – Patrick Boily</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idx="1"/>
          </p:nvPr>
        </p:nvSpPr>
        <p:spPr/>
        <p:txBody>
          <a:bodyPr>
            <a:noAutofit/>
          </a:bodyPr>
          <a:lstStyle/>
          <a:p>
            <a:pPr indent="-45720">
              <a:lnSpc>
                <a:spcPct val="100000"/>
              </a:lnSpc>
              <a:spcAft>
                <a:spcPts val="100"/>
              </a:spcAft>
            </a:pPr>
            <a:r>
              <a:rPr lang="en-US" sz="1600" b="1">
                <a:solidFill>
                  <a:schemeClr val="tx1"/>
                </a:solidFill>
                <a:ea typeface="Helvetica Light" charset="0"/>
                <a:cs typeface="Helvetica Light" charset="0"/>
              </a:rPr>
              <a:t>Employment</a:t>
            </a:r>
          </a:p>
          <a:p>
            <a:pPr lvl="1">
              <a:lnSpc>
                <a:spcPct val="100000"/>
              </a:lnSpc>
              <a:spcAft>
                <a:spcPts val="100"/>
              </a:spcAft>
              <a:buSzPct val="100000"/>
            </a:pPr>
            <a:r>
              <a:rPr lang="en-US" sz="1600">
                <a:ea typeface="Helvetica Light" charset="0"/>
                <a:cs typeface="Helvetica Light" charset="0"/>
              </a:rPr>
              <a:t>Professor Math/Stat [‘19 – now, uOttawa]</a:t>
            </a:r>
          </a:p>
          <a:p>
            <a:pPr lvl="1">
              <a:lnSpc>
                <a:spcPct val="100000"/>
              </a:lnSpc>
              <a:spcAft>
                <a:spcPts val="100"/>
              </a:spcAft>
              <a:buSzPct val="100000"/>
            </a:pPr>
            <a:r>
              <a:rPr lang="en-US" sz="1600">
                <a:ea typeface="Helvetica Light" charset="0"/>
                <a:cs typeface="Helvetica Light" charset="0"/>
              </a:rPr>
              <a:t>President [‘16 – now, </a:t>
            </a:r>
            <a:r>
              <a:rPr lang="en-US" sz="1600" err="1">
                <a:ea typeface="Helvetica Light" charset="0"/>
                <a:cs typeface="Helvetica Light" charset="0"/>
              </a:rPr>
              <a:t>Idlewyld</a:t>
            </a:r>
            <a:r>
              <a:rPr lang="en-US" sz="1600">
                <a:ea typeface="Helvetica Light" charset="0"/>
                <a:cs typeface="Helvetica Light" charset="0"/>
              </a:rPr>
              <a:t> Analytics]</a:t>
            </a:r>
          </a:p>
          <a:p>
            <a:pPr lvl="1">
              <a:lnSpc>
                <a:spcPct val="100000"/>
              </a:lnSpc>
              <a:spcAft>
                <a:spcPts val="100"/>
              </a:spcAft>
              <a:buSzPct val="100000"/>
            </a:pPr>
            <a:r>
              <a:rPr lang="en-US" sz="1600">
                <a:ea typeface="Helvetica Light" charset="0"/>
                <a:cs typeface="Helvetica Light" charset="0"/>
              </a:rPr>
              <a:t>Manager and Senior Consultant [’12 – ‘19, CQADS, Carleton]</a:t>
            </a:r>
          </a:p>
          <a:p>
            <a:pPr lvl="1">
              <a:lnSpc>
                <a:spcPct val="100000"/>
              </a:lnSpc>
              <a:spcAft>
                <a:spcPts val="100"/>
              </a:spcAft>
              <a:buSzPct val="100000"/>
            </a:pPr>
            <a:r>
              <a:rPr lang="en-US" sz="1600">
                <a:ea typeface="Helvetica Light" charset="0"/>
                <a:cs typeface="Helvetica Light" charset="0"/>
              </a:rPr>
              <a:t>Public Service [’08 – ’12, ASFC | </a:t>
            </a:r>
            <a:r>
              <a:rPr lang="en-US" sz="1600" err="1">
                <a:ea typeface="Helvetica Light" charset="0"/>
                <a:cs typeface="Helvetica Light" charset="0"/>
              </a:rPr>
              <a:t>StatCan</a:t>
            </a:r>
            <a:r>
              <a:rPr lang="en-US" sz="1600">
                <a:ea typeface="Helvetica Light" charset="0"/>
                <a:cs typeface="Helvetica Light" charset="0"/>
              </a:rPr>
              <a:t> | TC | TPSGC]</a:t>
            </a:r>
          </a:p>
          <a:p>
            <a:pPr lvl="1">
              <a:lnSpc>
                <a:spcPct val="100000"/>
              </a:lnSpc>
              <a:spcAft>
                <a:spcPts val="100"/>
              </a:spcAft>
              <a:buSzPct val="100000"/>
            </a:pPr>
            <a:r>
              <a:rPr lang="en-US" sz="1600">
                <a:ea typeface="Helvetica Light" charset="0"/>
                <a:cs typeface="Helvetica Light" charset="0"/>
              </a:rPr>
              <a:t>60+ </a:t>
            </a:r>
            <a:r>
              <a:rPr lang="en-US" sz="1600" err="1">
                <a:ea typeface="Helvetica Light" charset="0"/>
                <a:cs typeface="Helvetica Light" charset="0"/>
              </a:rPr>
              <a:t>uni</a:t>
            </a:r>
            <a:r>
              <a:rPr lang="en-US" sz="1600">
                <a:ea typeface="Helvetica Light" charset="0"/>
                <a:cs typeface="Helvetica Light" charset="0"/>
              </a:rPr>
              <a:t> course; 250+ workshop days</a:t>
            </a:r>
            <a:endParaRPr lang="en-US" sz="1600">
              <a:latin typeface="Helvetica Light" charset="0"/>
              <a:ea typeface="Helvetica Light" charset="0"/>
              <a:cs typeface="Helvetica Light" charset="0"/>
            </a:endParaRPr>
          </a:p>
          <a:p>
            <a:pPr indent="-45720">
              <a:lnSpc>
                <a:spcPct val="100000"/>
              </a:lnSpc>
              <a:spcAft>
                <a:spcPts val="100"/>
              </a:spcAft>
            </a:pPr>
            <a:r>
              <a:rPr lang="en-US" sz="1600" b="1">
                <a:solidFill>
                  <a:schemeClr val="tx1"/>
                </a:solidFill>
              </a:rPr>
              <a:t>Projects</a:t>
            </a:r>
          </a:p>
          <a:p>
            <a:pPr lvl="1">
              <a:lnSpc>
                <a:spcPct val="100000"/>
              </a:lnSpc>
              <a:spcAft>
                <a:spcPts val="100"/>
              </a:spcAft>
              <a:buSzPct val="100000"/>
            </a:pPr>
            <a:r>
              <a:rPr lang="en-US" sz="1600">
                <a:ea typeface="Helvetica Light" charset="0"/>
                <a:cs typeface="Helvetica Light" charset="0"/>
              </a:rPr>
              <a:t>GAC; NWMO; CATSA; etc.</a:t>
            </a:r>
          </a:p>
          <a:p>
            <a:pPr lvl="1">
              <a:lnSpc>
                <a:spcPct val="100000"/>
              </a:lnSpc>
              <a:spcAft>
                <a:spcPts val="100"/>
              </a:spcAft>
              <a:buSzPct val="100000"/>
            </a:pPr>
            <a:r>
              <a:rPr lang="en-US" sz="1600">
                <a:ea typeface="Helvetica Light" charset="0"/>
                <a:cs typeface="Helvetica Light" charset="0"/>
              </a:rPr>
              <a:t>40+ projects</a:t>
            </a:r>
            <a:endParaRPr lang="en-US" sz="1600" b="1">
              <a:latin typeface="Helvetica Light" charset="0"/>
              <a:ea typeface="Helvetica Light" charset="0"/>
              <a:cs typeface="Helvetica Light" charset="0"/>
            </a:endParaRPr>
          </a:p>
          <a:p>
            <a:pPr indent="-45720">
              <a:lnSpc>
                <a:spcPct val="100000"/>
              </a:lnSpc>
              <a:spcAft>
                <a:spcPts val="100"/>
              </a:spcAft>
            </a:pPr>
            <a:r>
              <a:rPr lang="en-US" sz="1600" b="1">
                <a:solidFill>
                  <a:schemeClr val="tx1"/>
                </a:solidFill>
              </a:rPr>
              <a:t>Specialization</a:t>
            </a:r>
          </a:p>
          <a:p>
            <a:pPr lvl="1">
              <a:lnSpc>
                <a:spcPct val="100000"/>
              </a:lnSpc>
              <a:spcAft>
                <a:spcPts val="100"/>
              </a:spcAft>
              <a:buSzPct val="100000"/>
            </a:pPr>
            <a:r>
              <a:rPr lang="en-US" sz="1600">
                <a:ea typeface="Helvetica Light" charset="0"/>
                <a:cs typeface="Helvetica Light" charset="0"/>
              </a:rPr>
              <a:t>Data visualization; data cleaning (… unfortunately)</a:t>
            </a:r>
          </a:p>
          <a:p>
            <a:pPr lvl="1">
              <a:lnSpc>
                <a:spcPct val="100000"/>
              </a:lnSpc>
              <a:spcAft>
                <a:spcPts val="100"/>
              </a:spcAft>
              <a:buSzPct val="100000"/>
            </a:pPr>
            <a:r>
              <a:rPr lang="en-US" sz="1600">
                <a:ea typeface="Helvetica Light" charset="0"/>
                <a:cs typeface="Helvetica Light" charset="0"/>
              </a:rPr>
              <a:t>Application of wide breadth of techniques to all kinds of data</a:t>
            </a:r>
          </a:p>
          <a:p>
            <a:pPr lvl="1">
              <a:lnSpc>
                <a:spcPct val="100000"/>
              </a:lnSpc>
              <a:spcAft>
                <a:spcPts val="100"/>
              </a:spcAft>
              <a:buSzPct val="100000"/>
            </a:pPr>
            <a:r>
              <a:rPr lang="en-US" sz="1600"/>
              <a:t>Mathematical/statistical modeling</a:t>
            </a:r>
          </a:p>
        </p:txBody>
      </p:sp>
      <p:pic>
        <p:nvPicPr>
          <p:cNvPr id="7" name="Picture 6">
            <a:extLst>
              <a:ext uri="{FF2B5EF4-FFF2-40B4-BE49-F238E27FC236}">
                <a16:creationId xmlns:a16="http://schemas.microsoft.com/office/drawing/2014/main" id="{04C472F5-A620-EBA4-FB24-AA008753157E}"/>
              </a:ext>
            </a:extLst>
          </p:cNvPr>
          <p:cNvPicPr>
            <a:picLocks noChangeAspect="1"/>
          </p:cNvPicPr>
          <p:nvPr/>
        </p:nvPicPr>
        <p:blipFill rotWithShape="1">
          <a:blip r:embed="rId2">
            <a:extLst>
              <a:ext uri="{28A0092B-C50C-407E-A947-70E740481C1C}">
                <a14:useLocalDpi xmlns:a14="http://schemas.microsoft.com/office/drawing/2010/main" val="0"/>
              </a:ext>
            </a:extLst>
          </a:blip>
          <a:srcRect l="15403" t="9566" r="59292" b="20450"/>
          <a:stretch/>
        </p:blipFill>
        <p:spPr>
          <a:xfrm>
            <a:off x="8452672" y="420166"/>
            <a:ext cx="2703008" cy="5744273"/>
          </a:xfrm>
          <a:prstGeom prst="rect">
            <a:avLst/>
          </a:prstGeom>
        </p:spPr>
      </p:pic>
      <p:sp>
        <p:nvSpPr>
          <p:cNvPr id="12" name="Slide Number Placeholder 5">
            <a:extLst>
              <a:ext uri="{FF2B5EF4-FFF2-40B4-BE49-F238E27FC236}">
                <a16:creationId xmlns:a16="http://schemas.microsoft.com/office/drawing/2014/main" id="{DE498236-7191-B44C-1623-E9C5236E7C8A}"/>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latin typeface="Dagny OT" panose="020B0504020201020104" pitchFamily="34" charset="0"/>
              </a:rPr>
              <a:t>3</a:t>
            </a:fld>
            <a:endParaRPr lang="en-CA">
              <a:latin typeface="Dagny OT" panose="020B0504020201020104" pitchFamily="34" charset="0"/>
            </a:endParaRPr>
          </a:p>
        </p:txBody>
      </p:sp>
      <p:sp>
        <p:nvSpPr>
          <p:cNvPr id="5" name="Date Placeholder 5">
            <a:extLst>
              <a:ext uri="{FF2B5EF4-FFF2-40B4-BE49-F238E27FC236}">
                <a16:creationId xmlns:a16="http://schemas.microsoft.com/office/drawing/2014/main" id="{8CCE248D-41E5-BE9B-622E-FDDC89CD71F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924616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603-29B7-67C5-003B-2A865F6558EB}"/>
              </a:ext>
            </a:extLst>
          </p:cNvPr>
          <p:cNvSpPr>
            <a:spLocks noGrp="1"/>
          </p:cNvSpPr>
          <p:nvPr>
            <p:ph type="title"/>
          </p:nvPr>
        </p:nvSpPr>
        <p:spPr/>
        <p:txBody>
          <a:bodyPr/>
          <a:lstStyle/>
          <a:p>
            <a:r>
              <a:rPr lang="en-CA"/>
              <a:t>Multiple I’s Approach to Data Work</a:t>
            </a:r>
          </a:p>
        </p:txBody>
      </p:sp>
      <p:sp>
        <p:nvSpPr>
          <p:cNvPr id="8" name="Content Placeholder 7">
            <a:extLst>
              <a:ext uri="{FF2B5EF4-FFF2-40B4-BE49-F238E27FC236}">
                <a16:creationId xmlns:a16="http://schemas.microsoft.com/office/drawing/2014/main" id="{6B3F4608-F179-36DE-7A91-40555925F6AF}"/>
              </a:ext>
            </a:extLst>
          </p:cNvPr>
          <p:cNvSpPr>
            <a:spLocks noGrp="1"/>
          </p:cNvSpPr>
          <p:nvPr>
            <p:ph idx="1"/>
          </p:nvPr>
        </p:nvSpPr>
        <p:spPr/>
        <p:txBody>
          <a:bodyPr/>
          <a:lstStyle/>
          <a:p>
            <a:r>
              <a:rPr lang="en-GB"/>
              <a:t>Prospective employees/analysts are not solely gauged on technical know-how, but also on the ability to </a:t>
            </a:r>
            <a:r>
              <a:rPr lang="en-GB" b="1"/>
              <a:t>contribute positively</a:t>
            </a:r>
            <a:r>
              <a:rPr lang="en-GB"/>
              <a:t> to the workplace/project:  </a:t>
            </a:r>
          </a:p>
          <a:p>
            <a:pPr lvl="1"/>
            <a:r>
              <a:rPr lang="en-GB"/>
              <a:t>communication</a:t>
            </a:r>
          </a:p>
          <a:p>
            <a:pPr lvl="1"/>
            <a:r>
              <a:rPr lang="en-GB"/>
              <a:t>team work and multi-disciplinary abilities</a:t>
            </a:r>
          </a:p>
          <a:p>
            <a:pPr lvl="1"/>
            <a:r>
              <a:rPr lang="en-GB"/>
              <a:t>social niceties and flexibility</a:t>
            </a:r>
          </a:p>
          <a:p>
            <a:pPr lvl="1"/>
            <a:r>
              <a:rPr lang="en-GB"/>
              <a:t>non-technical interests</a:t>
            </a:r>
          </a:p>
          <a:p>
            <a:r>
              <a:rPr lang="en-GB"/>
              <a:t>Employers rarely chose robots when human beings are available; stakeholders are more likely to accept data recommendations from </a:t>
            </a:r>
            <a:r>
              <a:rPr lang="en-GB" b="1"/>
              <a:t>well-rounded people</a:t>
            </a:r>
            <a:r>
              <a:rPr lang="en-GB"/>
              <a:t>.</a:t>
            </a:r>
          </a:p>
          <a:p>
            <a:r>
              <a:rPr lang="en-GB"/>
              <a:t>You should also evaluate eventual employers/clients on these axes. </a:t>
            </a:r>
          </a:p>
        </p:txBody>
      </p:sp>
      <p:sp>
        <p:nvSpPr>
          <p:cNvPr id="5" name="Slide Number Placeholder 4">
            <a:extLst>
              <a:ext uri="{FF2B5EF4-FFF2-40B4-BE49-F238E27FC236}">
                <a16:creationId xmlns:a16="http://schemas.microsoft.com/office/drawing/2014/main" id="{7D212295-FDA1-E88B-BA8C-4CC8E166C1BF}"/>
              </a:ext>
            </a:extLst>
          </p:cNvPr>
          <p:cNvSpPr>
            <a:spLocks noGrp="1"/>
          </p:cNvSpPr>
          <p:nvPr>
            <p:ph type="sldNum" sz="quarter" idx="4"/>
          </p:nvPr>
        </p:nvSpPr>
        <p:spPr/>
        <p:txBody>
          <a:bodyPr/>
          <a:lstStyle/>
          <a:p>
            <a:fld id="{4D63F5A6-AD82-4E1E-87F7-CE90DE510401}" type="slidenum">
              <a:rPr lang="en-CA" smtClean="0"/>
              <a:pPr/>
              <a:t>30</a:t>
            </a:fld>
            <a:endParaRPr lang="en-CA"/>
          </a:p>
        </p:txBody>
      </p:sp>
      <p:sp>
        <p:nvSpPr>
          <p:cNvPr id="3" name="Rectangle 2">
            <a:extLst>
              <a:ext uri="{FF2B5EF4-FFF2-40B4-BE49-F238E27FC236}">
                <a16:creationId xmlns:a16="http://schemas.microsoft.com/office/drawing/2014/main" id="{320CA486-38BF-9CDB-77AF-0ABC8BF2D140}"/>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4EBFC79-74C2-3D79-853E-D38607AEA950}"/>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7" name="Date Placeholder 5">
            <a:extLst>
              <a:ext uri="{FF2B5EF4-FFF2-40B4-BE49-F238E27FC236}">
                <a16:creationId xmlns:a16="http://schemas.microsoft.com/office/drawing/2014/main" id="{0B60DCAF-EA06-FB36-DA6F-156D6AF5610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295252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603-29B7-67C5-003B-2A865F6558EB}"/>
              </a:ext>
            </a:extLst>
          </p:cNvPr>
          <p:cNvSpPr>
            <a:spLocks noGrp="1"/>
          </p:cNvSpPr>
          <p:nvPr>
            <p:ph type="title"/>
          </p:nvPr>
        </p:nvSpPr>
        <p:spPr/>
        <p:txBody>
          <a:bodyPr/>
          <a:lstStyle/>
          <a:p>
            <a:r>
              <a:rPr lang="en-CA"/>
              <a:t>Roles and Responsibilities</a:t>
            </a:r>
          </a:p>
        </p:txBody>
      </p:sp>
      <p:sp>
        <p:nvSpPr>
          <p:cNvPr id="8" name="Content Placeholder 7">
            <a:extLst>
              <a:ext uri="{FF2B5EF4-FFF2-40B4-BE49-F238E27FC236}">
                <a16:creationId xmlns:a16="http://schemas.microsoft.com/office/drawing/2014/main" id="{6B3F4608-F179-36DE-7A91-40555925F6AF}"/>
              </a:ext>
            </a:extLst>
          </p:cNvPr>
          <p:cNvSpPr>
            <a:spLocks noGrp="1"/>
          </p:cNvSpPr>
          <p:nvPr>
            <p:ph idx="1"/>
          </p:nvPr>
        </p:nvSpPr>
        <p:spPr/>
        <p:txBody>
          <a:bodyPr/>
          <a:lstStyle/>
          <a:p>
            <a:r>
              <a:rPr lang="en-CA"/>
              <a:t>A data analyst or a data scientist (in the </a:t>
            </a:r>
            <a:r>
              <a:rPr lang="en-CA" b="1"/>
              <a:t>singular</a:t>
            </a:r>
            <a:r>
              <a:rPr lang="en-CA"/>
              <a:t>) is unlikely to get meaningful results – there are simply too many moving parts to any data project.</a:t>
            </a:r>
          </a:p>
          <a:p>
            <a:r>
              <a:rPr lang="en-CA"/>
              <a:t>Successful projects require </a:t>
            </a:r>
            <a:r>
              <a:rPr lang="en-CA" b="1"/>
              <a:t>teams</a:t>
            </a:r>
            <a:r>
              <a:rPr lang="en-CA"/>
              <a:t> of highly-skilled individuals who understand the </a:t>
            </a:r>
            <a:r>
              <a:rPr lang="en-CA" b="1"/>
              <a:t>data</a:t>
            </a:r>
            <a:r>
              <a:rPr lang="en-CA"/>
              <a:t>, the </a:t>
            </a:r>
            <a:r>
              <a:rPr lang="en-CA" b="1"/>
              <a:t>context</a:t>
            </a:r>
            <a:r>
              <a:rPr lang="en-CA"/>
              <a:t>, and the </a:t>
            </a:r>
            <a:r>
              <a:rPr lang="en-CA" b="1"/>
              <a:t>challenges</a:t>
            </a:r>
            <a:r>
              <a:rPr lang="en-CA"/>
              <a:t>.</a:t>
            </a:r>
          </a:p>
          <a:p>
            <a:r>
              <a:rPr lang="en-CA"/>
              <a:t>Team </a:t>
            </a:r>
            <a:r>
              <a:rPr lang="en-CA" i="1"/>
              <a:t>size</a:t>
            </a:r>
            <a:r>
              <a:rPr lang="en-CA"/>
              <a:t> could vary from a few to several dozens; typically easier to manage small-</a:t>
            </a:r>
            <a:r>
              <a:rPr lang="en-CA" err="1"/>
              <a:t>ish</a:t>
            </a:r>
            <a:r>
              <a:rPr lang="en-CA"/>
              <a:t> teams (with 1-4 members, say, with </a:t>
            </a:r>
            <a:r>
              <a:rPr lang="en-CA" b="1"/>
              <a:t>role</a:t>
            </a:r>
            <a:r>
              <a:rPr lang="en-CA"/>
              <a:t> </a:t>
            </a:r>
            <a:r>
              <a:rPr lang="en-CA" b="1"/>
              <a:t>overlaps</a:t>
            </a:r>
            <a:r>
              <a:rPr lang="en-CA"/>
              <a:t>).</a:t>
            </a:r>
          </a:p>
          <a:p>
            <a:r>
              <a:rPr lang="en-CA" sz="2000" b="1"/>
              <a:t>Domain Experts / SMEs </a:t>
            </a:r>
          </a:p>
          <a:p>
            <a:pPr lvl="1"/>
            <a:r>
              <a:rPr lang="en-CA" sz="1600"/>
              <a:t>are authorities in a particular area or topic</a:t>
            </a:r>
          </a:p>
          <a:p>
            <a:pPr lvl="1"/>
            <a:r>
              <a:rPr lang="en-CA" sz="1600"/>
              <a:t>guide team through unexpected complications and knowledge gaps</a:t>
            </a:r>
            <a:endParaRPr lang="en-CA"/>
          </a:p>
        </p:txBody>
      </p:sp>
      <p:sp>
        <p:nvSpPr>
          <p:cNvPr id="5" name="Slide Number Placeholder 4">
            <a:extLst>
              <a:ext uri="{FF2B5EF4-FFF2-40B4-BE49-F238E27FC236}">
                <a16:creationId xmlns:a16="http://schemas.microsoft.com/office/drawing/2014/main" id="{7D212295-FDA1-E88B-BA8C-4CC8E166C1BF}"/>
              </a:ext>
            </a:extLst>
          </p:cNvPr>
          <p:cNvSpPr>
            <a:spLocks noGrp="1"/>
          </p:cNvSpPr>
          <p:nvPr>
            <p:ph type="sldNum" sz="quarter" idx="4"/>
          </p:nvPr>
        </p:nvSpPr>
        <p:spPr/>
        <p:txBody>
          <a:bodyPr/>
          <a:lstStyle/>
          <a:p>
            <a:fld id="{4D63F5A6-AD82-4E1E-87F7-CE90DE510401}" type="slidenum">
              <a:rPr lang="en-CA" smtClean="0"/>
              <a:pPr/>
              <a:t>31</a:t>
            </a:fld>
            <a:endParaRPr lang="en-CA"/>
          </a:p>
        </p:txBody>
      </p:sp>
      <p:sp>
        <p:nvSpPr>
          <p:cNvPr id="3" name="Rectangle 2">
            <a:extLst>
              <a:ext uri="{FF2B5EF4-FFF2-40B4-BE49-F238E27FC236}">
                <a16:creationId xmlns:a16="http://schemas.microsoft.com/office/drawing/2014/main" id="{09B990B5-F4E0-4C70-4FA2-A65FE68E8B1F}"/>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F586535-6C6B-ECEA-E9B0-72301E2D1D75}"/>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7" name="Date Placeholder 5">
            <a:extLst>
              <a:ext uri="{FF2B5EF4-FFF2-40B4-BE49-F238E27FC236}">
                <a16:creationId xmlns:a16="http://schemas.microsoft.com/office/drawing/2014/main" id="{ECFCED6B-AA65-211E-6138-EC8D6EFA84C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213867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603-29B7-67C5-003B-2A865F6558EB}"/>
              </a:ext>
            </a:extLst>
          </p:cNvPr>
          <p:cNvSpPr>
            <a:spLocks noGrp="1"/>
          </p:cNvSpPr>
          <p:nvPr>
            <p:ph type="title"/>
          </p:nvPr>
        </p:nvSpPr>
        <p:spPr/>
        <p:txBody>
          <a:bodyPr/>
          <a:lstStyle/>
          <a:p>
            <a:r>
              <a:rPr lang="en-CA"/>
              <a:t>Roles and Responsibilities</a:t>
            </a:r>
          </a:p>
        </p:txBody>
      </p:sp>
      <p:sp>
        <p:nvSpPr>
          <p:cNvPr id="8" name="Content Placeholder 7">
            <a:extLst>
              <a:ext uri="{FF2B5EF4-FFF2-40B4-BE49-F238E27FC236}">
                <a16:creationId xmlns:a16="http://schemas.microsoft.com/office/drawing/2014/main" id="{6B3F4608-F179-36DE-7A91-40555925F6AF}"/>
              </a:ext>
            </a:extLst>
          </p:cNvPr>
          <p:cNvSpPr>
            <a:spLocks noGrp="1"/>
          </p:cNvSpPr>
          <p:nvPr>
            <p:ph idx="1"/>
          </p:nvPr>
        </p:nvSpPr>
        <p:spPr/>
        <p:txBody>
          <a:bodyPr/>
          <a:lstStyle/>
          <a:p>
            <a:pPr marL="0" indent="0">
              <a:buNone/>
            </a:pPr>
            <a:r>
              <a:rPr lang="en-CA" sz="2000" b="1"/>
              <a:t>Project Managers / Team Leads </a:t>
            </a:r>
          </a:p>
          <a:p>
            <a:pPr lvl="1"/>
            <a:r>
              <a:rPr lang="en-CA" sz="1600"/>
              <a:t>understand the process enough to recognize whether what is being done makes sense</a:t>
            </a:r>
          </a:p>
          <a:p>
            <a:pPr lvl="1"/>
            <a:r>
              <a:rPr lang="en-CA" sz="1600"/>
              <a:t>provide realistic estimates of the time and effort required to complete tasks </a:t>
            </a:r>
          </a:p>
          <a:p>
            <a:pPr lvl="1"/>
            <a:r>
              <a:rPr lang="en-CA" sz="1600"/>
              <a:t>act as intermediary between team and clients/stakeholders</a:t>
            </a:r>
          </a:p>
          <a:p>
            <a:pPr lvl="1"/>
            <a:r>
              <a:rPr lang="en-CA" sz="1600"/>
              <a:t>responsible for project deliverables.</a:t>
            </a:r>
          </a:p>
          <a:p>
            <a:r>
              <a:rPr lang="en-CA" sz="2000" b="1"/>
              <a:t>Data Translators</a:t>
            </a:r>
            <a:r>
              <a:rPr lang="en-CA" sz="2000"/>
              <a:t> </a:t>
            </a:r>
          </a:p>
          <a:p>
            <a:pPr lvl="1"/>
            <a:r>
              <a:rPr lang="en-CA" sz="1600"/>
              <a:t>have a good grasp on the data and the data dictionary</a:t>
            </a:r>
          </a:p>
          <a:p>
            <a:pPr lvl="1"/>
            <a:r>
              <a:rPr lang="en-CA" sz="1600"/>
              <a:t>help SMEs transmit the underlying context to the data science team</a:t>
            </a:r>
          </a:p>
          <a:p>
            <a:r>
              <a:rPr lang="en-CA" sz="2000" b="1"/>
              <a:t>Data Engineers / Database Specialists </a:t>
            </a:r>
          </a:p>
          <a:p>
            <a:pPr lvl="1"/>
            <a:r>
              <a:rPr lang="en-CA" sz="1600"/>
              <a:t>work with clients and stakeholders to acquire useable data sources </a:t>
            </a:r>
          </a:p>
          <a:p>
            <a:pPr lvl="1"/>
            <a:r>
              <a:rPr lang="en-CA" sz="1600"/>
              <a:t>may participate in the analyses, but are not necessarily specialists</a:t>
            </a:r>
          </a:p>
        </p:txBody>
      </p:sp>
      <p:sp>
        <p:nvSpPr>
          <p:cNvPr id="5" name="Slide Number Placeholder 4">
            <a:extLst>
              <a:ext uri="{FF2B5EF4-FFF2-40B4-BE49-F238E27FC236}">
                <a16:creationId xmlns:a16="http://schemas.microsoft.com/office/drawing/2014/main" id="{7D212295-FDA1-E88B-BA8C-4CC8E166C1BF}"/>
              </a:ext>
            </a:extLst>
          </p:cNvPr>
          <p:cNvSpPr>
            <a:spLocks noGrp="1"/>
          </p:cNvSpPr>
          <p:nvPr>
            <p:ph type="sldNum" sz="quarter" idx="4"/>
          </p:nvPr>
        </p:nvSpPr>
        <p:spPr/>
        <p:txBody>
          <a:bodyPr/>
          <a:lstStyle/>
          <a:p>
            <a:fld id="{4D63F5A6-AD82-4E1E-87F7-CE90DE510401}" type="slidenum">
              <a:rPr lang="en-CA" smtClean="0"/>
              <a:pPr/>
              <a:t>32</a:t>
            </a:fld>
            <a:endParaRPr lang="en-CA"/>
          </a:p>
        </p:txBody>
      </p:sp>
      <p:sp>
        <p:nvSpPr>
          <p:cNvPr id="3" name="Rectangle 2">
            <a:extLst>
              <a:ext uri="{FF2B5EF4-FFF2-40B4-BE49-F238E27FC236}">
                <a16:creationId xmlns:a16="http://schemas.microsoft.com/office/drawing/2014/main" id="{F9A7C671-D218-D439-0C36-E1F86E13A0EB}"/>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8B48C5D-4808-3E48-DE7D-AC0592A2E6D1}"/>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7" name="Date Placeholder 5">
            <a:extLst>
              <a:ext uri="{FF2B5EF4-FFF2-40B4-BE49-F238E27FC236}">
                <a16:creationId xmlns:a16="http://schemas.microsoft.com/office/drawing/2014/main" id="{0B05CBDA-65F2-22D3-B105-00F77C0EC05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444054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603-29B7-67C5-003B-2A865F6558EB}"/>
              </a:ext>
            </a:extLst>
          </p:cNvPr>
          <p:cNvSpPr>
            <a:spLocks noGrp="1"/>
          </p:cNvSpPr>
          <p:nvPr>
            <p:ph type="title"/>
          </p:nvPr>
        </p:nvSpPr>
        <p:spPr/>
        <p:txBody>
          <a:bodyPr/>
          <a:lstStyle/>
          <a:p>
            <a:r>
              <a:rPr lang="en-CA"/>
              <a:t>Roles and Responsibilities</a:t>
            </a:r>
          </a:p>
        </p:txBody>
      </p:sp>
      <p:sp>
        <p:nvSpPr>
          <p:cNvPr id="8" name="Content Placeholder 7">
            <a:extLst>
              <a:ext uri="{FF2B5EF4-FFF2-40B4-BE49-F238E27FC236}">
                <a16:creationId xmlns:a16="http://schemas.microsoft.com/office/drawing/2014/main" id="{6B3F4608-F179-36DE-7A91-40555925F6AF}"/>
              </a:ext>
            </a:extLst>
          </p:cNvPr>
          <p:cNvSpPr>
            <a:spLocks noGrp="1"/>
          </p:cNvSpPr>
          <p:nvPr>
            <p:ph idx="1"/>
          </p:nvPr>
        </p:nvSpPr>
        <p:spPr/>
        <p:txBody>
          <a:bodyPr/>
          <a:lstStyle/>
          <a:p>
            <a:r>
              <a:rPr lang="en-CA" sz="2000" b="1"/>
              <a:t>Data Analysts</a:t>
            </a:r>
          </a:p>
          <a:p>
            <a:pPr lvl="1"/>
            <a:r>
              <a:rPr lang="en-CA" sz="1600"/>
              <a:t>clean and process data</a:t>
            </a:r>
          </a:p>
          <a:p>
            <a:pPr lvl="1"/>
            <a:r>
              <a:rPr lang="en-CA" sz="1600"/>
              <a:t>prepare initial visualizations </a:t>
            </a:r>
          </a:p>
          <a:p>
            <a:pPr lvl="1"/>
            <a:r>
              <a:rPr lang="en-CA" sz="1600"/>
              <a:t>have a decent understanding of quantitative methods (at most 1 area of expertise)</a:t>
            </a:r>
          </a:p>
          <a:p>
            <a:pPr lvl="1"/>
            <a:r>
              <a:rPr lang="en-CA" sz="1600"/>
              <a:t>conduct preliminary analyses </a:t>
            </a:r>
          </a:p>
          <a:p>
            <a:r>
              <a:rPr lang="en-CA" sz="2000" b="1"/>
              <a:t>Data Scientists </a:t>
            </a:r>
          </a:p>
          <a:p>
            <a:pPr lvl="1"/>
            <a:r>
              <a:rPr lang="en-CA" sz="1600"/>
              <a:t>work with processed data to build sophisticated models</a:t>
            </a:r>
          </a:p>
          <a:p>
            <a:pPr lvl="1"/>
            <a:r>
              <a:rPr lang="en-CA" sz="1600"/>
              <a:t>focus on actionable insights</a:t>
            </a:r>
          </a:p>
          <a:p>
            <a:pPr lvl="1"/>
            <a:r>
              <a:rPr lang="en-CA" sz="1600"/>
              <a:t>have a sound understanding of algorithms/quantitative methods (2 or 3 areas of expertise)</a:t>
            </a:r>
          </a:p>
          <a:p>
            <a:pPr lvl="1"/>
            <a:r>
              <a:rPr lang="en-CA" sz="1600"/>
              <a:t>can apply them to a variety of data scenarios</a:t>
            </a:r>
          </a:p>
          <a:p>
            <a:pPr lvl="1"/>
            <a:r>
              <a:rPr lang="en-CA" sz="1600"/>
              <a:t>can be counted on to catch up on new material quickly</a:t>
            </a:r>
          </a:p>
        </p:txBody>
      </p:sp>
      <p:sp>
        <p:nvSpPr>
          <p:cNvPr id="5" name="Slide Number Placeholder 4">
            <a:extLst>
              <a:ext uri="{FF2B5EF4-FFF2-40B4-BE49-F238E27FC236}">
                <a16:creationId xmlns:a16="http://schemas.microsoft.com/office/drawing/2014/main" id="{7D212295-FDA1-E88B-BA8C-4CC8E166C1BF}"/>
              </a:ext>
            </a:extLst>
          </p:cNvPr>
          <p:cNvSpPr>
            <a:spLocks noGrp="1"/>
          </p:cNvSpPr>
          <p:nvPr>
            <p:ph type="sldNum" sz="quarter" idx="4"/>
          </p:nvPr>
        </p:nvSpPr>
        <p:spPr/>
        <p:txBody>
          <a:bodyPr/>
          <a:lstStyle/>
          <a:p>
            <a:fld id="{4D63F5A6-AD82-4E1E-87F7-CE90DE510401}" type="slidenum">
              <a:rPr lang="en-CA" smtClean="0"/>
              <a:pPr/>
              <a:t>33</a:t>
            </a:fld>
            <a:endParaRPr lang="en-CA"/>
          </a:p>
        </p:txBody>
      </p:sp>
      <p:sp>
        <p:nvSpPr>
          <p:cNvPr id="3" name="Rectangle 2">
            <a:extLst>
              <a:ext uri="{FF2B5EF4-FFF2-40B4-BE49-F238E27FC236}">
                <a16:creationId xmlns:a16="http://schemas.microsoft.com/office/drawing/2014/main" id="{E1FAE78B-7D7B-5EA1-FF34-E836E74DAF2E}"/>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C1D93A2-B44C-67F9-F95A-419B079597F8}"/>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4" name="Date Placeholder 5">
            <a:extLst>
              <a:ext uri="{FF2B5EF4-FFF2-40B4-BE49-F238E27FC236}">
                <a16:creationId xmlns:a16="http://schemas.microsoft.com/office/drawing/2014/main" id="{A7F5C302-B435-AC8F-075A-3ED28370EBF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4208295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603-29B7-67C5-003B-2A865F6558EB}"/>
              </a:ext>
            </a:extLst>
          </p:cNvPr>
          <p:cNvSpPr>
            <a:spLocks noGrp="1"/>
          </p:cNvSpPr>
          <p:nvPr>
            <p:ph type="title"/>
          </p:nvPr>
        </p:nvSpPr>
        <p:spPr/>
        <p:txBody>
          <a:bodyPr/>
          <a:lstStyle/>
          <a:p>
            <a:r>
              <a:rPr lang="en-CA"/>
              <a:t>Roles and Responsibilities</a:t>
            </a:r>
          </a:p>
        </p:txBody>
      </p:sp>
      <p:sp>
        <p:nvSpPr>
          <p:cNvPr id="8" name="Content Placeholder 7">
            <a:extLst>
              <a:ext uri="{FF2B5EF4-FFF2-40B4-BE49-F238E27FC236}">
                <a16:creationId xmlns:a16="http://schemas.microsoft.com/office/drawing/2014/main" id="{6B3F4608-F179-36DE-7A91-40555925F6AF}"/>
              </a:ext>
            </a:extLst>
          </p:cNvPr>
          <p:cNvSpPr>
            <a:spLocks noGrp="1"/>
          </p:cNvSpPr>
          <p:nvPr>
            <p:ph idx="1"/>
          </p:nvPr>
        </p:nvSpPr>
        <p:spPr/>
        <p:txBody>
          <a:bodyPr/>
          <a:lstStyle/>
          <a:p>
            <a:r>
              <a:rPr lang="en-CA" sz="2000" b="1"/>
              <a:t>Computer Engineers </a:t>
            </a:r>
          </a:p>
          <a:p>
            <a:pPr lvl="1"/>
            <a:r>
              <a:rPr lang="en-CA" sz="1600"/>
              <a:t>design and build computer systems and pipelines </a:t>
            </a:r>
          </a:p>
          <a:p>
            <a:pPr lvl="1"/>
            <a:r>
              <a:rPr lang="en-CA" sz="1600"/>
              <a:t>are involved in software development and deployment of data science solutions</a:t>
            </a:r>
          </a:p>
          <a:p>
            <a:r>
              <a:rPr lang="en-CA" sz="2000" b="1"/>
              <a:t>AI/ML Quality Assurance/Quality Control Specialists </a:t>
            </a:r>
          </a:p>
          <a:p>
            <a:pPr lvl="1"/>
            <a:r>
              <a:rPr lang="en-CA" sz="1600"/>
              <a:t>design testing plans for solutions that implement AI/ML models</a:t>
            </a:r>
          </a:p>
          <a:p>
            <a:pPr lvl="1"/>
            <a:r>
              <a:rPr lang="en-CA" sz="1600"/>
              <a:t>help the team determine whether the models are able to learn</a:t>
            </a:r>
          </a:p>
          <a:p>
            <a:r>
              <a:rPr lang="en-CA" sz="2000" b="1"/>
              <a:t>Communication Specialists </a:t>
            </a:r>
          </a:p>
          <a:p>
            <a:pPr lvl="1"/>
            <a:r>
              <a:rPr lang="en-CA" sz="1600"/>
              <a:t>communicate actionable insights to managers, policy analysts, decision-makers, stake holders </a:t>
            </a:r>
          </a:p>
          <a:p>
            <a:pPr lvl="1"/>
            <a:r>
              <a:rPr lang="en-CA" sz="1600"/>
              <a:t>may participate in the analyses, but are not necessarily specialists (often data translators) </a:t>
            </a:r>
          </a:p>
          <a:p>
            <a:pPr lvl="1"/>
            <a:r>
              <a:rPr lang="en-CA" sz="1600"/>
              <a:t>keep abreast of popular accounts of quantitative results and developments</a:t>
            </a:r>
          </a:p>
        </p:txBody>
      </p:sp>
      <p:sp>
        <p:nvSpPr>
          <p:cNvPr id="5" name="Slide Number Placeholder 4">
            <a:extLst>
              <a:ext uri="{FF2B5EF4-FFF2-40B4-BE49-F238E27FC236}">
                <a16:creationId xmlns:a16="http://schemas.microsoft.com/office/drawing/2014/main" id="{7D212295-FDA1-E88B-BA8C-4CC8E166C1BF}"/>
              </a:ext>
            </a:extLst>
          </p:cNvPr>
          <p:cNvSpPr>
            <a:spLocks noGrp="1"/>
          </p:cNvSpPr>
          <p:nvPr>
            <p:ph type="sldNum" sz="quarter" idx="4"/>
          </p:nvPr>
        </p:nvSpPr>
        <p:spPr/>
        <p:txBody>
          <a:bodyPr/>
          <a:lstStyle/>
          <a:p>
            <a:fld id="{4D63F5A6-AD82-4E1E-87F7-CE90DE510401}" type="slidenum">
              <a:rPr lang="en-CA" smtClean="0"/>
              <a:pPr/>
              <a:t>34</a:t>
            </a:fld>
            <a:endParaRPr lang="en-CA"/>
          </a:p>
        </p:txBody>
      </p:sp>
      <p:sp>
        <p:nvSpPr>
          <p:cNvPr id="3" name="Rectangle 2">
            <a:extLst>
              <a:ext uri="{FF2B5EF4-FFF2-40B4-BE49-F238E27FC236}">
                <a16:creationId xmlns:a16="http://schemas.microsoft.com/office/drawing/2014/main" id="{14DFE73B-0F93-9F13-53C7-2F13577F95AB}"/>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2D115E-9D00-F2E8-100C-AA3DE39A7208}"/>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7" name="Date Placeholder 5">
            <a:extLst>
              <a:ext uri="{FF2B5EF4-FFF2-40B4-BE49-F238E27FC236}">
                <a16:creationId xmlns:a16="http://schemas.microsoft.com/office/drawing/2014/main" id="{78F0082E-7348-C93F-C34F-F3E0F9FBC2A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1047117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603-29B7-67C5-003B-2A865F6558EB}"/>
              </a:ext>
            </a:extLst>
          </p:cNvPr>
          <p:cNvSpPr>
            <a:spLocks noGrp="1"/>
          </p:cNvSpPr>
          <p:nvPr>
            <p:ph type="title"/>
          </p:nvPr>
        </p:nvSpPr>
        <p:spPr/>
        <p:txBody>
          <a:bodyPr/>
          <a:lstStyle/>
          <a:p>
            <a:r>
              <a:rPr lang="en-CA"/>
              <a:t>Analysis Cheat Sheet</a:t>
            </a:r>
          </a:p>
        </p:txBody>
      </p:sp>
      <p:sp>
        <p:nvSpPr>
          <p:cNvPr id="3" name="Content Placeholder 2">
            <a:extLst>
              <a:ext uri="{FF2B5EF4-FFF2-40B4-BE49-F238E27FC236}">
                <a16:creationId xmlns:a16="http://schemas.microsoft.com/office/drawing/2014/main" id="{F4CAC09A-7EFA-6395-1CA5-F5B11D08C225}"/>
              </a:ext>
            </a:extLst>
          </p:cNvPr>
          <p:cNvSpPr>
            <a:spLocks noGrp="1"/>
          </p:cNvSpPr>
          <p:nvPr>
            <p:ph idx="1"/>
          </p:nvPr>
        </p:nvSpPr>
        <p:spPr>
          <a:xfrm>
            <a:off x="1097280" y="2017690"/>
            <a:ext cx="10396220" cy="3851404"/>
          </a:xfrm>
        </p:spPr>
        <p:txBody>
          <a:bodyPr/>
          <a:lstStyle/>
          <a:p>
            <a:pPr marL="457200" indent="-457200">
              <a:buFont typeface="+mj-lt"/>
              <a:buAutoNum type="arabicPeriod"/>
            </a:pPr>
            <a:r>
              <a:rPr lang="en-CA"/>
              <a:t>Business solutions are not always academic solutions.</a:t>
            </a:r>
          </a:p>
          <a:p>
            <a:pPr marL="457200" indent="-457200">
              <a:buFont typeface="+mj-lt"/>
              <a:buAutoNum type="arabicPeriod"/>
            </a:pPr>
            <a:r>
              <a:rPr lang="en-CA"/>
              <a:t>Data and models don’t always support the stakeholder’s hopes, wants, needs.</a:t>
            </a:r>
          </a:p>
          <a:p>
            <a:pPr marL="457200" indent="-457200">
              <a:buFont typeface="+mj-lt"/>
              <a:buAutoNum type="arabicPeriod"/>
            </a:pPr>
            <a:r>
              <a:rPr lang="en-CA"/>
              <a:t>Timely communication is key – externally and internally.</a:t>
            </a:r>
          </a:p>
          <a:p>
            <a:pPr marL="457200" indent="-457200">
              <a:buFont typeface="+mj-lt"/>
              <a:buAutoNum type="arabicPeriod"/>
            </a:pPr>
            <a:r>
              <a:rPr lang="en-CA"/>
              <a:t>Data scientists need to be flexible (within reason), and willing and able to learn something new, quickly.</a:t>
            </a:r>
          </a:p>
          <a:p>
            <a:pPr marL="457200" indent="-457200">
              <a:buFont typeface="+mj-lt"/>
              <a:buAutoNum type="arabicPeriod"/>
            </a:pPr>
            <a:r>
              <a:rPr lang="en-CA"/>
              <a:t>Not every problem calls for data science methods.</a:t>
            </a:r>
          </a:p>
          <a:p>
            <a:pPr marL="457200" indent="-457200">
              <a:buFont typeface="+mj-lt"/>
              <a:buAutoNum type="arabicPeriod"/>
            </a:pPr>
            <a:r>
              <a:rPr lang="en-CA"/>
              <a:t>We should learn from both our good and our bad experiences.</a:t>
            </a:r>
          </a:p>
        </p:txBody>
      </p:sp>
      <p:sp>
        <p:nvSpPr>
          <p:cNvPr id="5" name="Slide Number Placeholder 4">
            <a:extLst>
              <a:ext uri="{FF2B5EF4-FFF2-40B4-BE49-F238E27FC236}">
                <a16:creationId xmlns:a16="http://schemas.microsoft.com/office/drawing/2014/main" id="{7D212295-FDA1-E88B-BA8C-4CC8E166C1BF}"/>
              </a:ext>
            </a:extLst>
          </p:cNvPr>
          <p:cNvSpPr>
            <a:spLocks noGrp="1"/>
          </p:cNvSpPr>
          <p:nvPr>
            <p:ph type="sldNum" sz="quarter" idx="4"/>
          </p:nvPr>
        </p:nvSpPr>
        <p:spPr/>
        <p:txBody>
          <a:bodyPr/>
          <a:lstStyle/>
          <a:p>
            <a:fld id="{4D63F5A6-AD82-4E1E-87F7-CE90DE510401}" type="slidenum">
              <a:rPr lang="en-CA" smtClean="0"/>
              <a:pPr/>
              <a:t>35</a:t>
            </a:fld>
            <a:endParaRPr lang="en-CA"/>
          </a:p>
        </p:txBody>
      </p:sp>
      <p:sp>
        <p:nvSpPr>
          <p:cNvPr id="6" name="Rectangle 5">
            <a:extLst>
              <a:ext uri="{FF2B5EF4-FFF2-40B4-BE49-F238E27FC236}">
                <a16:creationId xmlns:a16="http://schemas.microsoft.com/office/drawing/2014/main" id="{99237B61-97C8-8A29-F5AB-7F1F24149CAF}"/>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A6529C5-E957-023B-EFBA-98508BC233ED}"/>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FD0DDB7F-D067-2946-348E-165D26E605D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556377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1603-29B7-67C5-003B-2A865F6558EB}"/>
              </a:ext>
            </a:extLst>
          </p:cNvPr>
          <p:cNvSpPr>
            <a:spLocks noGrp="1"/>
          </p:cNvSpPr>
          <p:nvPr>
            <p:ph type="title"/>
          </p:nvPr>
        </p:nvSpPr>
        <p:spPr/>
        <p:txBody>
          <a:bodyPr/>
          <a:lstStyle/>
          <a:p>
            <a:r>
              <a:rPr lang="en-CA"/>
              <a:t>Analysis Cheat Sheet</a:t>
            </a:r>
          </a:p>
        </p:txBody>
      </p:sp>
      <p:sp>
        <p:nvSpPr>
          <p:cNvPr id="3" name="Content Placeholder 2">
            <a:extLst>
              <a:ext uri="{FF2B5EF4-FFF2-40B4-BE49-F238E27FC236}">
                <a16:creationId xmlns:a16="http://schemas.microsoft.com/office/drawing/2014/main" id="{F4CAC09A-7EFA-6395-1CA5-F5B11D08C225}"/>
              </a:ext>
            </a:extLst>
          </p:cNvPr>
          <p:cNvSpPr>
            <a:spLocks noGrp="1"/>
          </p:cNvSpPr>
          <p:nvPr>
            <p:ph idx="1"/>
          </p:nvPr>
        </p:nvSpPr>
        <p:spPr/>
        <p:txBody>
          <a:bodyPr/>
          <a:lstStyle/>
          <a:p>
            <a:pPr marL="457200" indent="-457200">
              <a:buFont typeface="+mj-lt"/>
              <a:buAutoNum type="arabicPeriod" startAt="7"/>
            </a:pPr>
            <a:r>
              <a:rPr lang="en-CA"/>
              <a:t>Manage projects and expectations.</a:t>
            </a:r>
          </a:p>
          <a:p>
            <a:pPr marL="457200" indent="-457200">
              <a:buFont typeface="+mj-lt"/>
              <a:buAutoNum type="arabicPeriod" startAt="7"/>
            </a:pPr>
            <a:r>
              <a:rPr lang="en-CA"/>
              <a:t>Maintain a healthy work-life balance.</a:t>
            </a:r>
          </a:p>
          <a:p>
            <a:pPr marL="457200" indent="-457200">
              <a:buFont typeface="+mj-lt"/>
              <a:buAutoNum type="arabicPeriod" startAt="7"/>
            </a:pPr>
            <a:r>
              <a:rPr lang="en-CA"/>
              <a:t>Respect the stakeholders, the project, the methods, and the team.</a:t>
            </a:r>
          </a:p>
          <a:p>
            <a:pPr marL="457200" indent="-457200">
              <a:buFont typeface="+mj-lt"/>
              <a:buAutoNum type="arabicPeriod" startAt="7"/>
            </a:pPr>
            <a:r>
              <a:rPr lang="en-CA"/>
              <a:t>Data science is not about how smart we are; it is about how we can provide actionable insight.</a:t>
            </a:r>
          </a:p>
          <a:p>
            <a:pPr marL="457200" indent="-457200">
              <a:buFont typeface="+mj-lt"/>
              <a:buAutoNum type="arabicPeriod" startAt="7"/>
            </a:pPr>
            <a:r>
              <a:rPr lang="en-CA"/>
              <a:t>When what the client wants can’t be done, offer alternatives.</a:t>
            </a:r>
          </a:p>
          <a:p>
            <a:pPr marL="457200" indent="-457200">
              <a:buFont typeface="+mj-lt"/>
              <a:buAutoNum type="arabicPeriod" startAt="7"/>
            </a:pPr>
            <a:r>
              <a:rPr lang="en-CA"/>
              <a:t>“There </a:t>
            </a:r>
            <a:r>
              <a:rPr lang="en-CA" err="1"/>
              <a:t>ain’t</a:t>
            </a:r>
            <a:r>
              <a:rPr lang="en-CA"/>
              <a:t> no such thing as a free lunch.”</a:t>
            </a:r>
          </a:p>
        </p:txBody>
      </p:sp>
      <p:sp>
        <p:nvSpPr>
          <p:cNvPr id="5" name="Slide Number Placeholder 4">
            <a:extLst>
              <a:ext uri="{FF2B5EF4-FFF2-40B4-BE49-F238E27FC236}">
                <a16:creationId xmlns:a16="http://schemas.microsoft.com/office/drawing/2014/main" id="{7D212295-FDA1-E88B-BA8C-4CC8E166C1BF}"/>
              </a:ext>
            </a:extLst>
          </p:cNvPr>
          <p:cNvSpPr>
            <a:spLocks noGrp="1"/>
          </p:cNvSpPr>
          <p:nvPr>
            <p:ph type="sldNum" sz="quarter" idx="4"/>
          </p:nvPr>
        </p:nvSpPr>
        <p:spPr/>
        <p:txBody>
          <a:bodyPr/>
          <a:lstStyle/>
          <a:p>
            <a:fld id="{4D63F5A6-AD82-4E1E-87F7-CE90DE510401}" type="slidenum">
              <a:rPr lang="en-CA" smtClean="0"/>
              <a:pPr/>
              <a:t>36</a:t>
            </a:fld>
            <a:endParaRPr lang="en-CA"/>
          </a:p>
        </p:txBody>
      </p:sp>
      <p:sp>
        <p:nvSpPr>
          <p:cNvPr id="6" name="Rectangle 5">
            <a:extLst>
              <a:ext uri="{FF2B5EF4-FFF2-40B4-BE49-F238E27FC236}">
                <a16:creationId xmlns:a16="http://schemas.microsoft.com/office/drawing/2014/main" id="{38C8A908-4524-A630-8691-06841D591485}"/>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6C3D2D8-B163-499C-DE82-67AAD58B05BC}"/>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FB67B042-B213-6DED-D817-382B99E19227}"/>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3801479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Technical and Non-Technical Aspects of Data Work</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chor="ctr"/>
          <a:lstStyle/>
          <a:p>
            <a:pPr algn="l"/>
            <a:r>
              <a:rPr lang="en-CA" i="1"/>
              <a:t>Data Understanding, Data Analysis, Data Science </a:t>
            </a:r>
            <a:r>
              <a:rPr lang="en-CA" sz="2200" b="1"/>
              <a:t>Non-Technical Aspects of Data Work</a:t>
            </a:r>
            <a:br>
              <a:rPr lang="en-CA" sz="2000" b="1"/>
            </a:br>
            <a:br>
              <a:rPr lang="en-CA" sz="2000" b="1"/>
            </a:br>
            <a:r>
              <a:rPr lang="en-CA" sz="2000">
                <a:hlinkClick r:id="rId2"/>
              </a:rPr>
              <a:t>First Principles</a:t>
            </a:r>
            <a:endParaRPr lang="en-CA" sz="2000"/>
          </a:p>
          <a:p>
            <a:pPr lvl="1"/>
            <a:r>
              <a:rPr lang="en-GB" sz="1600"/>
              <a:t>The “Multiple I’s” Approach</a:t>
            </a:r>
          </a:p>
          <a:p>
            <a:pPr lvl="1"/>
            <a:r>
              <a:rPr lang="en-GB" sz="1600"/>
              <a:t>Roles and Responsibilities</a:t>
            </a:r>
          </a:p>
          <a:p>
            <a:pPr lvl="1"/>
            <a:r>
              <a:rPr lang="en-GB" sz="1600"/>
              <a:t>Consulting/Analysis </a:t>
            </a:r>
            <a:r>
              <a:rPr lang="en-GB" sz="1600" err="1"/>
              <a:t>Cheatsheet</a:t>
            </a:r>
            <a:endParaRPr lang="en-GB" sz="1600"/>
          </a:p>
          <a:p>
            <a:r>
              <a:rPr lang="en-CA" sz="2000">
                <a:hlinkClick r:id="rId3"/>
              </a:rPr>
              <a:t>Lessons Learned</a:t>
            </a:r>
            <a:endParaRPr lang="en-CA" sz="2000"/>
          </a:p>
        </p:txBody>
      </p:sp>
      <p:sp>
        <p:nvSpPr>
          <p:cNvPr id="3" name="Rectangle 2">
            <a:extLst>
              <a:ext uri="{FF2B5EF4-FFF2-40B4-BE49-F238E27FC236}">
                <a16:creationId xmlns:a16="http://schemas.microsoft.com/office/drawing/2014/main" id="{B318CA4E-4240-2120-053B-88219621DE38}"/>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7688E6-F675-6420-73D3-F399ADAB282F}"/>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9" name="Date Placeholder 5">
            <a:extLst>
              <a:ext uri="{FF2B5EF4-FFF2-40B4-BE49-F238E27FC236}">
                <a16:creationId xmlns:a16="http://schemas.microsoft.com/office/drawing/2014/main" id="{B14228B2-01AA-6548-8CE9-2649D11EEC3B}"/>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718599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Technical and Non-Technical Aspects of Data Work</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599" y="731520"/>
            <a:ext cx="6681083" cy="5257800"/>
          </a:xfrm>
        </p:spPr>
        <p:txBody>
          <a:bodyPr/>
          <a:lstStyle/>
          <a:p>
            <a:pPr marL="457200" indent="-457200" algn="l">
              <a:buFont typeface="+mj-lt"/>
              <a:buAutoNum type="arabicPeriod"/>
            </a:pPr>
            <a:r>
              <a:rPr lang="en-CA"/>
              <a:t>Which of the quantitative skills presented in this section do you possess? Which interest you? Which do you plan on learning about? </a:t>
            </a:r>
          </a:p>
          <a:p>
            <a:pPr marL="457200" indent="-457200" algn="l">
              <a:buFont typeface="+mj-lt"/>
              <a:buAutoNum type="arabicPeriod"/>
            </a:pPr>
            <a:r>
              <a:rPr lang="en-CA"/>
              <a:t>Which of the software skills presented in this section do you possess? Which interest you? Which do you plan on learning about? </a:t>
            </a:r>
          </a:p>
          <a:p>
            <a:pPr marL="457200" indent="-457200" algn="l">
              <a:buFont typeface="+mj-lt"/>
              <a:buAutoNum type="arabicPeriod"/>
            </a:pPr>
            <a:r>
              <a:rPr lang="en-CA"/>
              <a:t>What data role do you hold in your organization? Which role do you think you are currently best suited for? Which role do you aspire to? </a:t>
            </a:r>
          </a:p>
          <a:p>
            <a:pPr marL="457200" indent="-457200" algn="l">
              <a:buFont typeface="+mj-lt"/>
              <a:buAutoNum type="arabicPeriod"/>
            </a:pPr>
            <a:r>
              <a:rPr lang="en-CA"/>
              <a:t>Have you encountered the Analysis Cheat Sheet lessons in your work? Have you encountered others?  </a:t>
            </a:r>
          </a:p>
        </p:txBody>
      </p:sp>
      <p:sp>
        <p:nvSpPr>
          <p:cNvPr id="7" name="Rectangle 6">
            <a:extLst>
              <a:ext uri="{FF2B5EF4-FFF2-40B4-BE49-F238E27FC236}">
                <a16:creationId xmlns:a16="http://schemas.microsoft.com/office/drawing/2014/main" id="{A99D713C-0EB9-FBF1-5F7E-88D46FD03078}"/>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962D1A-BFE3-4062-EF78-ECF6E65C8FE4}"/>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5">
            <a:extLst>
              <a:ext uri="{FF2B5EF4-FFF2-40B4-BE49-F238E27FC236}">
                <a16:creationId xmlns:a16="http://schemas.microsoft.com/office/drawing/2014/main" id="{2EAA0B03-7997-A16B-2C08-744BB77382E4}"/>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764990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Data Science Basics</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DATA SCIENCE ESSENTIALS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39</a:t>
            </a:fld>
            <a:endParaRPr lang="en-CA"/>
          </a:p>
        </p:txBody>
      </p:sp>
      <p:sp>
        <p:nvSpPr>
          <p:cNvPr id="4" name="Rectangle 3">
            <a:extLst>
              <a:ext uri="{FF2B5EF4-FFF2-40B4-BE49-F238E27FC236}">
                <a16:creationId xmlns:a16="http://schemas.microsoft.com/office/drawing/2014/main" id="{0B735FD0-B1E2-F668-00CD-2DD334C670E1}"/>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683C834-8648-03A6-4B7E-DA469CAC0E53}"/>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017429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Course Material</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oAutofit/>
          </a:bodyPr>
          <a:lstStyle/>
          <a:p>
            <a:pPr indent="-45720">
              <a:lnSpc>
                <a:spcPct val="100000"/>
              </a:lnSpc>
              <a:spcAft>
                <a:spcPts val="100"/>
              </a:spcAft>
            </a:pPr>
            <a:r>
              <a:rPr lang="en-US" b="1">
                <a:ea typeface="Helvetica Light" charset="0"/>
                <a:cs typeface="Helvetica Light" charset="0"/>
              </a:rPr>
              <a:t>Course Webpage:</a:t>
            </a:r>
          </a:p>
          <a:p>
            <a:pPr indent="-45720" algn="ctr">
              <a:lnSpc>
                <a:spcPct val="100000"/>
              </a:lnSpc>
              <a:spcAft>
                <a:spcPts val="100"/>
              </a:spcAft>
            </a:pPr>
            <a:r>
              <a:rPr lang="en-US">
                <a:solidFill>
                  <a:schemeClr val="tx1"/>
                </a:solidFill>
                <a:ea typeface="Helvetica Light" charset="0"/>
                <a:cs typeface="Helvetica Light" charset="0"/>
                <a:hlinkClick r:id="rId2"/>
              </a:rPr>
              <a:t>https://data-action-lab.com/101-dse</a:t>
            </a:r>
            <a:r>
              <a:rPr lang="en-US" b="1">
                <a:solidFill>
                  <a:schemeClr val="tx1"/>
                </a:solidFill>
                <a:ea typeface="Helvetica Light" charset="0"/>
                <a:cs typeface="Helvetica Light" charset="0"/>
              </a:rPr>
              <a:t> </a:t>
            </a:r>
          </a:p>
          <a:p>
            <a:pPr indent="-45720">
              <a:lnSpc>
                <a:spcPct val="100000"/>
              </a:lnSpc>
              <a:spcAft>
                <a:spcPts val="100"/>
              </a:spcAft>
            </a:pPr>
            <a:endParaRPr lang="en-US" sz="500" b="1">
              <a:ea typeface="Helvetica Light" charset="0"/>
              <a:cs typeface="Helvetica Light" charset="0"/>
            </a:endParaRPr>
          </a:p>
          <a:p>
            <a:pPr indent="-45720">
              <a:lnSpc>
                <a:spcPct val="100000"/>
              </a:lnSpc>
              <a:spcAft>
                <a:spcPts val="100"/>
              </a:spcAft>
            </a:pPr>
            <a:r>
              <a:rPr lang="en-US" b="1">
                <a:ea typeface="Helvetica Light" charset="0"/>
                <a:cs typeface="Helvetica Light" charset="0"/>
              </a:rPr>
              <a:t>Contact Info: </a:t>
            </a:r>
          </a:p>
          <a:p>
            <a:pPr indent="-45720" algn="ctr">
              <a:lnSpc>
                <a:spcPct val="100000"/>
              </a:lnSpc>
              <a:spcAft>
                <a:spcPts val="100"/>
              </a:spcAft>
            </a:pPr>
            <a:r>
              <a:rPr lang="en-US">
                <a:solidFill>
                  <a:schemeClr val="tx1"/>
                </a:solidFill>
                <a:hlinkClick r:id="rId3"/>
              </a:rPr>
              <a:t>pboily@uottawa.ca</a:t>
            </a:r>
            <a:r>
              <a:rPr lang="en-US" b="1">
                <a:solidFill>
                  <a:schemeClr val="tx1"/>
                </a:solidFill>
              </a:rPr>
              <a:t> </a:t>
            </a:r>
          </a:p>
        </p:txBody>
      </p:sp>
      <p:sp>
        <p:nvSpPr>
          <p:cNvPr id="8" name="Content Placeholder 7">
            <a:extLst>
              <a:ext uri="{FF2B5EF4-FFF2-40B4-BE49-F238E27FC236}">
                <a16:creationId xmlns:a16="http://schemas.microsoft.com/office/drawing/2014/main" id="{CB2E55E4-9A89-5A97-9A8F-DFB975A601BF}"/>
              </a:ext>
            </a:extLst>
          </p:cNvPr>
          <p:cNvSpPr>
            <a:spLocks noGrp="1"/>
          </p:cNvSpPr>
          <p:nvPr>
            <p:ph sz="half" idx="2"/>
          </p:nvPr>
        </p:nvSpPr>
        <p:spPr/>
        <p:txBody>
          <a:bodyPr/>
          <a:lstStyle/>
          <a:p>
            <a:r>
              <a:rPr lang="en-CA" b="1"/>
              <a:t>Course Notes:</a:t>
            </a:r>
          </a:p>
          <a:p>
            <a:pPr algn="ctr"/>
            <a:r>
              <a:rPr lang="en-CA">
                <a:hlinkClick r:id="rId4"/>
              </a:rPr>
              <a:t>https://idlewyldanalytics.com</a:t>
            </a:r>
            <a:endParaRPr lang="en-CA"/>
          </a:p>
          <a:p>
            <a:pPr algn="ctr"/>
            <a:r>
              <a:rPr lang="en-CA" sz="500" b="1"/>
              <a:t> </a:t>
            </a:r>
          </a:p>
          <a:p>
            <a:r>
              <a:rPr lang="en-US" b="1"/>
              <a:t>Slack Workspace:</a:t>
            </a:r>
          </a:p>
          <a:p>
            <a:pPr algn="ctr"/>
            <a:r>
              <a:rPr lang="en-CA">
                <a:hlinkClick r:id="rId5"/>
              </a:rPr>
              <a:t>https://dspdi.slack.com</a:t>
            </a:r>
            <a:r>
              <a:rPr lang="en-CA" b="1"/>
              <a:t> </a:t>
            </a:r>
          </a:p>
        </p:txBody>
      </p:sp>
      <p:sp>
        <p:nvSpPr>
          <p:cNvPr id="13" name="Slide Number Placeholder 5">
            <a:extLst>
              <a:ext uri="{FF2B5EF4-FFF2-40B4-BE49-F238E27FC236}">
                <a16:creationId xmlns:a16="http://schemas.microsoft.com/office/drawing/2014/main" id="{385A21FC-0F47-AD13-EBB3-38330427CC08}"/>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4</a:t>
            </a:fld>
            <a:endParaRPr lang="en-CA"/>
          </a:p>
        </p:txBody>
      </p:sp>
      <p:sp>
        <p:nvSpPr>
          <p:cNvPr id="5" name="Date Placeholder 5">
            <a:extLst>
              <a:ext uri="{FF2B5EF4-FFF2-40B4-BE49-F238E27FC236}">
                <a16:creationId xmlns:a16="http://schemas.microsoft.com/office/drawing/2014/main" id="{4C498448-885A-DB23-EE76-8B674CB9C40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70435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56894-EADD-E8B9-AD17-5D2E8FFDDF52}"/>
              </a:ext>
            </a:extLst>
          </p:cNvPr>
          <p:cNvSpPr>
            <a:spLocks noGrp="1"/>
          </p:cNvSpPr>
          <p:nvPr>
            <p:ph type="title"/>
          </p:nvPr>
        </p:nvSpPr>
        <p:spPr/>
        <p:txBody>
          <a:bodyPr/>
          <a:lstStyle/>
          <a:p>
            <a:r>
              <a:rPr lang="en-CA"/>
              <a:t>2. Preliminaries</a:t>
            </a:r>
          </a:p>
        </p:txBody>
      </p:sp>
      <p:pic>
        <p:nvPicPr>
          <p:cNvPr id="8" name="Picture Placeholder 7">
            <a:extLst>
              <a:ext uri="{FF2B5EF4-FFF2-40B4-BE49-F238E27FC236}">
                <a16:creationId xmlns:a16="http://schemas.microsoft.com/office/drawing/2014/main" id="{DF8B37C4-F192-1741-76D7-159876EB13C3}"/>
              </a:ext>
            </a:extLst>
          </p:cNvPr>
          <p:cNvPicPr>
            <a:picLocks noGrp="1" noChangeAspect="1"/>
          </p:cNvPicPr>
          <p:nvPr>
            <p:ph type="pic"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13999" b="14331"/>
          <a:stretch/>
        </p:blipFill>
        <p:spPr>
          <a:xfrm>
            <a:off x="15" y="0"/>
            <a:ext cx="12191985" cy="4915076"/>
          </a:xfrm>
        </p:spPr>
      </p:pic>
      <p:sp>
        <p:nvSpPr>
          <p:cNvPr id="4" name="Text Placeholder 3">
            <a:extLst>
              <a:ext uri="{FF2B5EF4-FFF2-40B4-BE49-F238E27FC236}">
                <a16:creationId xmlns:a16="http://schemas.microsoft.com/office/drawing/2014/main" id="{4DF7951F-BE3A-887B-DA90-8FC5547877B9}"/>
              </a:ext>
            </a:extLst>
          </p:cNvPr>
          <p:cNvSpPr>
            <a:spLocks noGrp="1"/>
          </p:cNvSpPr>
          <p:nvPr>
            <p:ph type="body" sz="half" idx="2"/>
          </p:nvPr>
        </p:nvSpPr>
        <p:spPr/>
        <p:txBody>
          <a:bodyPr/>
          <a:lstStyle/>
          <a:p>
            <a:endParaRPr lang="en-CA"/>
          </a:p>
        </p:txBody>
      </p:sp>
      <p:sp>
        <p:nvSpPr>
          <p:cNvPr id="6" name="Slide Number Placeholder 5">
            <a:extLst>
              <a:ext uri="{FF2B5EF4-FFF2-40B4-BE49-F238E27FC236}">
                <a16:creationId xmlns:a16="http://schemas.microsoft.com/office/drawing/2014/main" id="{592A4F76-C322-DBC0-DA07-D8804BA2CAEF}"/>
              </a:ext>
            </a:extLst>
          </p:cNvPr>
          <p:cNvSpPr>
            <a:spLocks noGrp="1"/>
          </p:cNvSpPr>
          <p:nvPr>
            <p:ph type="sldNum" sz="quarter" idx="4"/>
          </p:nvPr>
        </p:nvSpPr>
        <p:spPr/>
        <p:txBody>
          <a:bodyPr/>
          <a:lstStyle/>
          <a:p>
            <a:fld id="{4D63F5A6-AD82-4E1E-87F7-CE90DE510401}" type="slidenum">
              <a:rPr lang="en-CA" smtClean="0"/>
              <a:pPr/>
              <a:t>40</a:t>
            </a:fld>
            <a:endParaRPr lang="en-CA"/>
          </a:p>
        </p:txBody>
      </p:sp>
      <p:sp>
        <p:nvSpPr>
          <p:cNvPr id="3" name="Rectangle 2">
            <a:extLst>
              <a:ext uri="{FF2B5EF4-FFF2-40B4-BE49-F238E27FC236}">
                <a16:creationId xmlns:a16="http://schemas.microsoft.com/office/drawing/2014/main" id="{9F15D90C-D900-C1E0-5924-E8C4A9B36D15}"/>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E93840-9E70-FD3C-E21F-BAF1653C165E}"/>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9" name="Date Placeholder 5">
            <a:extLst>
              <a:ext uri="{FF2B5EF4-FFF2-40B4-BE49-F238E27FC236}">
                <a16:creationId xmlns:a16="http://schemas.microsoft.com/office/drawing/2014/main" id="{33FEB34A-06BE-A289-705E-DF160D4F88E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741890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Digital/Analog Data Dichotomy</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Humans have been collecting data for a long time; J.C. Scott argues that data collection was a major enabler of the modern nation-state.</a:t>
            </a:r>
          </a:p>
          <a:p>
            <a:r>
              <a:rPr lang="en-CA"/>
              <a:t>For most of the history of data collection, we have lived in the </a:t>
            </a:r>
            <a:r>
              <a:rPr lang="en-CA" b="1"/>
              <a:t>analogue world</a:t>
            </a:r>
            <a:r>
              <a:rPr lang="en-CA"/>
              <a:t> (understanding grounded in continuous experience of </a:t>
            </a:r>
            <a:r>
              <a:rPr lang="en-CA" b="1"/>
              <a:t>physical reality</a:t>
            </a:r>
            <a:r>
              <a:rPr lang="en-CA"/>
              <a:t>).</a:t>
            </a:r>
          </a:p>
          <a:p>
            <a:r>
              <a:rPr lang="en-CA"/>
              <a:t>Our data collection activities were the first steps towards a different strategy for understanding and interacting with the world. </a:t>
            </a:r>
          </a:p>
          <a:p>
            <a:r>
              <a:rPr lang="en-CA"/>
              <a:t>Data leads us to conceptualize the world in a way that is </a:t>
            </a:r>
            <a:r>
              <a:rPr lang="en-CA" b="1"/>
              <a:t>more discrete than continuous</a:t>
            </a:r>
            <a:r>
              <a:rPr lang="en-CA"/>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41</a:t>
            </a:fld>
            <a:endParaRPr lang="en-CA"/>
          </a:p>
        </p:txBody>
      </p:sp>
      <p:sp>
        <p:nvSpPr>
          <p:cNvPr id="6" name="Rectangle 5">
            <a:extLst>
              <a:ext uri="{FF2B5EF4-FFF2-40B4-BE49-F238E27FC236}">
                <a16:creationId xmlns:a16="http://schemas.microsoft.com/office/drawing/2014/main" id="{84756EF7-36F7-9CCA-311E-6ABFFD5B0556}"/>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24883B8-DF5C-EEC3-0455-EBA0D8D71C93}"/>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9F62C056-1883-3F1D-8D39-98EFCF18A9F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089096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Digital/Analog Data Dichotomy</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Translating our experiences into numbers and categories, we create </a:t>
            </a:r>
            <a:r>
              <a:rPr lang="en-CA" b="1"/>
              <a:t>sharper</a:t>
            </a:r>
            <a:r>
              <a:rPr lang="en-CA"/>
              <a:t> and more definable boundaries than our raw experience might suggest. </a:t>
            </a:r>
          </a:p>
          <a:p>
            <a:r>
              <a:rPr lang="en-CA"/>
              <a:t>This discretization strategy leads to the </a:t>
            </a:r>
            <a:r>
              <a:rPr lang="en-CA" b="1"/>
              <a:t>digital computer</a:t>
            </a:r>
            <a:r>
              <a:rPr lang="en-CA"/>
              <a:t> (series of 1s and 0s), which is surprisingly successful at representing our physical world: the </a:t>
            </a:r>
            <a:r>
              <a:rPr lang="en-CA" b="1"/>
              <a:t>digital world</a:t>
            </a:r>
            <a:r>
              <a:rPr lang="en-CA"/>
              <a:t> is taking on a reality as pervasive and important as the physical one.</a:t>
            </a:r>
          </a:p>
          <a:p>
            <a:r>
              <a:rPr lang="en-CA"/>
              <a:t>This digital world is built on top of the physical world, but it </a:t>
            </a:r>
            <a:r>
              <a:rPr lang="en-CA" b="1"/>
              <a:t>does not operate under the same set of rules</a:t>
            </a:r>
            <a:r>
              <a:rPr lang="en-CA"/>
              <a:t>.</a:t>
            </a:r>
          </a:p>
          <a:p>
            <a:pPr lvl="1"/>
            <a:r>
              <a:rPr lang="en-CA"/>
              <a:t>in the physical world, the default is to </a:t>
            </a:r>
            <a:r>
              <a:rPr lang="en-CA" b="1"/>
              <a:t>forget</a:t>
            </a:r>
            <a:r>
              <a:rPr lang="en-CA"/>
              <a:t>; in the digital world, it is to </a:t>
            </a:r>
            <a:r>
              <a:rPr lang="en-CA" b="1"/>
              <a:t>remember</a:t>
            </a:r>
            <a:endParaRPr lang="en-CA"/>
          </a:p>
          <a:p>
            <a:pPr lvl="1"/>
            <a:r>
              <a:rPr lang="en-CA"/>
              <a:t>in the physical world, the default is </a:t>
            </a:r>
            <a:r>
              <a:rPr lang="en-CA" b="1"/>
              <a:t>private</a:t>
            </a:r>
            <a:r>
              <a:rPr lang="en-CA"/>
              <a:t>; in the digital world, the default is </a:t>
            </a:r>
            <a:r>
              <a:rPr lang="en-CA" b="1"/>
              <a:t>public</a:t>
            </a:r>
            <a:endParaRPr lang="en-CA"/>
          </a:p>
          <a:p>
            <a:pPr lvl="1"/>
            <a:r>
              <a:rPr lang="en-CA"/>
              <a:t>in the physical world, copying is </a:t>
            </a:r>
            <a:r>
              <a:rPr lang="en-CA" b="1"/>
              <a:t>hard</a:t>
            </a:r>
            <a:r>
              <a:rPr lang="en-CA"/>
              <a:t>; in the digital world, copying is </a:t>
            </a:r>
            <a:r>
              <a:rPr lang="en-CA" b="1"/>
              <a:t>easy</a:t>
            </a:r>
            <a:endParaRPr lang="en-CA"/>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42</a:t>
            </a:fld>
            <a:endParaRPr lang="en-CA"/>
          </a:p>
        </p:txBody>
      </p:sp>
      <p:sp>
        <p:nvSpPr>
          <p:cNvPr id="6" name="Rectangle 5">
            <a:extLst>
              <a:ext uri="{FF2B5EF4-FFF2-40B4-BE49-F238E27FC236}">
                <a16:creationId xmlns:a16="http://schemas.microsoft.com/office/drawing/2014/main" id="{2C7C6B51-F95E-40E6-C922-DCE2DDFD8483}"/>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14139A-0DE5-82BD-D59F-69D886E09BA7}"/>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BE36471B-392B-99EA-2EB7-D52516B3A40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401577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Digital/Analog Data Dichotomy</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Digitization is making things that were </a:t>
            </a:r>
            <a:r>
              <a:rPr lang="en-CA" b="1"/>
              <a:t>once hidden, visible; once veiled, transparent</a:t>
            </a:r>
            <a:r>
              <a:rPr lang="en-CA"/>
              <a:t>. </a:t>
            </a:r>
          </a:p>
          <a:p>
            <a:r>
              <a:rPr lang="en-CA"/>
              <a:t>Data scientists are scientists of the </a:t>
            </a:r>
            <a:r>
              <a:rPr lang="en-CA" b="1"/>
              <a:t>digital world</a:t>
            </a:r>
            <a:r>
              <a:rPr lang="en-CA"/>
              <a:t>. They seek to understand:</a:t>
            </a:r>
          </a:p>
          <a:p>
            <a:pPr lvl="1"/>
            <a:r>
              <a:rPr lang="en-CA"/>
              <a:t>the </a:t>
            </a:r>
            <a:r>
              <a:rPr lang="en-CA" b="1"/>
              <a:t>fundamental principles of data</a:t>
            </a:r>
          </a:p>
          <a:p>
            <a:pPr lvl="1"/>
            <a:r>
              <a:rPr lang="en-CA"/>
              <a:t>how these fundamental principles manifest themselves in different digital phenomena</a:t>
            </a:r>
          </a:p>
          <a:p>
            <a:r>
              <a:rPr lang="en-CA"/>
              <a:t>Ultimately, data and the digital world are </a:t>
            </a:r>
            <a:r>
              <a:rPr lang="en-CA" b="1"/>
              <a:t>tied to the physical world</a:t>
            </a:r>
            <a:r>
              <a:rPr lang="en-CA"/>
              <a:t>. What is done with data has repercussions in the physical world; and it is crucial for data scientists to have a solid grasp of the fundamentals and context of data work before leaping into the tools and techniques that drive it forward.</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43</a:t>
            </a:fld>
            <a:endParaRPr lang="en-CA"/>
          </a:p>
        </p:txBody>
      </p:sp>
      <p:sp>
        <p:nvSpPr>
          <p:cNvPr id="6" name="Rectangle 5">
            <a:extLst>
              <a:ext uri="{FF2B5EF4-FFF2-40B4-BE49-F238E27FC236}">
                <a16:creationId xmlns:a16="http://schemas.microsoft.com/office/drawing/2014/main" id="{EBB8CCA1-2065-9A9C-D0A8-5C20FCE61618}"/>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D94DE38-DBB5-50BA-CBA5-61B411E3CCC5}"/>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4" name="Date Placeholder 5">
            <a:extLst>
              <a:ext uri="{FF2B5EF4-FFF2-40B4-BE49-F238E27FC236}">
                <a16:creationId xmlns:a16="http://schemas.microsoft.com/office/drawing/2014/main" id="{3D76C1E4-1984-DD86-0F7B-78EB6125BB9F}"/>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172751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What is Data?</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It is difficult to give a clear-cut definition of </a:t>
            </a:r>
            <a:r>
              <a:rPr lang="en-CA" b="1"/>
              <a:t>data</a:t>
            </a:r>
            <a:r>
              <a:rPr lang="en-CA"/>
              <a:t> (is it singular or plural?).</a:t>
            </a:r>
          </a:p>
          <a:p>
            <a:r>
              <a:rPr lang="en-CA"/>
              <a:t>Linguistically, a </a:t>
            </a:r>
            <a:r>
              <a:rPr lang="en-CA" i="1"/>
              <a:t>datum</a:t>
            </a:r>
            <a:r>
              <a:rPr lang="en-CA"/>
              <a:t> is “a piece of information”, so </a:t>
            </a:r>
            <a:r>
              <a:rPr lang="en-CA" b="1"/>
              <a:t>data</a:t>
            </a:r>
            <a:r>
              <a:rPr lang="en-CA"/>
              <a:t> means “pieces of information,” or </a:t>
            </a:r>
            <a:r>
              <a:rPr lang="en-CA" b="1"/>
              <a:t>collection</a:t>
            </a:r>
            <a:r>
              <a:rPr lang="en-CA"/>
              <a:t> of “pieces of information”.</a:t>
            </a:r>
          </a:p>
          <a:p>
            <a:r>
              <a:rPr lang="en-CA" i="1"/>
              <a:t>Data</a:t>
            </a:r>
            <a:r>
              <a:rPr lang="en-CA"/>
              <a:t> represents the whole (potentially greater than the sum of its parts) or simply the idealized concept.</a:t>
            </a:r>
          </a:p>
          <a:p>
            <a:r>
              <a:rPr lang="en-CA"/>
              <a:t>Is that clear? </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44</a:t>
            </a:fld>
            <a:endParaRPr lang="en-CA"/>
          </a:p>
        </p:txBody>
      </p:sp>
      <p:sp>
        <p:nvSpPr>
          <p:cNvPr id="6" name="Rectangle 5">
            <a:extLst>
              <a:ext uri="{FF2B5EF4-FFF2-40B4-BE49-F238E27FC236}">
                <a16:creationId xmlns:a16="http://schemas.microsoft.com/office/drawing/2014/main" id="{74C77474-7057-BB18-EB98-CB68FCEE5880}"/>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BBC376-8113-C646-BE1E-07B2E354E396}"/>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367BB35D-748E-F5BB-D8C8-C3C24D6BE8B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611814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What is Data?</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Is the following data?</a:t>
            </a:r>
          </a:p>
          <a:p>
            <a:pPr algn="ctr"/>
            <a:r>
              <a:rPr lang="en-CA"/>
              <a:t>4,529          red          25.782          Y</a:t>
            </a:r>
          </a:p>
          <a:p>
            <a:r>
              <a:rPr lang="en-CA"/>
              <a:t>Why? Why not? What, if anything is missing? </a:t>
            </a:r>
          </a:p>
          <a:p>
            <a:r>
              <a:rPr lang="en-CA"/>
              <a:t>The Stewart approach: “we know it when we see it.” </a:t>
            </a:r>
          </a:p>
          <a:p>
            <a:r>
              <a:rPr lang="en-CA"/>
              <a:t>Pragmatically, we think of data as a collection of facts about </a:t>
            </a:r>
            <a:r>
              <a:rPr lang="en-CA" b="1"/>
              <a:t>objects</a:t>
            </a:r>
            <a:r>
              <a:rPr lang="en-CA"/>
              <a:t> and their </a:t>
            </a:r>
            <a:r>
              <a:rPr lang="en-CA" b="1"/>
              <a:t>attributes</a:t>
            </a:r>
            <a:r>
              <a:rPr lang="en-CA"/>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45</a:t>
            </a:fld>
            <a:endParaRPr lang="en-CA"/>
          </a:p>
        </p:txBody>
      </p:sp>
      <p:sp>
        <p:nvSpPr>
          <p:cNvPr id="6" name="Rectangle 5">
            <a:extLst>
              <a:ext uri="{FF2B5EF4-FFF2-40B4-BE49-F238E27FC236}">
                <a16:creationId xmlns:a16="http://schemas.microsoft.com/office/drawing/2014/main" id="{45D6C380-A081-2C97-50B5-8EC1E7C73BC0}"/>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3602E51-E57B-CC76-B588-D61B08C946C5}"/>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664EC69B-4396-F818-0EA3-397E66A9CCA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90046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Objects and Attributes</a:t>
            </a:r>
          </a:p>
        </p:txBody>
      </p:sp>
      <p:sp>
        <p:nvSpPr>
          <p:cNvPr id="7" name="Content Placeholder 6">
            <a:extLst>
              <a:ext uri="{FF2B5EF4-FFF2-40B4-BE49-F238E27FC236}">
                <a16:creationId xmlns:a16="http://schemas.microsoft.com/office/drawing/2014/main" id="{0795FCF5-E6FD-5789-D74C-57FC4454CC7C}"/>
              </a:ext>
            </a:extLst>
          </p:cNvPr>
          <p:cNvSpPr>
            <a:spLocks noGrp="1"/>
          </p:cNvSpPr>
          <p:nvPr>
            <p:ph sz="half" idx="2"/>
          </p:nvPr>
        </p:nvSpPr>
        <p:spPr>
          <a:xfrm>
            <a:off x="6217920" y="2000517"/>
            <a:ext cx="2337683" cy="3868577"/>
          </a:xfrm>
        </p:spPr>
        <p:txBody>
          <a:bodyPr/>
          <a:lstStyle/>
          <a:p>
            <a:r>
              <a:rPr lang="en-CA"/>
              <a:t>Object: </a:t>
            </a:r>
            <a:r>
              <a:rPr lang="en-CA" i="1"/>
              <a:t>sandwich</a:t>
            </a:r>
          </a:p>
          <a:p>
            <a:pPr lvl="1"/>
            <a:r>
              <a:rPr lang="en-CA" b="1"/>
              <a:t>Shape:</a:t>
            </a:r>
            <a:r>
              <a:rPr lang="en-CA"/>
              <a:t> rectangle</a:t>
            </a:r>
          </a:p>
          <a:p>
            <a:pPr lvl="1"/>
            <a:r>
              <a:rPr lang="en-CA" b="1"/>
              <a:t>Colour:</a:t>
            </a:r>
            <a:r>
              <a:rPr lang="en-CA"/>
              <a:t> brown</a:t>
            </a:r>
          </a:p>
          <a:p>
            <a:pPr lvl="1"/>
            <a:r>
              <a:rPr lang="en-CA" b="1"/>
              <a:t>Function:</a:t>
            </a:r>
            <a:r>
              <a:rPr lang="en-CA"/>
              <a:t> food</a:t>
            </a:r>
          </a:p>
          <a:p>
            <a:pPr lvl="1"/>
            <a:r>
              <a:rPr lang="en-CA" b="1"/>
              <a:t>Location:</a:t>
            </a:r>
            <a:r>
              <a:rPr lang="en-CA"/>
              <a:t> office</a:t>
            </a:r>
          </a:p>
          <a:p>
            <a:pPr lvl="1"/>
            <a:r>
              <a:rPr lang="en-CA" b="1"/>
              <a:t>Owner:</a:t>
            </a:r>
            <a:r>
              <a:rPr lang="en-CA"/>
              <a:t> Pat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46</a:t>
            </a:fld>
            <a:endParaRPr lang="en-CA"/>
          </a:p>
        </p:txBody>
      </p:sp>
      <p:pic>
        <p:nvPicPr>
          <p:cNvPr id="1026" name="Picture 2" descr="An apple">
            <a:extLst>
              <a:ext uri="{FF2B5EF4-FFF2-40B4-BE49-F238E27FC236}">
                <a16:creationId xmlns:a16="http://schemas.microsoft.com/office/drawing/2014/main" id="{D501E738-220F-9681-0F37-13077BA2BF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14"/>
          <a:stretch/>
        </p:blipFill>
        <p:spPr bwMode="auto">
          <a:xfrm>
            <a:off x="3347499" y="2660374"/>
            <a:ext cx="2626582" cy="254198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784035B0-4D94-1355-692B-AFF3540E5277}"/>
              </a:ext>
            </a:extLst>
          </p:cNvPr>
          <p:cNvSpPr>
            <a:spLocks noGrp="1"/>
          </p:cNvSpPr>
          <p:nvPr>
            <p:ph sz="half" idx="1"/>
          </p:nvPr>
        </p:nvSpPr>
        <p:spPr>
          <a:xfrm>
            <a:off x="1097279" y="2000518"/>
            <a:ext cx="2250220" cy="3868576"/>
          </a:xfrm>
        </p:spPr>
        <p:txBody>
          <a:bodyPr/>
          <a:lstStyle/>
          <a:p>
            <a:r>
              <a:rPr lang="en-CA"/>
              <a:t>Object: </a:t>
            </a:r>
            <a:r>
              <a:rPr lang="en-CA" i="1"/>
              <a:t>apple</a:t>
            </a:r>
          </a:p>
          <a:p>
            <a:pPr lvl="1"/>
            <a:r>
              <a:rPr lang="en-CA" b="1"/>
              <a:t>Shape:</a:t>
            </a:r>
            <a:r>
              <a:rPr lang="en-CA"/>
              <a:t> spherical</a:t>
            </a:r>
          </a:p>
          <a:p>
            <a:pPr lvl="1"/>
            <a:r>
              <a:rPr lang="en-CA" b="1"/>
              <a:t>Colour:</a:t>
            </a:r>
            <a:r>
              <a:rPr lang="en-CA"/>
              <a:t> red</a:t>
            </a:r>
          </a:p>
          <a:p>
            <a:pPr lvl="1"/>
            <a:r>
              <a:rPr lang="en-CA" b="1"/>
              <a:t>Function:</a:t>
            </a:r>
            <a:r>
              <a:rPr lang="en-CA"/>
              <a:t> food</a:t>
            </a:r>
          </a:p>
          <a:p>
            <a:pPr lvl="1"/>
            <a:r>
              <a:rPr lang="en-CA" b="1"/>
              <a:t>Location:</a:t>
            </a:r>
            <a:r>
              <a:rPr lang="en-CA"/>
              <a:t> fridge</a:t>
            </a:r>
          </a:p>
          <a:p>
            <a:pPr lvl="1"/>
            <a:r>
              <a:rPr lang="en-CA" b="1"/>
              <a:t>Owner:</a:t>
            </a:r>
            <a:r>
              <a:rPr lang="en-CA"/>
              <a:t> Jen</a:t>
            </a:r>
          </a:p>
        </p:txBody>
      </p:sp>
      <p:pic>
        <p:nvPicPr>
          <p:cNvPr id="1030" name="Picture 6">
            <a:extLst>
              <a:ext uri="{FF2B5EF4-FFF2-40B4-BE49-F238E27FC236}">
                <a16:creationId xmlns:a16="http://schemas.microsoft.com/office/drawing/2014/main" id="{DBC2ABED-0DFA-6E6C-C33D-EC966ACC0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7745" y="2660374"/>
            <a:ext cx="2545425" cy="254542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D54C0A-1EA5-DF49-B018-1F302E452537}"/>
              </a:ext>
            </a:extLst>
          </p:cNvPr>
          <p:cNvSpPr txBox="1"/>
          <p:nvPr/>
        </p:nvSpPr>
        <p:spPr>
          <a:xfrm>
            <a:off x="1097279" y="5596029"/>
            <a:ext cx="10058400" cy="461665"/>
          </a:xfrm>
          <a:prstGeom prst="rect">
            <a:avLst/>
          </a:prstGeom>
          <a:noFill/>
        </p:spPr>
        <p:txBody>
          <a:bodyPr wrap="square">
            <a:spAutoFit/>
          </a:bodyPr>
          <a:lstStyle/>
          <a:p>
            <a:pPr algn="ctr"/>
            <a:r>
              <a:rPr lang="en-CA" sz="2400">
                <a:solidFill>
                  <a:schemeClr val="tx2"/>
                </a:solidFill>
                <a:latin typeface="Dagny OT" panose="020B0504020201020104" pitchFamily="34" charset="77"/>
              </a:rPr>
              <a:t>Remember: an object is not simply </a:t>
            </a:r>
            <a:r>
              <a:rPr lang="en-CA" sz="2400" b="1">
                <a:solidFill>
                  <a:schemeClr val="tx2"/>
                </a:solidFill>
                <a:latin typeface="Dagny OT" panose="020B0504020201020104" pitchFamily="34" charset="77"/>
              </a:rPr>
              <a:t>the sum of its attributes</a:t>
            </a:r>
            <a:r>
              <a:rPr lang="en-CA" sz="2400">
                <a:solidFill>
                  <a:schemeClr val="tx2"/>
                </a:solidFill>
                <a:latin typeface="Dagny OT" panose="020B0504020201020104" pitchFamily="34" charset="77"/>
              </a:rPr>
              <a:t>. </a:t>
            </a:r>
            <a:endParaRPr lang="en-US" sz="2400">
              <a:solidFill>
                <a:schemeClr val="tx2"/>
              </a:solidFill>
              <a:latin typeface="Dagny OT" panose="020B0504020201020104" pitchFamily="34" charset="77"/>
            </a:endParaRPr>
          </a:p>
        </p:txBody>
      </p:sp>
      <p:sp>
        <p:nvSpPr>
          <p:cNvPr id="10" name="Rectangle 9">
            <a:extLst>
              <a:ext uri="{FF2B5EF4-FFF2-40B4-BE49-F238E27FC236}">
                <a16:creationId xmlns:a16="http://schemas.microsoft.com/office/drawing/2014/main" id="{1C20E61A-CFAD-9F1B-D237-6F7A7E349FB2}"/>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298A45A-BC3F-5B81-14BF-840DD758EA10}"/>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3" name="Date Placeholder 5">
            <a:extLst>
              <a:ext uri="{FF2B5EF4-FFF2-40B4-BE49-F238E27FC236}">
                <a16:creationId xmlns:a16="http://schemas.microsoft.com/office/drawing/2014/main" id="{05EE10F3-A287-95F8-5EE7-334DB7473E79}"/>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405112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Objects and Attributes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pPr marL="0" indent="0">
              <a:buNone/>
            </a:pPr>
            <a:r>
              <a:rPr lang="en-CA"/>
              <a:t> Ambiguities when it comes to </a:t>
            </a:r>
            <a:r>
              <a:rPr lang="en-CA" b="1"/>
              <a:t>measuring</a:t>
            </a:r>
            <a:r>
              <a:rPr lang="en-CA"/>
              <a:t> (and </a:t>
            </a:r>
            <a:r>
              <a:rPr lang="en-CA" b="1"/>
              <a:t>recording</a:t>
            </a:r>
            <a:r>
              <a:rPr lang="en-CA"/>
              <a:t>) the attributes:</a:t>
            </a:r>
          </a:p>
          <a:p>
            <a:pPr lvl="1"/>
            <a:r>
              <a:rPr lang="en-CA"/>
              <a:t>apple picture is a 2-dimensional representation of a 3-dimensional object </a:t>
            </a:r>
          </a:p>
          <a:p>
            <a:pPr lvl="1"/>
            <a:r>
              <a:rPr lang="en-CA"/>
              <a:t>overall shape of the sandwich is vaguely rectangular, it is not exact (</a:t>
            </a:r>
            <a:r>
              <a:rPr lang="en-CA" b="1"/>
              <a:t>measurement error</a:t>
            </a:r>
            <a:r>
              <a:rPr lang="en-CA"/>
              <a:t>?)</a:t>
            </a:r>
          </a:p>
          <a:p>
            <a:pPr lvl="1"/>
            <a:r>
              <a:rPr lang="en-CA"/>
              <a:t>insignificant for most, but not necessarily all, analytical purposes</a:t>
            </a:r>
          </a:p>
          <a:p>
            <a:pPr lvl="1"/>
            <a:r>
              <a:rPr lang="en-CA"/>
              <a:t>apple’s shape = volume, sandwich’s shape = area (</a:t>
            </a:r>
            <a:r>
              <a:rPr lang="en-CA" b="1"/>
              <a:t>incompatible measurements)</a:t>
            </a:r>
            <a:endParaRPr lang="en-CA"/>
          </a:p>
          <a:p>
            <a:pPr lvl="1"/>
            <a:r>
              <a:rPr lang="en-CA"/>
              <a:t>a number of potential attributes are not mentioned: size, weight, time, etc. </a:t>
            </a:r>
          </a:p>
          <a:p>
            <a:pPr lvl="1"/>
            <a:r>
              <a:rPr lang="en-CA"/>
              <a:t>are there other issues?</a:t>
            </a:r>
          </a:p>
          <a:p>
            <a:r>
              <a:rPr lang="en-CA"/>
              <a:t>Measurement errors and incomplete lists are always part of the picture; is this  collection of attributes providing a reasonable </a:t>
            </a:r>
            <a:r>
              <a:rPr lang="en-CA" b="1"/>
              <a:t>description</a:t>
            </a:r>
            <a:r>
              <a:rPr lang="en-CA"/>
              <a:t> of the objects? </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47</a:t>
            </a:fld>
            <a:endParaRPr lang="en-CA"/>
          </a:p>
        </p:txBody>
      </p:sp>
      <p:sp>
        <p:nvSpPr>
          <p:cNvPr id="6" name="Rectangle 5">
            <a:extLst>
              <a:ext uri="{FF2B5EF4-FFF2-40B4-BE49-F238E27FC236}">
                <a16:creationId xmlns:a16="http://schemas.microsoft.com/office/drawing/2014/main" id="{E187FCF7-962D-8F24-A999-FE3BB5A052AB}"/>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9A4BAC8-B42A-C5F8-8A51-F08D7DDCA2AA}"/>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6F11BD5E-0B0B-ADD3-B652-3300559FA83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958177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treachery of images (This is not a pipe) - Rene Magritte - WikiArt ...">
            <a:extLst>
              <a:ext uri="{FF2B5EF4-FFF2-40B4-BE49-F238E27FC236}">
                <a16:creationId xmlns:a16="http://schemas.microsoft.com/office/drawing/2014/main" id="{84E9E41E-15BA-6AB0-94A2-3F18E34C6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038" y="629182"/>
            <a:ext cx="8033924" cy="55996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FA69E6-2104-D329-60EE-271C8B9355B2}"/>
              </a:ext>
            </a:extLst>
          </p:cNvPr>
          <p:cNvSpPr txBox="1"/>
          <p:nvPr/>
        </p:nvSpPr>
        <p:spPr>
          <a:xfrm>
            <a:off x="6093350" y="0"/>
            <a:ext cx="6098650" cy="307777"/>
          </a:xfrm>
          <a:prstGeom prst="rect">
            <a:avLst/>
          </a:prstGeom>
          <a:noFill/>
        </p:spPr>
        <p:txBody>
          <a:bodyPr wrap="square">
            <a:spAutoFit/>
          </a:bodyPr>
          <a:lstStyle/>
          <a:p>
            <a:pPr algn="r"/>
            <a:r>
              <a:rPr lang="en-CA" sz="1400">
                <a:solidFill>
                  <a:schemeClr val="tx2"/>
                </a:solidFill>
                <a:latin typeface="Dagny OT" panose="020B0504020201020104" pitchFamily="34" charset="77"/>
              </a:rPr>
              <a:t>[R. Magritte, La </a:t>
            </a:r>
            <a:r>
              <a:rPr lang="en-CA" sz="1400" err="1">
                <a:solidFill>
                  <a:schemeClr val="tx2"/>
                </a:solidFill>
                <a:latin typeface="Dagny OT" panose="020B0504020201020104" pitchFamily="34" charset="77"/>
              </a:rPr>
              <a:t>trahison</a:t>
            </a:r>
            <a:r>
              <a:rPr lang="en-CA" sz="1400">
                <a:solidFill>
                  <a:schemeClr val="tx2"/>
                </a:solidFill>
                <a:latin typeface="Dagny OT" panose="020B0504020201020104" pitchFamily="34" charset="77"/>
              </a:rPr>
              <a:t> des images (</a:t>
            </a:r>
            <a:r>
              <a:rPr lang="en-CA" sz="1400" err="1">
                <a:solidFill>
                  <a:schemeClr val="tx2"/>
                </a:solidFill>
                <a:latin typeface="Dagny OT" panose="020B0504020201020104" pitchFamily="34" charset="77"/>
              </a:rPr>
              <a:t>ceci</a:t>
            </a:r>
            <a:r>
              <a:rPr lang="en-CA" sz="1400">
                <a:solidFill>
                  <a:schemeClr val="tx2"/>
                </a:solidFill>
                <a:latin typeface="Dagny OT" panose="020B0504020201020104" pitchFamily="34" charset="77"/>
              </a:rPr>
              <a:t> </a:t>
            </a:r>
            <a:r>
              <a:rPr lang="en-CA" sz="1400" err="1">
                <a:solidFill>
                  <a:schemeClr val="tx2"/>
                </a:solidFill>
                <a:latin typeface="Dagny OT" panose="020B0504020201020104" pitchFamily="34" charset="77"/>
              </a:rPr>
              <a:t>n’est</a:t>
            </a:r>
            <a:r>
              <a:rPr lang="en-CA" sz="1400">
                <a:solidFill>
                  <a:schemeClr val="tx2"/>
                </a:solidFill>
                <a:latin typeface="Dagny OT" panose="020B0504020201020104" pitchFamily="34" charset="77"/>
              </a:rPr>
              <a:t> pas </a:t>
            </a:r>
            <a:r>
              <a:rPr lang="en-CA" sz="1400" err="1">
                <a:solidFill>
                  <a:schemeClr val="tx2"/>
                </a:solidFill>
                <a:latin typeface="Dagny OT" panose="020B0504020201020104" pitchFamily="34" charset="77"/>
              </a:rPr>
              <a:t>une</a:t>
            </a:r>
            <a:r>
              <a:rPr lang="en-CA" sz="1400">
                <a:solidFill>
                  <a:schemeClr val="tx2"/>
                </a:solidFill>
                <a:latin typeface="Dagny OT" panose="020B0504020201020104" pitchFamily="34" charset="77"/>
              </a:rPr>
              <a:t> pipe)]</a:t>
            </a:r>
            <a:endParaRPr lang="en-US" sz="1400">
              <a:solidFill>
                <a:schemeClr val="tx2"/>
              </a:solidFill>
              <a:latin typeface="Dagny OT" panose="020B0504020201020104" pitchFamily="34" charset="77"/>
            </a:endParaRPr>
          </a:p>
        </p:txBody>
      </p:sp>
    </p:spTree>
    <p:extLst>
      <p:ext uri="{BB962C8B-B14F-4D97-AF65-F5344CB8AC3E}">
        <p14:creationId xmlns:p14="http://schemas.microsoft.com/office/powerpoint/2010/main" val="3430884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normAutofit/>
          </a:bodyPr>
          <a:lstStyle/>
          <a:p>
            <a:r>
              <a:rPr lang="en-CA" sz="4400"/>
              <a:t>From Objects and Attributes to Datasets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b="1"/>
              <a:t>Raw data</a:t>
            </a:r>
            <a:r>
              <a:rPr lang="en-CA"/>
              <a:t> may exist in any format.</a:t>
            </a:r>
          </a:p>
          <a:p>
            <a:r>
              <a:rPr lang="en-CA"/>
              <a:t>A </a:t>
            </a:r>
            <a:r>
              <a:rPr lang="en-CA" b="1"/>
              <a:t>dataset</a:t>
            </a:r>
            <a:r>
              <a:rPr lang="en-CA"/>
              <a:t> represents a collection of data that could conceivably be fed into algorithms for analytical purposes.</a:t>
            </a:r>
          </a:p>
          <a:p>
            <a:r>
              <a:rPr lang="en-CA"/>
              <a:t>Datasets appear in a </a:t>
            </a:r>
            <a:r>
              <a:rPr lang="en-CA" b="1"/>
              <a:t>table</a:t>
            </a:r>
            <a:r>
              <a:rPr lang="en-CA"/>
              <a:t> format, with rows and columns;</a:t>
            </a:r>
            <a:r>
              <a:rPr lang="en-CA" baseline="30000"/>
              <a:t> </a:t>
            </a:r>
            <a:r>
              <a:rPr lang="en-CA"/>
              <a:t>attributes are the </a:t>
            </a:r>
            <a:r>
              <a:rPr lang="en-CA" b="1"/>
              <a:t>fields</a:t>
            </a:r>
            <a:r>
              <a:rPr lang="en-CA"/>
              <a:t> (or columns, variables); objects are </a:t>
            </a:r>
            <a:r>
              <a:rPr lang="en-CA" b="1"/>
              <a:t>instances</a:t>
            </a:r>
            <a:r>
              <a:rPr lang="en-CA"/>
              <a:t> (or cases, rows, records).</a:t>
            </a:r>
          </a:p>
          <a:p>
            <a:r>
              <a:rPr lang="en-CA"/>
              <a:t>Objects are described by their </a:t>
            </a:r>
            <a:r>
              <a:rPr lang="en-CA" b="1"/>
              <a:t>feature vector</a:t>
            </a:r>
            <a:r>
              <a:rPr lang="en-CA"/>
              <a:t> (observation’s signature) – the collection of attributes associated with value(s) of interest. </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49</a:t>
            </a:fld>
            <a:endParaRPr lang="en-CA"/>
          </a:p>
        </p:txBody>
      </p:sp>
      <p:sp>
        <p:nvSpPr>
          <p:cNvPr id="6" name="Rectangle 5">
            <a:extLst>
              <a:ext uri="{FF2B5EF4-FFF2-40B4-BE49-F238E27FC236}">
                <a16:creationId xmlns:a16="http://schemas.microsoft.com/office/drawing/2014/main" id="{135CE293-70E0-FDEC-4E6B-304ED01B54CD}"/>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C999277-F62E-1C31-8DB7-FEFC88DEC90E}"/>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8A5F553D-434D-7805-E36D-27616B0B3B69}"/>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4213165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3D82-FD44-8EF3-519F-89AFEC2ACA2C}"/>
              </a:ext>
            </a:extLst>
          </p:cNvPr>
          <p:cNvSpPr>
            <a:spLocks noGrp="1"/>
          </p:cNvSpPr>
          <p:nvPr>
            <p:ph type="title"/>
          </p:nvPr>
        </p:nvSpPr>
        <p:spPr/>
        <p:txBody>
          <a:bodyPr/>
          <a:lstStyle/>
          <a:p>
            <a:r>
              <a:rPr lang="en-CA"/>
              <a:t>Course Description</a:t>
            </a:r>
          </a:p>
        </p:txBody>
      </p:sp>
      <p:sp>
        <p:nvSpPr>
          <p:cNvPr id="3" name="Content Placeholder 2">
            <a:extLst>
              <a:ext uri="{FF2B5EF4-FFF2-40B4-BE49-F238E27FC236}">
                <a16:creationId xmlns:a16="http://schemas.microsoft.com/office/drawing/2014/main" id="{CD2527E6-98F9-0679-FEDF-28E53E87FFD9}"/>
              </a:ext>
            </a:extLst>
          </p:cNvPr>
          <p:cNvSpPr>
            <a:spLocks noGrp="1"/>
          </p:cNvSpPr>
          <p:nvPr>
            <p:ph idx="1"/>
          </p:nvPr>
        </p:nvSpPr>
        <p:spPr/>
        <p:txBody>
          <a:bodyPr>
            <a:noAutofit/>
          </a:bodyPr>
          <a:lstStyle/>
          <a:p>
            <a:pPr>
              <a:lnSpc>
                <a:spcPct val="107000"/>
              </a:lnSpc>
              <a:spcAft>
                <a:spcPts val="800"/>
              </a:spcAft>
            </a:pPr>
            <a:r>
              <a:rPr lang="en-CA">
                <a:effectLst/>
                <a:ea typeface="Calibri" panose="020F0502020204030204" pitchFamily="34" charset="0"/>
                <a:cs typeface="Calibri" panose="020F0502020204030204" pitchFamily="34" charset="0"/>
              </a:rPr>
              <a:t>This course gives participants the opportunity to master foundational knowledge and skills needed for data analysis, along with a discussion of common challenges and pitfalls. </a:t>
            </a:r>
          </a:p>
          <a:p>
            <a:pPr>
              <a:lnSpc>
                <a:spcPct val="107000"/>
              </a:lnSpc>
              <a:spcAft>
                <a:spcPts val="800"/>
              </a:spcAft>
            </a:pPr>
            <a:r>
              <a:rPr lang="en-CA">
                <a:effectLst/>
                <a:ea typeface="Calibri" panose="020F0502020204030204" pitchFamily="34" charset="0"/>
                <a:cs typeface="Calibri" panose="020F0502020204030204" pitchFamily="34" charset="0"/>
              </a:rPr>
              <a:t>Participants will be introduced to various methods of data preparation, and to some intrinsic limitations of data and data analysis, and to easily avoidable pre-analysis mistakes. </a:t>
            </a:r>
            <a:endParaRPr lang="en-CA">
              <a:effectLst/>
              <a:ea typeface="Calibri" panose="020F0502020204030204" pitchFamily="34" charset="0"/>
              <a:cs typeface="Times New Roman" panose="02020603050405020304" pitchFamily="18" charset="0"/>
            </a:endParaRPr>
          </a:p>
          <a:p>
            <a:pPr>
              <a:lnSpc>
                <a:spcPct val="107000"/>
              </a:lnSpc>
              <a:spcAft>
                <a:spcPts val="800"/>
              </a:spcAft>
            </a:pPr>
            <a:r>
              <a:rPr lang="en-CA">
                <a:effectLst/>
                <a:ea typeface="Calibri" panose="020F0502020204030204" pitchFamily="34" charset="0"/>
                <a:cs typeface="Calibri" panose="020F0502020204030204" pitchFamily="34" charset="0"/>
              </a:rPr>
              <a:t>Following the course, the participants have the option of working on a guided project, getting feedback from the instructor. </a:t>
            </a:r>
            <a:endParaRPr lang="en-CA">
              <a:effectLst/>
              <a:ea typeface="Calibri" panose="020F0502020204030204" pitchFamily="34" charset="0"/>
              <a:cs typeface="Times New Roman" panose="02020603050405020304" pitchFamily="18" charset="0"/>
            </a:endParaRPr>
          </a:p>
        </p:txBody>
      </p:sp>
      <p:sp>
        <p:nvSpPr>
          <p:cNvPr id="8" name="Slide Number Placeholder 5">
            <a:extLst>
              <a:ext uri="{FF2B5EF4-FFF2-40B4-BE49-F238E27FC236}">
                <a16:creationId xmlns:a16="http://schemas.microsoft.com/office/drawing/2014/main" id="{E3B2BA69-1499-64AB-C790-2A03C31FDC4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t>5</a:t>
            </a:fld>
            <a:endParaRPr lang="en-CA"/>
          </a:p>
        </p:txBody>
      </p:sp>
      <p:sp>
        <p:nvSpPr>
          <p:cNvPr id="4" name="Date Placeholder 5">
            <a:extLst>
              <a:ext uri="{FF2B5EF4-FFF2-40B4-BE49-F238E27FC236}">
                <a16:creationId xmlns:a16="http://schemas.microsoft.com/office/drawing/2014/main" id="{3F0F84A3-6B8E-355F-15E9-4EB29CFDB5E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777184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normAutofit/>
          </a:bodyPr>
          <a:lstStyle/>
          <a:p>
            <a:r>
              <a:rPr lang="en-CA" sz="4400"/>
              <a:t>From Objects and Attributes to Datasets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a:xfrm>
            <a:off x="1097280" y="2017690"/>
            <a:ext cx="10058400" cy="565036"/>
          </a:xfrm>
        </p:spPr>
        <p:txBody>
          <a:bodyPr anchor="t"/>
          <a:lstStyle/>
          <a:p>
            <a:r>
              <a:rPr lang="en-CA"/>
              <a:t>The dataset of physical objects could start with:</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50</a:t>
            </a:fld>
            <a:endParaRPr lang="en-CA"/>
          </a:p>
        </p:txBody>
      </p:sp>
      <p:pic>
        <p:nvPicPr>
          <p:cNvPr id="7" name="Picture 6" descr="Table&#10;&#10;Description automatically generated">
            <a:extLst>
              <a:ext uri="{FF2B5EF4-FFF2-40B4-BE49-F238E27FC236}">
                <a16:creationId xmlns:a16="http://schemas.microsoft.com/office/drawing/2014/main" id="{940940C0-E5B1-A0CA-C532-0DC1EB9F1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2726"/>
            <a:ext cx="12192000" cy="3421956"/>
          </a:xfrm>
          <a:prstGeom prst="rect">
            <a:avLst/>
          </a:prstGeom>
        </p:spPr>
      </p:pic>
      <p:sp>
        <p:nvSpPr>
          <p:cNvPr id="8" name="Rectangle 7">
            <a:extLst>
              <a:ext uri="{FF2B5EF4-FFF2-40B4-BE49-F238E27FC236}">
                <a16:creationId xmlns:a16="http://schemas.microsoft.com/office/drawing/2014/main" id="{6B5CD5F6-CA3D-CD00-9E39-E28E617EF80B}"/>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854660-DD8E-A42B-15DC-4DE1E32C4891}"/>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6" name="Date Placeholder 5">
            <a:extLst>
              <a:ext uri="{FF2B5EF4-FFF2-40B4-BE49-F238E27FC236}">
                <a16:creationId xmlns:a16="http://schemas.microsoft.com/office/drawing/2014/main" id="{CE8247C6-3366-FC5E-4C4D-C99A3922EDF0}"/>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5280898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From Objects and Attributes to Data</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a:xfrm>
            <a:off x="1097280" y="2017690"/>
            <a:ext cx="6138407" cy="3851404"/>
          </a:xfrm>
        </p:spPr>
        <p:txBody>
          <a:bodyPr anchor="ctr"/>
          <a:lstStyle/>
          <a:p>
            <a:r>
              <a:rPr lang="en-CA"/>
              <a:t>In practice, more complex </a:t>
            </a:r>
            <a:r>
              <a:rPr lang="en-CA" b="1"/>
              <a:t>databases</a:t>
            </a:r>
            <a:r>
              <a:rPr lang="en-CA"/>
              <a:t> are used, for a variety of reasons that we briefly discuss at a later stage.</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51</a:t>
            </a:fld>
            <a:endParaRPr lang="en-CA"/>
          </a:p>
        </p:txBody>
      </p:sp>
      <p:pic>
        <p:nvPicPr>
          <p:cNvPr id="2050" name="Picture 2" descr="ER conceptual map">
            <a:extLst>
              <a:ext uri="{FF2B5EF4-FFF2-40B4-BE49-F238E27FC236}">
                <a16:creationId xmlns:a16="http://schemas.microsoft.com/office/drawing/2014/main" id="{6DE5D8C0-AEAC-FA4A-7107-FB0966F8B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2916" y="2017690"/>
            <a:ext cx="3551804" cy="41346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B5FA4E4-FEFA-1A56-9A26-64AADF6E977A}"/>
              </a:ext>
            </a:extLst>
          </p:cNvPr>
          <p:cNvSpPr txBox="1"/>
          <p:nvPr/>
        </p:nvSpPr>
        <p:spPr>
          <a:xfrm>
            <a:off x="6824869" y="0"/>
            <a:ext cx="5367131" cy="307777"/>
          </a:xfrm>
          <a:prstGeom prst="rect">
            <a:avLst/>
          </a:prstGeom>
          <a:noFill/>
        </p:spPr>
        <p:txBody>
          <a:bodyPr wrap="square" rtlCol="0">
            <a:spAutoFit/>
          </a:bodyPr>
          <a:lstStyle/>
          <a:p>
            <a:pPr algn="r"/>
            <a:r>
              <a:rPr lang="en-CA" sz="1400">
                <a:solidFill>
                  <a:schemeClr val="tx2"/>
                </a:solidFill>
                <a:latin typeface="Dagny OT" panose="020B0504020201020104" pitchFamily="34" charset="77"/>
              </a:rPr>
              <a:t>[</a:t>
            </a:r>
            <a:r>
              <a:rPr lang="en-CA" sz="1400" err="1">
                <a:solidFill>
                  <a:schemeClr val="tx2"/>
                </a:solidFill>
                <a:latin typeface="Dagny OT" panose="020B0504020201020104" pitchFamily="34" charset="77"/>
              </a:rPr>
              <a:t>Wooptoo</a:t>
            </a:r>
            <a:r>
              <a:rPr lang="en-CA" sz="1400">
                <a:solidFill>
                  <a:schemeClr val="tx2"/>
                </a:solidFill>
                <a:latin typeface="Dagny OT" panose="020B0504020201020104" pitchFamily="34" charset="77"/>
              </a:rPr>
              <a:t>, “</a:t>
            </a:r>
            <a:r>
              <a:rPr lang="en-CA" sz="1400">
                <a:latin typeface="Dagny OT" panose="020B0504020201020104" pitchFamily="34" charset="77"/>
                <a:hlinkClick r:id="rId3"/>
              </a:rPr>
              <a:t>Entity - relationship model</a:t>
            </a:r>
            <a:r>
              <a:rPr lang="en-CA" sz="1400">
                <a:solidFill>
                  <a:schemeClr val="tx2"/>
                </a:solidFill>
                <a:latin typeface="Dagny OT" panose="020B0504020201020104" pitchFamily="34" charset="77"/>
              </a:rPr>
              <a:t>.” Wikimedia]</a:t>
            </a:r>
            <a:endParaRPr lang="en-US" sz="1400">
              <a:solidFill>
                <a:schemeClr val="tx2"/>
              </a:solidFill>
              <a:latin typeface="Dagny OT" panose="020B0504020201020104" pitchFamily="34" charset="77"/>
            </a:endParaRPr>
          </a:p>
        </p:txBody>
      </p:sp>
      <p:sp>
        <p:nvSpPr>
          <p:cNvPr id="7" name="Rectangle 6">
            <a:extLst>
              <a:ext uri="{FF2B5EF4-FFF2-40B4-BE49-F238E27FC236}">
                <a16:creationId xmlns:a16="http://schemas.microsoft.com/office/drawing/2014/main" id="{CF021B47-6441-38D4-60F8-4168677F91D2}"/>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31C0155-4E8E-3AB1-DBBA-30D041910BD6}"/>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9" name="Date Placeholder 5">
            <a:extLst>
              <a:ext uri="{FF2B5EF4-FFF2-40B4-BE49-F238E27FC236}">
                <a16:creationId xmlns:a16="http://schemas.microsoft.com/office/drawing/2014/main" id="{BC4AD663-7D51-6A69-F5FA-AF5DBE07B39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45247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in the News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Here is a sample of headlines and article titles showcasing the growing role of </a:t>
            </a:r>
            <a:r>
              <a:rPr lang="en-CA" b="1"/>
              <a:t>data science</a:t>
            </a:r>
            <a:r>
              <a:rPr lang="en-CA"/>
              <a:t> (DS), </a:t>
            </a:r>
            <a:r>
              <a:rPr lang="en-CA" b="1"/>
              <a:t>machine learning</a:t>
            </a:r>
            <a:r>
              <a:rPr lang="en-CA"/>
              <a:t> (ML), and </a:t>
            </a:r>
            <a:r>
              <a:rPr lang="en-CA" b="1"/>
              <a:t>artificial/augmented intelligence</a:t>
            </a:r>
            <a:r>
              <a:rPr lang="en-CA"/>
              <a:t> (AI) in different domains of society.</a:t>
            </a:r>
          </a:p>
          <a:p>
            <a:r>
              <a:rPr lang="en-CA"/>
              <a:t>While these demonstrate some of the functionality/capabilities of DS/ML/AI technologies, it is important to remain aware that new technologies are always accompanied by emerging social consequences (not always positive).</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52</a:t>
            </a:fld>
            <a:endParaRPr lang="en-CA"/>
          </a:p>
        </p:txBody>
      </p:sp>
      <p:sp>
        <p:nvSpPr>
          <p:cNvPr id="6" name="Rectangle 5">
            <a:extLst>
              <a:ext uri="{FF2B5EF4-FFF2-40B4-BE49-F238E27FC236}">
                <a16:creationId xmlns:a16="http://schemas.microsoft.com/office/drawing/2014/main" id="{EC26A1F2-F3C1-2ABC-8D09-C03F5A80E2BC}"/>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52D8080-3FE1-4AD2-F84B-7DBA8A26849F}"/>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8C4229FE-93A3-2448-1E4A-6A63ACDC10E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66692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in the News</a:t>
            </a:r>
          </a:p>
        </p:txBody>
      </p:sp>
      <p:sp>
        <p:nvSpPr>
          <p:cNvPr id="6" name="Content Placeholder 5">
            <a:extLst>
              <a:ext uri="{FF2B5EF4-FFF2-40B4-BE49-F238E27FC236}">
                <a16:creationId xmlns:a16="http://schemas.microsoft.com/office/drawing/2014/main" id="{54C1D01C-A330-4C1F-341C-F388B37C40B6}"/>
              </a:ext>
            </a:extLst>
          </p:cNvPr>
          <p:cNvSpPr>
            <a:spLocks noGrp="1"/>
          </p:cNvSpPr>
          <p:nvPr>
            <p:ph sz="half" idx="1"/>
          </p:nvPr>
        </p:nvSpPr>
        <p:spPr/>
        <p:txBody>
          <a:bodyPr/>
          <a:lstStyle/>
          <a:p>
            <a:pPr lvl="1" algn="l"/>
            <a:r>
              <a:rPr lang="en-CA"/>
              <a:t>“Robots are better than doctors at diagnosing some cancers, major study finds” </a:t>
            </a:r>
          </a:p>
          <a:p>
            <a:pPr lvl="1" algn="l"/>
            <a:r>
              <a:rPr lang="en-CA"/>
              <a:t>“Deep-learning-assisted diagnosis for knee magnetic resonance imaging: Development and retrospective validation of </a:t>
            </a:r>
            <a:r>
              <a:rPr lang="en-CA" err="1"/>
              <a:t>MRNet</a:t>
            </a:r>
            <a:r>
              <a:rPr lang="en-CA"/>
              <a:t>” </a:t>
            </a:r>
          </a:p>
          <a:p>
            <a:pPr lvl="1" algn="l"/>
            <a:r>
              <a:rPr lang="en-CA"/>
              <a:t>“Google AI claims 99% accuracy in metastatic breast cancer detection” </a:t>
            </a:r>
          </a:p>
          <a:p>
            <a:pPr lvl="1" algn="l"/>
            <a:r>
              <a:rPr lang="en-CA"/>
              <a:t>“Data scientists find connections between birth month and health” </a:t>
            </a:r>
          </a:p>
        </p:txBody>
      </p:sp>
      <p:sp>
        <p:nvSpPr>
          <p:cNvPr id="7" name="Content Placeholder 6">
            <a:extLst>
              <a:ext uri="{FF2B5EF4-FFF2-40B4-BE49-F238E27FC236}">
                <a16:creationId xmlns:a16="http://schemas.microsoft.com/office/drawing/2014/main" id="{8AD5DFD5-87F6-2509-F7DC-BD24DD8491CA}"/>
              </a:ext>
            </a:extLst>
          </p:cNvPr>
          <p:cNvSpPr>
            <a:spLocks noGrp="1"/>
          </p:cNvSpPr>
          <p:nvPr>
            <p:ph sz="half" idx="2"/>
          </p:nvPr>
        </p:nvSpPr>
        <p:spPr/>
        <p:txBody>
          <a:bodyPr/>
          <a:lstStyle/>
          <a:p>
            <a:pPr lvl="1" algn="l"/>
            <a:r>
              <a:rPr lang="en-CA"/>
              <a:t>“Scientists using GPS tracking on endangered Dhole wild dogs”</a:t>
            </a:r>
          </a:p>
          <a:p>
            <a:pPr lvl="1" algn="l"/>
            <a:r>
              <a:rPr lang="en-CA"/>
              <a:t>“These AI-invented paint color names are so bad they’re good” </a:t>
            </a:r>
          </a:p>
          <a:p>
            <a:pPr lvl="1" algn="l"/>
            <a:r>
              <a:rPr lang="en-CA"/>
              <a:t>“We tried teaching an AI to write Christmas movie plots. Hilarity ensued. Eventually.” </a:t>
            </a:r>
          </a:p>
          <a:p>
            <a:pPr lvl="1" algn="l"/>
            <a:r>
              <a:rPr lang="en-CA"/>
              <a:t>“Math model determines who wrote Beatles’ "In My Life": Lennon or McCartney?” </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53</a:t>
            </a:fld>
            <a:endParaRPr lang="en-CA"/>
          </a:p>
        </p:txBody>
      </p:sp>
      <p:sp>
        <p:nvSpPr>
          <p:cNvPr id="8" name="Rectangle 7">
            <a:extLst>
              <a:ext uri="{FF2B5EF4-FFF2-40B4-BE49-F238E27FC236}">
                <a16:creationId xmlns:a16="http://schemas.microsoft.com/office/drawing/2014/main" id="{20A48513-D9E7-2272-B00C-A56B2CED293F}"/>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B174CF7-2B6E-1880-CCB4-F6A96B286A63}"/>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3" name="Date Placeholder 5">
            <a:extLst>
              <a:ext uri="{FF2B5EF4-FFF2-40B4-BE49-F238E27FC236}">
                <a16:creationId xmlns:a16="http://schemas.microsoft.com/office/drawing/2014/main" id="{C98E8A36-AA26-241A-52F0-206334B3673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316704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in the News</a:t>
            </a:r>
          </a:p>
        </p:txBody>
      </p:sp>
      <p:sp>
        <p:nvSpPr>
          <p:cNvPr id="7" name="Content Placeholder 6">
            <a:extLst>
              <a:ext uri="{FF2B5EF4-FFF2-40B4-BE49-F238E27FC236}">
                <a16:creationId xmlns:a16="http://schemas.microsoft.com/office/drawing/2014/main" id="{C926F3ED-3556-4C58-558E-629E54D3DAE3}"/>
              </a:ext>
            </a:extLst>
          </p:cNvPr>
          <p:cNvSpPr>
            <a:spLocks noGrp="1"/>
          </p:cNvSpPr>
          <p:nvPr>
            <p:ph sz="half" idx="1"/>
          </p:nvPr>
        </p:nvSpPr>
        <p:spPr/>
        <p:txBody>
          <a:bodyPr/>
          <a:lstStyle/>
          <a:p>
            <a:pPr lvl="1" algn="l"/>
            <a:r>
              <a:rPr lang="en-CA"/>
              <a:t>“Scientists use Instagram data to forecast top models at New York Fashion Week” </a:t>
            </a:r>
          </a:p>
          <a:p>
            <a:pPr lvl="1" algn="l"/>
            <a:r>
              <a:rPr lang="en-CA"/>
              <a:t>“How big data will solve your email problem” </a:t>
            </a:r>
          </a:p>
          <a:p>
            <a:pPr lvl="1" algn="l"/>
            <a:r>
              <a:rPr lang="en-CA"/>
              <a:t>“Artificial intelligence better than physicists at designing quantum science experiments” </a:t>
            </a:r>
          </a:p>
          <a:p>
            <a:pPr lvl="1" algn="l"/>
            <a:r>
              <a:rPr lang="en-CA"/>
              <a:t>“This researcher studied 400,000 knitters and discovered what turns a hobby into a business”</a:t>
            </a:r>
          </a:p>
        </p:txBody>
      </p:sp>
      <p:sp>
        <p:nvSpPr>
          <p:cNvPr id="8" name="Content Placeholder 7">
            <a:extLst>
              <a:ext uri="{FF2B5EF4-FFF2-40B4-BE49-F238E27FC236}">
                <a16:creationId xmlns:a16="http://schemas.microsoft.com/office/drawing/2014/main" id="{CEB216DB-00EC-5650-D2EC-B31F40FDB461}"/>
              </a:ext>
            </a:extLst>
          </p:cNvPr>
          <p:cNvSpPr>
            <a:spLocks noGrp="1"/>
          </p:cNvSpPr>
          <p:nvPr>
            <p:ph sz="half" idx="2"/>
          </p:nvPr>
        </p:nvSpPr>
        <p:spPr/>
        <p:txBody>
          <a:bodyPr/>
          <a:lstStyle/>
          <a:p>
            <a:pPr lvl="1" algn="l"/>
            <a:r>
              <a:rPr lang="en-CA"/>
              <a:t>“Wait, have we really wiped out 60% of animals?” </a:t>
            </a:r>
          </a:p>
          <a:p>
            <a:pPr lvl="1" algn="l"/>
            <a:r>
              <a:rPr lang="en-CA"/>
              <a:t>“Amazon scraps secret AI recruiting tool that showed bias against women” </a:t>
            </a:r>
          </a:p>
          <a:p>
            <a:pPr lvl="1" algn="l"/>
            <a:r>
              <a:rPr lang="en-CA"/>
              <a:t>“Facebook documents seized by MPs investigating privacy breach”</a:t>
            </a:r>
          </a:p>
          <a:p>
            <a:pPr lvl="1" algn="l"/>
            <a:r>
              <a:rPr lang="en-CA"/>
              <a:t>“Firm led by Google veterans uses A.I. to ‘nudge’ workers toward happiness” </a:t>
            </a:r>
          </a:p>
          <a:p>
            <a:pPr lvl="1" algn="l"/>
            <a:r>
              <a:rPr lang="en-CA"/>
              <a:t>“At Netflix, who wins when it’s Hollywood </a:t>
            </a:r>
            <a:r>
              <a:rPr lang="en-CA" err="1"/>
              <a:t>vs.the</a:t>
            </a:r>
            <a:r>
              <a:rPr lang="en-CA"/>
              <a:t> algorithm?” </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54</a:t>
            </a:fld>
            <a:endParaRPr lang="en-CA"/>
          </a:p>
        </p:txBody>
      </p:sp>
      <p:sp>
        <p:nvSpPr>
          <p:cNvPr id="9" name="Rectangle 8">
            <a:extLst>
              <a:ext uri="{FF2B5EF4-FFF2-40B4-BE49-F238E27FC236}">
                <a16:creationId xmlns:a16="http://schemas.microsoft.com/office/drawing/2014/main" id="{1BC83DA8-EAC6-B084-D73C-2E9084FD8A8A}"/>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331841-6599-FC7B-965E-259A8AB24EAD}"/>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3" name="Date Placeholder 5">
            <a:extLst>
              <a:ext uri="{FF2B5EF4-FFF2-40B4-BE49-F238E27FC236}">
                <a16:creationId xmlns:a16="http://schemas.microsoft.com/office/drawing/2014/main" id="{F76FB746-DDE3-D431-CEE9-3BC32E4686B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771865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Data in the News</a:t>
            </a:r>
          </a:p>
        </p:txBody>
      </p:sp>
      <p:sp>
        <p:nvSpPr>
          <p:cNvPr id="6" name="Content Placeholder 5">
            <a:extLst>
              <a:ext uri="{FF2B5EF4-FFF2-40B4-BE49-F238E27FC236}">
                <a16:creationId xmlns:a16="http://schemas.microsoft.com/office/drawing/2014/main" id="{3ADE94F3-0663-19B8-8F14-64131F7953A7}"/>
              </a:ext>
            </a:extLst>
          </p:cNvPr>
          <p:cNvSpPr>
            <a:spLocks noGrp="1"/>
          </p:cNvSpPr>
          <p:nvPr>
            <p:ph sz="half" idx="1"/>
          </p:nvPr>
        </p:nvSpPr>
        <p:spPr/>
        <p:txBody>
          <a:bodyPr/>
          <a:lstStyle/>
          <a:p>
            <a:pPr lvl="1" algn="l"/>
            <a:r>
              <a:rPr lang="en-CA"/>
              <a:t>“AlphaGo vanquishes world’s top Go player, marking A.I.’s superiority over human mind” </a:t>
            </a:r>
          </a:p>
          <a:p>
            <a:pPr lvl="1" algn="l"/>
            <a:r>
              <a:rPr lang="en-CA"/>
              <a:t>“An AI-written novella almost won a literary prize”</a:t>
            </a:r>
          </a:p>
          <a:p>
            <a:pPr lvl="1" algn="l"/>
            <a:r>
              <a:rPr lang="en-CA"/>
              <a:t>“Elon Musk: Artificial intelligence may spark World War III”</a:t>
            </a:r>
          </a:p>
          <a:p>
            <a:pPr lvl="1" algn="l"/>
            <a:r>
              <a:rPr lang="en-CA"/>
              <a:t>“A.I. hype has peaked so what’s next?” </a:t>
            </a:r>
          </a:p>
        </p:txBody>
      </p:sp>
      <p:sp>
        <p:nvSpPr>
          <p:cNvPr id="7" name="Content Placeholder 6">
            <a:extLst>
              <a:ext uri="{FF2B5EF4-FFF2-40B4-BE49-F238E27FC236}">
                <a16:creationId xmlns:a16="http://schemas.microsoft.com/office/drawing/2014/main" id="{A1C4842B-59DF-180F-BA64-BA9F693AA49D}"/>
              </a:ext>
            </a:extLst>
          </p:cNvPr>
          <p:cNvSpPr>
            <a:spLocks noGrp="1"/>
          </p:cNvSpPr>
          <p:nvPr>
            <p:ph sz="half" idx="2"/>
          </p:nvPr>
        </p:nvSpPr>
        <p:spPr/>
        <p:txBody>
          <a:bodyPr/>
          <a:lstStyle/>
          <a:p>
            <a:r>
              <a:rPr lang="en-CA"/>
              <a:t>Opinions on the topic are varied – to some, DS/ML/AI provide examples of </a:t>
            </a:r>
            <a:r>
              <a:rPr lang="en-CA" b="1"/>
              <a:t>brilliant successes</a:t>
            </a:r>
            <a:r>
              <a:rPr lang="en-CA"/>
              <a:t>, while to others it is the </a:t>
            </a:r>
            <a:r>
              <a:rPr lang="en-CA" b="1"/>
              <a:t>dangerous failures </a:t>
            </a:r>
            <a:r>
              <a:rPr lang="en-CA"/>
              <a:t>that are at the forefront.</a:t>
            </a:r>
          </a:p>
          <a:p>
            <a:r>
              <a:rPr lang="en-CA"/>
              <a:t>What do you think?</a:t>
            </a:r>
          </a:p>
          <a:p>
            <a:r>
              <a:rPr lang="en-CA"/>
              <a:t>Are you a glass half-full or glass half-empty sort of person when it comes to data and applications?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55</a:t>
            </a:fld>
            <a:endParaRPr lang="en-CA"/>
          </a:p>
        </p:txBody>
      </p:sp>
      <p:sp>
        <p:nvSpPr>
          <p:cNvPr id="8" name="Rectangle 7">
            <a:extLst>
              <a:ext uri="{FF2B5EF4-FFF2-40B4-BE49-F238E27FC236}">
                <a16:creationId xmlns:a16="http://schemas.microsoft.com/office/drawing/2014/main" id="{62D388CA-A79D-4FB4-5907-4C19AEC6E643}"/>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2D6634D-E86D-1300-C64A-6DDC170EB55C}"/>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3" name="Date Placeholder 5">
            <a:extLst>
              <a:ext uri="{FF2B5EF4-FFF2-40B4-BE49-F238E27FC236}">
                <a16:creationId xmlns:a16="http://schemas.microsoft.com/office/drawing/2014/main" id="{553CFE27-D07F-E560-2C29-9D248F7542D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397446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6A3E8-D538-5B43-B222-8865EF482566}"/>
              </a:ext>
            </a:extLst>
          </p:cNvPr>
          <p:cNvPicPr>
            <a:picLocks noChangeAspect="1"/>
          </p:cNvPicPr>
          <p:nvPr/>
        </p:nvPicPr>
        <p:blipFill>
          <a:blip r:embed="rId2"/>
          <a:stretch>
            <a:fillRect/>
          </a:stretch>
        </p:blipFill>
        <p:spPr>
          <a:xfrm>
            <a:off x="0" y="-8060"/>
            <a:ext cx="12192000" cy="6501593"/>
          </a:xfrm>
          <a:prstGeom prst="rect">
            <a:avLst/>
          </a:prstGeom>
        </p:spPr>
      </p:pic>
      <p:sp>
        <p:nvSpPr>
          <p:cNvPr id="4" name="Rectangle 3">
            <a:extLst>
              <a:ext uri="{FF2B5EF4-FFF2-40B4-BE49-F238E27FC236}">
                <a16:creationId xmlns:a16="http://schemas.microsoft.com/office/drawing/2014/main" id="{028E707F-9106-5498-68EC-1E10D29AF3C0}"/>
              </a:ext>
            </a:extLst>
          </p:cNvPr>
          <p:cNvSpPr/>
          <p:nvPr/>
        </p:nvSpPr>
        <p:spPr>
          <a:xfrm>
            <a:off x="0" y="6504792"/>
            <a:ext cx="12192000" cy="369332"/>
          </a:xfrm>
          <a:prstGeom prst="rect">
            <a:avLst/>
          </a:prstGeom>
          <a:solidFill>
            <a:schemeClr val="tx1"/>
          </a:solidFill>
        </p:spPr>
        <p:txBody>
          <a:bodyPr wrap="square">
            <a:spAutoFit/>
          </a:bodyPr>
          <a:lstStyle/>
          <a:p>
            <a:pPr algn="ctr"/>
            <a:r>
              <a:rPr lang="en-CA" b="1">
                <a:solidFill>
                  <a:srgbClr val="FFFFFF"/>
                </a:solidFill>
                <a:latin typeface="Dagny OT" panose="020B0504020201020104" pitchFamily="34" charset="0"/>
              </a:rPr>
              <a:t>From</a:t>
            </a:r>
            <a:r>
              <a:rPr lang="en-CA">
                <a:solidFill>
                  <a:srgbClr val="FFFFFF"/>
                </a:solidFill>
                <a:latin typeface="Dagny OT" panose="020B0504020201020104" pitchFamily="34" charset="0"/>
              </a:rPr>
              <a:t>: Science isn’t broken - It’s just a hell of a lot harder than we give it credit for. </a:t>
            </a:r>
            <a:r>
              <a:rPr lang="en-CA" b="1">
                <a:solidFill>
                  <a:srgbClr val="FFFFFF"/>
                </a:solidFill>
                <a:latin typeface="Dagny OT" panose="020B0504020201020104" pitchFamily="34" charset="0"/>
              </a:rPr>
              <a:t>[</a:t>
            </a:r>
            <a:r>
              <a:rPr lang="en-CA" b="1">
                <a:solidFill>
                  <a:srgbClr val="FFFFFF"/>
                </a:solidFill>
                <a:latin typeface="Dagny OT" panose="020B0504020201020104" pitchFamily="34" charset="0"/>
                <a:hlinkClick r:id="rId3">
                  <a:extLst>
                    <a:ext uri="{A12FA001-AC4F-418D-AE19-62706E023703}">
                      <ahyp:hlinkClr xmlns:ahyp="http://schemas.microsoft.com/office/drawing/2018/hyperlinkcolor" val="tx"/>
                    </a:ext>
                  </a:extLst>
                </a:hlinkClick>
              </a:rPr>
              <a:t>Christie </a:t>
            </a:r>
            <a:r>
              <a:rPr lang="en-CA" b="1" err="1">
                <a:solidFill>
                  <a:srgbClr val="FFFFFF"/>
                </a:solidFill>
                <a:latin typeface="Dagny OT" panose="020B0504020201020104" pitchFamily="34" charset="0"/>
                <a:hlinkClick r:id="rId3">
                  <a:extLst>
                    <a:ext uri="{A12FA001-AC4F-418D-AE19-62706E023703}">
                      <ahyp:hlinkClr xmlns:ahyp="http://schemas.microsoft.com/office/drawing/2018/hyperlinkcolor" val="tx"/>
                    </a:ext>
                  </a:extLst>
                </a:hlinkClick>
              </a:rPr>
              <a:t>Aschwanden</a:t>
            </a:r>
            <a:r>
              <a:rPr lang="en-CA" b="1">
                <a:solidFill>
                  <a:srgbClr val="FFFFFF"/>
                </a:solidFill>
                <a:latin typeface="Dagny OT" panose="020B0504020201020104" pitchFamily="34" charset="0"/>
              </a:rPr>
              <a:t>, 2015]</a:t>
            </a:r>
          </a:p>
        </p:txBody>
      </p:sp>
      <p:sp>
        <p:nvSpPr>
          <p:cNvPr id="2" name="Rectangle 1">
            <a:extLst>
              <a:ext uri="{FF2B5EF4-FFF2-40B4-BE49-F238E27FC236}">
                <a16:creationId xmlns:a16="http://schemas.microsoft.com/office/drawing/2014/main" id="{48ED78BC-5FC0-F7D5-718D-F13A4F8C2B38}"/>
              </a:ext>
            </a:extLst>
          </p:cNvPr>
          <p:cNvSpPr/>
          <p:nvPr/>
        </p:nvSpPr>
        <p:spPr>
          <a:xfrm>
            <a:off x="72465" y="612445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EE1012C-B4CC-A2AB-43A5-35AA3B5026B4}"/>
              </a:ext>
            </a:extLst>
          </p:cNvPr>
          <p:cNvSpPr txBox="1"/>
          <p:nvPr/>
        </p:nvSpPr>
        <p:spPr>
          <a:xfrm>
            <a:off x="126908" y="6129019"/>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7" name="Slide Number Placeholder 6">
            <a:extLst>
              <a:ext uri="{FF2B5EF4-FFF2-40B4-BE49-F238E27FC236}">
                <a16:creationId xmlns:a16="http://schemas.microsoft.com/office/drawing/2014/main" id="{37E6262A-B733-5BD6-736D-175A11F3F4D8}"/>
              </a:ext>
            </a:extLst>
          </p:cNvPr>
          <p:cNvSpPr>
            <a:spLocks noGrp="1"/>
          </p:cNvSpPr>
          <p:nvPr>
            <p:ph type="sldNum" sz="quarter" idx="4"/>
          </p:nvPr>
        </p:nvSpPr>
        <p:spPr/>
        <p:txBody>
          <a:bodyPr/>
          <a:lstStyle/>
          <a:p>
            <a:fld id="{4D63F5A6-AD82-4E1E-87F7-CE90DE510401}" type="slidenum">
              <a:rPr lang="en-CA" smtClean="0"/>
              <a:pPr/>
              <a:t>56</a:t>
            </a:fld>
            <a:endParaRPr lang="en-CA"/>
          </a:p>
        </p:txBody>
      </p:sp>
    </p:spTree>
    <p:extLst>
      <p:ext uri="{BB962C8B-B14F-4D97-AF65-F5344CB8AC3E}">
        <p14:creationId xmlns:p14="http://schemas.microsoft.com/office/powerpoint/2010/main" val="345049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Preliminaries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Data Science Basics</a:t>
            </a:r>
            <a:r>
              <a:rPr lang="en-CA" sz="2200"/>
              <a:t> </a:t>
            </a:r>
            <a:br>
              <a:rPr lang="en-CA" sz="2000"/>
            </a:br>
            <a:br>
              <a:rPr lang="en-CA" sz="2000"/>
            </a:br>
            <a:r>
              <a:rPr lang="en-CA" sz="2000">
                <a:hlinkClick r:id="rId2"/>
              </a:rPr>
              <a:t>Introduction</a:t>
            </a:r>
            <a:endParaRPr lang="en-CA" sz="2000"/>
          </a:p>
          <a:p>
            <a:pPr lvl="1"/>
            <a:r>
              <a:rPr lang="en-CA" sz="1600"/>
              <a:t>What is Data?</a:t>
            </a:r>
          </a:p>
          <a:p>
            <a:pPr lvl="1"/>
            <a:r>
              <a:rPr lang="en-CA" sz="1600"/>
              <a:t>From Objects and Attributes to Datasets</a:t>
            </a:r>
          </a:p>
          <a:p>
            <a:pPr lvl="1"/>
            <a:r>
              <a:rPr lang="en-CA" sz="1600"/>
              <a:t>Data in the News</a:t>
            </a:r>
          </a:p>
          <a:p>
            <a:pPr lvl="1"/>
            <a:r>
              <a:rPr lang="en-CA" sz="1600"/>
              <a:t>The Analog/Digital Data Dichotomy</a:t>
            </a:r>
          </a:p>
        </p:txBody>
      </p:sp>
      <p:sp>
        <p:nvSpPr>
          <p:cNvPr id="3" name="Rectangle 2">
            <a:extLst>
              <a:ext uri="{FF2B5EF4-FFF2-40B4-BE49-F238E27FC236}">
                <a16:creationId xmlns:a16="http://schemas.microsoft.com/office/drawing/2014/main" id="{67CA2FD9-E923-FEE8-4923-974DED0C1941}"/>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79B0DF3-1C4D-EF7E-8788-CA8E8578853B}"/>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9" name="Date Placeholder 5">
            <a:extLst>
              <a:ext uri="{FF2B5EF4-FFF2-40B4-BE49-F238E27FC236}">
                <a16:creationId xmlns:a16="http://schemas.microsoft.com/office/drawing/2014/main" id="{2CB93694-7436-0D88-DE7C-2BA521ED3827}"/>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2401848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Preliminaries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lgn="l">
              <a:buFont typeface="+mj-lt"/>
              <a:buAutoNum type="arabicPeriod"/>
            </a:pPr>
            <a:r>
              <a:rPr lang="en-CA"/>
              <a:t>Find examples of recent “Data in the News” stories. Were they successes or failures? What social consequences could emerge from the technologies described in the stories?</a:t>
            </a:r>
          </a:p>
          <a:p>
            <a:pPr marL="457200" indent="-457200" algn="l">
              <a:buFont typeface="+mj-lt"/>
              <a:buAutoNum type="arabicPeriod"/>
            </a:pPr>
            <a:r>
              <a:rPr lang="en-CA"/>
              <a:t>In what format is your organization’s data available? Are you able to access it easily? Is it updated regularly? Are there data dictionaries? Have you read them?  </a:t>
            </a:r>
          </a:p>
        </p:txBody>
      </p:sp>
      <p:sp>
        <p:nvSpPr>
          <p:cNvPr id="7" name="Rectangle 6">
            <a:extLst>
              <a:ext uri="{FF2B5EF4-FFF2-40B4-BE49-F238E27FC236}">
                <a16:creationId xmlns:a16="http://schemas.microsoft.com/office/drawing/2014/main" id="{DC1E45FB-FA05-4588-6B5F-FFAAC952312F}"/>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9B124C-2AFF-FEFD-DC71-13266BBA5152}"/>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3" name="Date Placeholder 5">
            <a:extLst>
              <a:ext uri="{FF2B5EF4-FFF2-40B4-BE49-F238E27FC236}">
                <a16:creationId xmlns:a16="http://schemas.microsoft.com/office/drawing/2014/main" id="{6053E81F-63B8-6DB5-F604-26956D7AA491}"/>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879394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1640-B82A-D168-53C1-10E34B569209}"/>
              </a:ext>
            </a:extLst>
          </p:cNvPr>
          <p:cNvSpPr>
            <a:spLocks noGrp="1"/>
          </p:cNvSpPr>
          <p:nvPr>
            <p:ph type="title"/>
          </p:nvPr>
        </p:nvSpPr>
        <p:spPr/>
        <p:txBody>
          <a:bodyPr/>
          <a:lstStyle/>
          <a:p>
            <a:r>
              <a:rPr lang="en-CA"/>
              <a:t>3. Conceptual Frameworks</a:t>
            </a:r>
          </a:p>
        </p:txBody>
      </p:sp>
      <p:sp>
        <p:nvSpPr>
          <p:cNvPr id="7" name="Text Placeholder 6">
            <a:extLst>
              <a:ext uri="{FF2B5EF4-FFF2-40B4-BE49-F238E27FC236}">
                <a16:creationId xmlns:a16="http://schemas.microsoft.com/office/drawing/2014/main" id="{E533A55E-9FC2-102C-AA79-4A78F3CB4FDA}"/>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A03B6EC6-A52F-025B-F004-B57CA72B5157}"/>
              </a:ext>
            </a:extLst>
          </p:cNvPr>
          <p:cNvSpPr>
            <a:spLocks noGrp="1"/>
          </p:cNvSpPr>
          <p:nvPr>
            <p:ph type="sldNum" sz="quarter" idx="4"/>
          </p:nvPr>
        </p:nvSpPr>
        <p:spPr/>
        <p:txBody>
          <a:bodyPr/>
          <a:lstStyle/>
          <a:p>
            <a:fld id="{4D63F5A6-AD82-4E1E-87F7-CE90DE510401}" type="slidenum">
              <a:rPr lang="en-CA" smtClean="0"/>
              <a:pPr/>
              <a:t>59</a:t>
            </a:fld>
            <a:endParaRPr lang="en-CA"/>
          </a:p>
        </p:txBody>
      </p:sp>
      <p:pic>
        <p:nvPicPr>
          <p:cNvPr id="10" name="Picture Placeholder 9">
            <a:extLst>
              <a:ext uri="{FF2B5EF4-FFF2-40B4-BE49-F238E27FC236}">
                <a16:creationId xmlns:a16="http://schemas.microsoft.com/office/drawing/2014/main" id="{3E3F6AA8-A1AA-3CEA-DAB6-DBFB4D19BE49}"/>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12702" b="12702"/>
          <a:stretch>
            <a:fillRect/>
          </a:stretch>
        </p:blipFill>
        <p:spPr/>
      </p:pic>
      <p:sp>
        <p:nvSpPr>
          <p:cNvPr id="3" name="Rectangle 2">
            <a:extLst>
              <a:ext uri="{FF2B5EF4-FFF2-40B4-BE49-F238E27FC236}">
                <a16:creationId xmlns:a16="http://schemas.microsoft.com/office/drawing/2014/main" id="{DF1412F7-05C6-65E9-4D8B-D2838AA61CB4}"/>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07025C4-C522-28D3-B6F2-BC2F46D0A983}"/>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173434D9-4287-AB06-6226-B3B7BF3EC65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968742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E2C6-A753-D9E2-8980-D6C10D2B5694}"/>
              </a:ext>
            </a:extLst>
          </p:cNvPr>
          <p:cNvSpPr>
            <a:spLocks noGrp="1"/>
          </p:cNvSpPr>
          <p:nvPr>
            <p:ph type="title"/>
          </p:nvPr>
        </p:nvSpPr>
        <p:spPr/>
        <p:txBody>
          <a:bodyPr/>
          <a:lstStyle/>
          <a:p>
            <a:r>
              <a:rPr lang="en-CA"/>
              <a:t>Additional Information</a:t>
            </a:r>
          </a:p>
        </p:txBody>
      </p:sp>
      <p:sp>
        <p:nvSpPr>
          <p:cNvPr id="3" name="Content Placeholder 2">
            <a:extLst>
              <a:ext uri="{FF2B5EF4-FFF2-40B4-BE49-F238E27FC236}">
                <a16:creationId xmlns:a16="http://schemas.microsoft.com/office/drawing/2014/main" id="{84C3AB9C-4A46-B4EF-9608-D61980A40608}"/>
              </a:ext>
            </a:extLst>
          </p:cNvPr>
          <p:cNvSpPr>
            <a:spLocks noGrp="1"/>
          </p:cNvSpPr>
          <p:nvPr>
            <p:ph idx="1"/>
          </p:nvPr>
        </p:nvSpPr>
        <p:spPr/>
        <p:txBody>
          <a:bodyPr>
            <a:noAutofit/>
          </a:bodyPr>
          <a:lstStyle/>
          <a:p>
            <a:pPr>
              <a:lnSpc>
                <a:spcPct val="107000"/>
              </a:lnSpc>
              <a:spcAft>
                <a:spcPts val="800"/>
              </a:spcAft>
            </a:pPr>
            <a:r>
              <a:rPr lang="en-CA">
                <a:effectLst/>
                <a:ea typeface="Calibri" panose="020F0502020204030204" pitchFamily="34" charset="0"/>
                <a:cs typeface="Calibri" panose="020F0502020204030204" pitchFamily="34" charset="0"/>
              </a:rPr>
              <a:t>Exposure to programming frameworks would be beneficial but not necessary. Participants must be comfortable (not necessarily experts) with the concepts introduced in a Probability and Statistics university-level course.</a:t>
            </a:r>
            <a:endParaRPr lang="en-CA">
              <a:effectLst/>
              <a:ea typeface="Calibri" panose="020F0502020204030204" pitchFamily="34" charset="0"/>
              <a:cs typeface="Times New Roman" panose="02020603050405020304" pitchFamily="18" charset="0"/>
            </a:endParaRPr>
          </a:p>
          <a:p>
            <a:pPr>
              <a:lnSpc>
                <a:spcPct val="107000"/>
              </a:lnSpc>
              <a:spcAft>
                <a:spcPts val="800"/>
              </a:spcAft>
            </a:pPr>
            <a:r>
              <a:rPr lang="en-CA">
                <a:effectLst/>
                <a:ea typeface="Calibri" panose="020F0502020204030204" pitchFamily="34" charset="0"/>
                <a:cs typeface="Times New Roman" panose="02020603050405020304" pitchFamily="18" charset="0"/>
              </a:rPr>
              <a:t>Participants are required to bring a laptop/personal computer on which the current version of R/RStudio (Posit) are installed (for which they may require administrative authorisation to install packages).</a:t>
            </a:r>
          </a:p>
          <a:p>
            <a:pPr>
              <a:lnSpc>
                <a:spcPct val="107000"/>
              </a:lnSpc>
              <a:spcAft>
                <a:spcPts val="800"/>
              </a:spcAft>
            </a:pPr>
            <a:r>
              <a:rPr lang="en-CA">
                <a:effectLst/>
                <a:ea typeface="Calibri" panose="020F0502020204030204" pitchFamily="34" charset="0"/>
                <a:cs typeface="Calibri" panose="020F0502020204030204" pitchFamily="34" charset="0"/>
              </a:rPr>
              <a:t>Participants doing the guided project must be familiar with R and/or Python.</a:t>
            </a:r>
            <a:endParaRPr lang="en-CA">
              <a:effectLst/>
              <a:ea typeface="Calibri" panose="020F050202020403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42F7DAC-6461-C03A-44B2-CB87516D13D8}"/>
              </a:ext>
            </a:extLst>
          </p:cNvPr>
          <p:cNvSpPr>
            <a:spLocks noGrp="1"/>
          </p:cNvSpPr>
          <p:nvPr>
            <p:ph type="sldNum" sz="quarter" idx="4"/>
          </p:nvPr>
        </p:nvSpPr>
        <p:spPr/>
        <p:txBody>
          <a:bodyPr/>
          <a:lstStyle/>
          <a:p>
            <a:fld id="{4D63F5A6-AD82-4E1E-87F7-CE90DE510401}" type="slidenum">
              <a:rPr lang="en-CA" smtClean="0"/>
              <a:pPr/>
              <a:t>6</a:t>
            </a:fld>
            <a:endParaRPr lang="en-CA"/>
          </a:p>
        </p:txBody>
      </p:sp>
      <p:sp>
        <p:nvSpPr>
          <p:cNvPr id="6" name="Date Placeholder 5">
            <a:extLst>
              <a:ext uri="{FF2B5EF4-FFF2-40B4-BE49-F238E27FC236}">
                <a16:creationId xmlns:a16="http://schemas.microsoft.com/office/drawing/2014/main" id="{BA045B17-C1DC-40C7-C566-7BCA6C6E7CC0}"/>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109000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Conceptual Frameworks</a:t>
            </a:r>
          </a:p>
        </p:txBody>
      </p:sp>
      <p:sp>
        <p:nvSpPr>
          <p:cNvPr id="6" name="Content Placeholder 5">
            <a:extLst>
              <a:ext uri="{FF2B5EF4-FFF2-40B4-BE49-F238E27FC236}">
                <a16:creationId xmlns:a16="http://schemas.microsoft.com/office/drawing/2014/main" id="{A713F5A6-F41D-EC1E-D38B-D1DACB7BAA36}"/>
              </a:ext>
            </a:extLst>
          </p:cNvPr>
          <p:cNvSpPr>
            <a:spLocks noGrp="1"/>
          </p:cNvSpPr>
          <p:nvPr>
            <p:ph idx="1"/>
          </p:nvPr>
        </p:nvSpPr>
        <p:spPr/>
        <p:txBody>
          <a:bodyPr/>
          <a:lstStyle/>
          <a:p>
            <a:r>
              <a:rPr lang="en-CA"/>
              <a:t>We use data to represent the world. But we also: </a:t>
            </a:r>
          </a:p>
          <a:p>
            <a:pPr lvl="1"/>
            <a:r>
              <a:rPr lang="en-CA"/>
              <a:t>describe the world using </a:t>
            </a:r>
            <a:r>
              <a:rPr lang="en-CA" b="1"/>
              <a:t>language</a:t>
            </a:r>
            <a:endParaRPr lang="en-CA"/>
          </a:p>
          <a:p>
            <a:pPr lvl="1"/>
            <a:r>
              <a:rPr lang="en-CA"/>
              <a:t>represent it by building </a:t>
            </a:r>
            <a:r>
              <a:rPr lang="en-CA" b="1"/>
              <a:t>physical models</a:t>
            </a:r>
            <a:endParaRPr lang="en-CA"/>
          </a:p>
          <a:p>
            <a:r>
              <a:rPr lang="en-CA"/>
              <a:t>Common thread: </a:t>
            </a:r>
            <a:r>
              <a:rPr lang="en-CA" b="1"/>
              <a:t>representation </a:t>
            </a:r>
            <a:r>
              <a:rPr lang="en-CA"/>
              <a:t>(an object standing for another, being used in its stead in order to indirectly engage with the object being represented).</a:t>
            </a:r>
          </a:p>
          <a:p>
            <a:r>
              <a:rPr lang="en-CA"/>
              <a:t>On one hand: “the map is not the territory”, but we do not need much effort to use the map to navigate the territory.</a:t>
            </a:r>
          </a:p>
          <a:p>
            <a:r>
              <a:rPr lang="en-CA"/>
              <a:t>The transition from </a:t>
            </a:r>
            <a:r>
              <a:rPr lang="en-CA" b="1"/>
              <a:t>representation</a:t>
            </a:r>
            <a:r>
              <a:rPr lang="en-CA"/>
              <a:t> to </a:t>
            </a:r>
            <a:r>
              <a:rPr lang="en-CA" b="1"/>
              <a:t>represented</a:t>
            </a:r>
            <a:r>
              <a:rPr lang="en-CA"/>
              <a:t> can be seamless, which is risky: </a:t>
            </a:r>
            <a:r>
              <a:rPr lang="en-CA" b="1"/>
              <a:t>it is easy to mistake the data/analytical results for the real world</a:t>
            </a:r>
            <a:r>
              <a:rPr lang="en-CA"/>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60</a:t>
            </a:fld>
            <a:endParaRPr lang="en-CA"/>
          </a:p>
        </p:txBody>
      </p:sp>
      <p:sp>
        <p:nvSpPr>
          <p:cNvPr id="3" name="Rectangle 2">
            <a:extLst>
              <a:ext uri="{FF2B5EF4-FFF2-40B4-BE49-F238E27FC236}">
                <a16:creationId xmlns:a16="http://schemas.microsoft.com/office/drawing/2014/main" id="{067C7635-7D51-2B33-755B-65738F9F0412}"/>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C33786D-8702-18AC-1E58-EF9923DD3265}"/>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E751359E-E9E5-43E4-5B8B-F382ACB0ACD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533327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Conceptual Frameworks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Best protection: thought out and explicitly described </a:t>
            </a:r>
            <a:r>
              <a:rPr lang="en-CA" b="1"/>
              <a:t>conceptual framework</a:t>
            </a:r>
            <a:endParaRPr lang="en-CA"/>
          </a:p>
          <a:p>
            <a:pPr lvl="1"/>
            <a:r>
              <a:rPr lang="en-CA"/>
              <a:t>a </a:t>
            </a:r>
            <a:r>
              <a:rPr lang="en-CA" b="1"/>
              <a:t>specification</a:t>
            </a:r>
            <a:r>
              <a:rPr lang="en-CA"/>
              <a:t> of which parts of the world are being represented</a:t>
            </a:r>
          </a:p>
          <a:p>
            <a:pPr lvl="1"/>
            <a:r>
              <a:rPr lang="en-CA" b="1"/>
              <a:t>how</a:t>
            </a:r>
            <a:r>
              <a:rPr lang="en-CA"/>
              <a:t> they are represented</a:t>
            </a:r>
          </a:p>
          <a:p>
            <a:pPr lvl="1"/>
            <a:r>
              <a:rPr lang="en-CA"/>
              <a:t>the </a:t>
            </a:r>
            <a:r>
              <a:rPr lang="en-CA" b="1"/>
              <a:t>nature of the relationship</a:t>
            </a:r>
            <a:r>
              <a:rPr lang="en-CA"/>
              <a:t> between the represented and the representing</a:t>
            </a:r>
          </a:p>
          <a:p>
            <a:pPr lvl="1"/>
            <a:r>
              <a:rPr lang="en-CA" b="1"/>
              <a:t>appropriate</a:t>
            </a:r>
            <a:r>
              <a:rPr lang="en-CA"/>
              <a:t> and </a:t>
            </a:r>
            <a:r>
              <a:rPr lang="en-CA" b="1"/>
              <a:t>rigorous strategies</a:t>
            </a:r>
            <a:r>
              <a:rPr lang="en-CA"/>
              <a:t> for applying the results of the analysis that is carried out in this representational framework</a:t>
            </a:r>
          </a:p>
          <a:p>
            <a:r>
              <a:rPr lang="en-CA"/>
              <a:t>It could be built from scratch for each new project, but there are </a:t>
            </a:r>
            <a:r>
              <a:rPr lang="en-CA" b="1"/>
              <a:t>modeling frameworks</a:t>
            </a:r>
            <a:r>
              <a:rPr lang="en-CA"/>
              <a:t> that are broadly applicable to many different phenomena, which can be moulded to fit specific instances.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61</a:t>
            </a:fld>
            <a:endParaRPr lang="en-CA"/>
          </a:p>
        </p:txBody>
      </p:sp>
      <p:sp>
        <p:nvSpPr>
          <p:cNvPr id="6" name="Rectangle 5">
            <a:extLst>
              <a:ext uri="{FF2B5EF4-FFF2-40B4-BE49-F238E27FC236}">
                <a16:creationId xmlns:a16="http://schemas.microsoft.com/office/drawing/2014/main" id="{7FC3354E-9869-BE37-4890-A4FF2974A34F}"/>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A11C241-CBCC-F0E5-0B56-2B2FB405E676}"/>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28E68EF2-7FF7-993F-C0C6-8149E7B66F7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4274639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Three Modeling Strategies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There are 3 main (not mutually exclusive) </a:t>
            </a:r>
            <a:r>
              <a:rPr lang="en-CA" b="1"/>
              <a:t>modeling strategies</a:t>
            </a:r>
            <a:r>
              <a:rPr lang="en-CA"/>
              <a:t> that can be used to guide the specification of a phenomenon or domain:</a:t>
            </a:r>
          </a:p>
          <a:p>
            <a:pPr lvl="1"/>
            <a:r>
              <a:rPr lang="en-CA" b="1"/>
              <a:t>mathematical</a:t>
            </a:r>
            <a:r>
              <a:rPr lang="en-CA"/>
              <a:t> modeling</a:t>
            </a:r>
          </a:p>
          <a:p>
            <a:pPr lvl="1"/>
            <a:r>
              <a:rPr lang="en-CA" b="1"/>
              <a:t>computer</a:t>
            </a:r>
            <a:r>
              <a:rPr lang="en-CA"/>
              <a:t> modeling</a:t>
            </a:r>
          </a:p>
          <a:p>
            <a:pPr lvl="1"/>
            <a:r>
              <a:rPr lang="en-CA" b="1"/>
              <a:t>systems</a:t>
            </a:r>
            <a:r>
              <a:rPr lang="en-CA"/>
              <a:t> modeling</a:t>
            </a:r>
          </a:p>
          <a:p>
            <a:r>
              <a:rPr lang="en-CA"/>
              <a:t>The first two have their own mathematical/digital (logical) worlds, distinct from the tangible, physical world studied by chemists, biologists, and so on:</a:t>
            </a:r>
          </a:p>
          <a:p>
            <a:pPr lvl="1"/>
            <a:r>
              <a:rPr lang="en-CA"/>
              <a:t>used to describe real-world phenomena by </a:t>
            </a:r>
            <a:r>
              <a:rPr lang="en-CA" b="1"/>
              <a:t>drawing parallels</a:t>
            </a:r>
            <a:r>
              <a:rPr lang="en-CA"/>
              <a:t> between the properties of objects in different worlds and reasoning via these parallels.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62</a:t>
            </a:fld>
            <a:endParaRPr lang="en-CA"/>
          </a:p>
        </p:txBody>
      </p:sp>
      <p:sp>
        <p:nvSpPr>
          <p:cNvPr id="6" name="Rectangle 5">
            <a:extLst>
              <a:ext uri="{FF2B5EF4-FFF2-40B4-BE49-F238E27FC236}">
                <a16:creationId xmlns:a16="http://schemas.microsoft.com/office/drawing/2014/main" id="{7E8D015E-2AFA-3AFB-A1C3-46C23EA54D5B}"/>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D1506D-D3E5-AB82-A3F7-8B8B930F168E}"/>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6AD27CED-6824-AC6C-F6E9-4F5BD75546E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478861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Three Modeling Strategies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sz="2200" b="1"/>
              <a:t>General Systems Theory</a:t>
            </a:r>
            <a:r>
              <a:rPr lang="en-CA" sz="2200"/>
              <a:t> describes </a:t>
            </a:r>
            <a:r>
              <a:rPr lang="en-CA" sz="2200" b="1"/>
              <a:t>disparate</a:t>
            </a:r>
            <a:r>
              <a:rPr lang="en-CA" sz="2200"/>
              <a:t> natural phenomena using a </a:t>
            </a:r>
            <a:r>
              <a:rPr lang="en-CA" sz="2200" b="1"/>
              <a:t>common conceptual framework</a:t>
            </a:r>
            <a:r>
              <a:rPr lang="en-CA" sz="2200"/>
              <a:t>, all as systems of interacting objects.</a:t>
            </a:r>
          </a:p>
          <a:p>
            <a:r>
              <a:rPr lang="en-CA" sz="2200"/>
              <a:t>When presented with a new situation, we ask ourselves:</a:t>
            </a:r>
          </a:p>
          <a:p>
            <a:pPr lvl="1"/>
            <a:r>
              <a:rPr lang="en-CA" sz="1800"/>
              <a:t>which objects seem most relevant in the system behaviours of interest?</a:t>
            </a:r>
          </a:p>
          <a:p>
            <a:pPr lvl="1"/>
            <a:r>
              <a:rPr lang="en-CA" sz="1800"/>
              <a:t>what are the properties of these objects?</a:t>
            </a:r>
          </a:p>
          <a:p>
            <a:pPr lvl="1"/>
            <a:r>
              <a:rPr lang="en-CA" sz="1800"/>
              <a:t>what are the behaviours (or actions) of these objects?</a:t>
            </a:r>
          </a:p>
          <a:p>
            <a:pPr lvl="1"/>
            <a:r>
              <a:rPr lang="en-CA" sz="1800"/>
              <a:t>what are the relationships between these objects?</a:t>
            </a:r>
          </a:p>
          <a:p>
            <a:pPr lvl="1"/>
            <a:r>
              <a:rPr lang="en-CA" sz="1800"/>
              <a:t>how do the relationships between objects influence their properties and behaviours?</a:t>
            </a:r>
          </a:p>
          <a:p>
            <a:r>
              <a:rPr lang="en-CA" sz="2200"/>
              <a:t>Goals: </a:t>
            </a:r>
            <a:r>
              <a:rPr lang="en-CA" sz="2200" b="1"/>
              <a:t>understand the system</a:t>
            </a:r>
            <a:r>
              <a:rPr lang="en-CA" sz="2200"/>
              <a:t> and </a:t>
            </a:r>
            <a:r>
              <a:rPr lang="en-CA" sz="2200" b="1"/>
              <a:t>relevant behaviours, </a:t>
            </a:r>
            <a:r>
              <a:rPr lang="en-CA" sz="2200"/>
              <a:t>develop consistent</a:t>
            </a:r>
            <a:r>
              <a:rPr lang="en-CA" sz="2200" b="1"/>
              <a:t> shared understanding</a:t>
            </a:r>
            <a:r>
              <a:rPr lang="en-CA" sz="2200"/>
              <a:t>,</a:t>
            </a:r>
            <a:r>
              <a:rPr lang="en-CA" sz="2200" b="1"/>
              <a:t> </a:t>
            </a:r>
            <a:r>
              <a:rPr lang="en-CA" sz="2200"/>
              <a:t>inform </a:t>
            </a:r>
            <a:r>
              <a:rPr lang="en-CA" sz="2200" b="1"/>
              <a:t>data collection, guide data interpretation</a:t>
            </a:r>
            <a:r>
              <a:rPr lang="en-CA" sz="2200"/>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63</a:t>
            </a:fld>
            <a:endParaRPr lang="en-CA"/>
          </a:p>
        </p:txBody>
      </p:sp>
      <p:sp>
        <p:nvSpPr>
          <p:cNvPr id="6" name="Rectangle 5">
            <a:extLst>
              <a:ext uri="{FF2B5EF4-FFF2-40B4-BE49-F238E27FC236}">
                <a16:creationId xmlns:a16="http://schemas.microsoft.com/office/drawing/2014/main" id="{7E8D015E-2AFA-3AFB-A1C3-46C23EA54D5B}"/>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5D1506D-D3E5-AB82-A3F7-8B8B930F168E}"/>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4D74A20A-3ECF-D072-9514-955B5723176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213170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8130470-9332-2172-2F69-4185439EAF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762000"/>
            <a:ext cx="7924800" cy="5334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A4E164B-48D4-4D60-A96A-97938ED381FB}"/>
              </a:ext>
            </a:extLst>
          </p:cNvPr>
          <p:cNvSpPr txBox="1"/>
          <p:nvPr/>
        </p:nvSpPr>
        <p:spPr>
          <a:xfrm>
            <a:off x="6824869" y="0"/>
            <a:ext cx="5367131" cy="307777"/>
          </a:xfrm>
          <a:prstGeom prst="rect">
            <a:avLst/>
          </a:prstGeom>
          <a:noFill/>
        </p:spPr>
        <p:txBody>
          <a:bodyPr wrap="square" rtlCol="0">
            <a:spAutoFit/>
          </a:bodyPr>
          <a:lstStyle/>
          <a:p>
            <a:pPr algn="r"/>
            <a:r>
              <a:rPr lang="en-CA" sz="1400">
                <a:solidFill>
                  <a:schemeClr val="tx2"/>
                </a:solidFill>
                <a:latin typeface="Dagny OT" panose="020B0504020201020104" pitchFamily="34" charset="77"/>
              </a:rPr>
              <a:t>[Deepak, </a:t>
            </a:r>
            <a:r>
              <a:rPr lang="en-CA" sz="1400">
                <a:solidFill>
                  <a:schemeClr val="tx2"/>
                </a:solidFill>
                <a:latin typeface="Dagny OT" panose="020B0504020201020104" pitchFamily="34" charset="77"/>
                <a:hlinkClick r:id="rId3"/>
              </a:rPr>
              <a:t>General Systems Theory</a:t>
            </a:r>
            <a:r>
              <a:rPr lang="en-CA" sz="1400">
                <a:solidFill>
                  <a:schemeClr val="tx2"/>
                </a:solidFill>
                <a:latin typeface="Dagny OT" panose="020B0504020201020104" pitchFamily="34" charset="77"/>
              </a:rPr>
              <a:t>, Wikimedia]</a:t>
            </a:r>
            <a:endParaRPr lang="en-US" sz="1400">
              <a:solidFill>
                <a:schemeClr val="tx2"/>
              </a:solidFill>
              <a:latin typeface="Dagny OT" panose="020B0504020201020104" pitchFamily="34" charset="77"/>
            </a:endParaRPr>
          </a:p>
        </p:txBody>
      </p:sp>
    </p:spTree>
    <p:extLst>
      <p:ext uri="{BB962C8B-B14F-4D97-AF65-F5344CB8AC3E}">
        <p14:creationId xmlns:p14="http://schemas.microsoft.com/office/powerpoint/2010/main" val="2199972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Information Gathering</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Achieving </a:t>
            </a:r>
            <a:r>
              <a:rPr lang="en-CA" b="1"/>
              <a:t>contextual understanding</a:t>
            </a:r>
            <a:r>
              <a:rPr lang="en-CA"/>
              <a:t> of a dataset is crucial. </a:t>
            </a:r>
          </a:p>
          <a:p>
            <a:r>
              <a:rPr lang="en-CA"/>
              <a:t>Concretely, how does this understanding come about?</a:t>
            </a:r>
          </a:p>
          <a:p>
            <a:r>
              <a:rPr lang="en-CA"/>
              <a:t>It can be reached through:</a:t>
            </a:r>
          </a:p>
          <a:p>
            <a:pPr lvl="1"/>
            <a:r>
              <a:rPr lang="en-CA" b="1"/>
              <a:t>field trips</a:t>
            </a:r>
            <a:endParaRPr lang="en-CA"/>
          </a:p>
          <a:p>
            <a:pPr lvl="1"/>
            <a:r>
              <a:rPr lang="en-CA"/>
              <a:t>interviews with </a:t>
            </a:r>
            <a:r>
              <a:rPr lang="en-CA" b="1"/>
              <a:t>subject matter experts</a:t>
            </a:r>
            <a:r>
              <a:rPr lang="en-CA"/>
              <a:t> (SMEs)</a:t>
            </a:r>
          </a:p>
          <a:p>
            <a:pPr lvl="1"/>
            <a:r>
              <a:rPr lang="en-CA" b="1"/>
              <a:t>readings/viewings</a:t>
            </a:r>
            <a:endParaRPr lang="en-CA"/>
          </a:p>
          <a:p>
            <a:pPr lvl="1"/>
            <a:r>
              <a:rPr lang="en-CA" b="1"/>
              <a:t>data exploration</a:t>
            </a:r>
            <a:r>
              <a:rPr lang="en-CA"/>
              <a:t> (even just </a:t>
            </a:r>
            <a:r>
              <a:rPr lang="en-CA" b="1"/>
              <a:t>trying to obtain</a:t>
            </a:r>
            <a:r>
              <a:rPr lang="en-CA"/>
              <a:t> or gain access to the data can prove a major pain), etc.</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65</a:t>
            </a:fld>
            <a:endParaRPr lang="en-CA"/>
          </a:p>
        </p:txBody>
      </p:sp>
      <p:sp>
        <p:nvSpPr>
          <p:cNvPr id="6" name="Rectangle 5">
            <a:extLst>
              <a:ext uri="{FF2B5EF4-FFF2-40B4-BE49-F238E27FC236}">
                <a16:creationId xmlns:a16="http://schemas.microsoft.com/office/drawing/2014/main" id="{5793587C-AFCC-237A-AF8A-9125F36BCB6D}"/>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2A13D8F-0E14-36A0-9911-025E7D3DF2F6}"/>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76934F27-71F7-2E7F-A6F9-AF5E315043A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293683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Information Gathering</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Clients or stakeholders are </a:t>
            </a:r>
            <a:r>
              <a:rPr lang="en-CA" b="1"/>
              <a:t>not uniform</a:t>
            </a:r>
            <a:r>
              <a:rPr lang="en-CA"/>
              <a:t> entities – client data specialists and SMEs may </a:t>
            </a:r>
            <a:r>
              <a:rPr lang="en-CA" b="1"/>
              <a:t>resent the involvement</a:t>
            </a:r>
            <a:r>
              <a:rPr lang="en-CA"/>
              <a:t> of analysts (external and/or internal).</a:t>
            </a:r>
          </a:p>
          <a:p>
            <a:r>
              <a:rPr lang="en-CA"/>
              <a:t>Information gathering provides analysts the opportunity to show that everyone is pulling in the same direction, by:</a:t>
            </a:r>
          </a:p>
          <a:p>
            <a:pPr lvl="1"/>
            <a:r>
              <a:rPr lang="en-CA"/>
              <a:t>asking </a:t>
            </a:r>
            <a:r>
              <a:rPr lang="en-CA" b="1"/>
              <a:t>meaningful</a:t>
            </a:r>
            <a:r>
              <a:rPr lang="en-CA"/>
              <a:t> questions</a:t>
            </a:r>
          </a:p>
          <a:p>
            <a:pPr lvl="1"/>
            <a:r>
              <a:rPr lang="en-CA"/>
              <a:t>taking a </a:t>
            </a:r>
            <a:r>
              <a:rPr lang="en-CA" b="1"/>
              <a:t>genuine interest</a:t>
            </a:r>
            <a:r>
              <a:rPr lang="en-CA"/>
              <a:t> in the SMEs’/clients’ experiences</a:t>
            </a:r>
          </a:p>
          <a:p>
            <a:pPr lvl="1"/>
            <a:r>
              <a:rPr lang="en-CA"/>
              <a:t>acknowledging everyone’s ability to contribute</a:t>
            </a:r>
          </a:p>
          <a:p>
            <a:r>
              <a:rPr lang="en-CA"/>
              <a:t>A little tact goes a long way when it comes to information gathering.</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66</a:t>
            </a:fld>
            <a:endParaRPr lang="en-CA"/>
          </a:p>
        </p:txBody>
      </p:sp>
      <p:sp>
        <p:nvSpPr>
          <p:cNvPr id="6" name="Rectangle 5">
            <a:extLst>
              <a:ext uri="{FF2B5EF4-FFF2-40B4-BE49-F238E27FC236}">
                <a16:creationId xmlns:a16="http://schemas.microsoft.com/office/drawing/2014/main" id="{4EA3C3BA-66D0-D1E4-0A7A-A4EC422BFBED}"/>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12F7A6-8B29-1D92-0091-B3EA9BBC5DDA}"/>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13E6498B-104A-E2E5-DE82-26F395300D4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7929850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Thinking in Systems Terms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A </a:t>
            </a:r>
            <a:r>
              <a:rPr lang="en-CA" b="1"/>
              <a:t>system</a:t>
            </a:r>
            <a:r>
              <a:rPr lang="en-CA"/>
              <a:t> is made up of </a:t>
            </a:r>
            <a:r>
              <a:rPr lang="en-CA" b="1"/>
              <a:t>objects</a:t>
            </a:r>
            <a:r>
              <a:rPr lang="en-CA"/>
              <a:t> with </a:t>
            </a:r>
            <a:r>
              <a:rPr lang="en-CA" b="1"/>
              <a:t>properties</a:t>
            </a:r>
            <a:r>
              <a:rPr lang="en-CA"/>
              <a:t> that can change over time. </a:t>
            </a:r>
          </a:p>
          <a:p>
            <a:r>
              <a:rPr lang="en-CA"/>
              <a:t>Within the system, there are </a:t>
            </a:r>
            <a:r>
              <a:rPr lang="en-CA" b="1"/>
              <a:t>actions</a:t>
            </a:r>
            <a:r>
              <a:rPr lang="en-CA"/>
              <a:t> and </a:t>
            </a:r>
            <a:r>
              <a:rPr lang="en-CA" b="1"/>
              <a:t>evolving properties</a:t>
            </a:r>
            <a:r>
              <a:rPr lang="en-CA"/>
              <a:t>, i.e., </a:t>
            </a:r>
            <a:r>
              <a:rPr lang="en-CA" b="1"/>
              <a:t>processes</a:t>
            </a:r>
            <a:r>
              <a:rPr lang="en-CA"/>
              <a:t>.</a:t>
            </a:r>
          </a:p>
          <a:p>
            <a:r>
              <a:rPr lang="en-CA"/>
              <a:t>We understand how various aspects of the world interact with one another by </a:t>
            </a:r>
            <a:r>
              <a:rPr lang="en-CA" b="1"/>
              <a:t>carving chunks</a:t>
            </a:r>
            <a:r>
              <a:rPr lang="en-CA"/>
              <a:t> corresponding to the aspects and define their boundaries. </a:t>
            </a:r>
          </a:p>
          <a:p>
            <a:r>
              <a:rPr lang="en-CA"/>
              <a:t>Working with other intelligences requires a </a:t>
            </a:r>
            <a:r>
              <a:rPr lang="en-CA" b="1"/>
              <a:t>shared understanding</a:t>
            </a:r>
            <a:r>
              <a:rPr lang="en-CA"/>
              <a:t> of what is being studied. </a:t>
            </a:r>
          </a:p>
          <a:p>
            <a:r>
              <a:rPr lang="en-CA" b="1"/>
              <a:t>Objects</a:t>
            </a:r>
            <a:r>
              <a:rPr lang="en-CA"/>
              <a:t> themselves have various properties.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67</a:t>
            </a:fld>
            <a:endParaRPr lang="en-CA"/>
          </a:p>
        </p:txBody>
      </p:sp>
      <p:sp>
        <p:nvSpPr>
          <p:cNvPr id="6" name="Rectangle 5">
            <a:extLst>
              <a:ext uri="{FF2B5EF4-FFF2-40B4-BE49-F238E27FC236}">
                <a16:creationId xmlns:a16="http://schemas.microsoft.com/office/drawing/2014/main" id="{61447AE4-346F-D75A-9003-CE1BFF1FBF76}"/>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7AAD38-5CEB-0BB8-5637-1675E206C764}"/>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3681A74B-5FCA-3063-F98A-76EE99479DE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567546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Thinking in Systems Terms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Natural processes generate/destroy objects, and change the properties of these objects over time. </a:t>
            </a:r>
          </a:p>
          <a:p>
            <a:r>
              <a:rPr lang="en-CA"/>
              <a:t>We </a:t>
            </a:r>
            <a:r>
              <a:rPr lang="en-CA" b="1"/>
              <a:t>observe</a:t>
            </a:r>
            <a:r>
              <a:rPr lang="en-CA"/>
              <a:t>, </a:t>
            </a:r>
            <a:r>
              <a:rPr lang="en-CA" b="1"/>
              <a:t>quantify</a:t>
            </a:r>
            <a:r>
              <a:rPr lang="en-CA"/>
              <a:t>, and </a:t>
            </a:r>
            <a:r>
              <a:rPr lang="en-CA" b="1"/>
              <a:t>record</a:t>
            </a:r>
            <a:r>
              <a:rPr lang="en-CA"/>
              <a:t> values of these properties at particular points in time.</a:t>
            </a:r>
          </a:p>
          <a:p>
            <a:r>
              <a:rPr lang="en-CA"/>
              <a:t>Observations are used to </a:t>
            </a:r>
            <a:r>
              <a:rPr lang="en-CA" b="1"/>
              <a:t>capture the underlying reality</a:t>
            </a:r>
            <a:r>
              <a:rPr lang="en-CA"/>
              <a:t> to an acceptable degree of </a:t>
            </a:r>
            <a:r>
              <a:rPr lang="en-CA" b="1"/>
              <a:t>accuracy</a:t>
            </a:r>
            <a:r>
              <a:rPr lang="en-CA"/>
              <a:t> and </a:t>
            </a:r>
            <a:r>
              <a:rPr lang="en-CA" b="1"/>
              <a:t>error</a:t>
            </a:r>
            <a:r>
              <a:rPr lang="en-CA"/>
              <a:t>,</a:t>
            </a:r>
            <a:r>
              <a:rPr lang="en-CA" b="1"/>
              <a:t> </a:t>
            </a:r>
            <a:r>
              <a:rPr lang="en-CA"/>
              <a:t>but … </a:t>
            </a:r>
            <a:r>
              <a:rPr lang="en-CA" b="1"/>
              <a:t>even the best system model only ever provides an approximation of the situation under analysis.</a:t>
            </a:r>
          </a:p>
          <a:p>
            <a:r>
              <a:rPr lang="en-CA"/>
              <a:t>With luck, experience, foresight, these approximations might be </a:t>
            </a:r>
            <a:r>
              <a:rPr lang="en-CA" b="1"/>
              <a:t>valid</a:t>
            </a:r>
            <a:r>
              <a:rPr lang="en-CA"/>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68</a:t>
            </a:fld>
            <a:endParaRPr lang="en-CA"/>
          </a:p>
        </p:txBody>
      </p:sp>
      <p:sp>
        <p:nvSpPr>
          <p:cNvPr id="6" name="Rectangle 5">
            <a:extLst>
              <a:ext uri="{FF2B5EF4-FFF2-40B4-BE49-F238E27FC236}">
                <a16:creationId xmlns:a16="http://schemas.microsoft.com/office/drawing/2014/main" id="{07506F69-4394-B5E7-5843-F26393338827}"/>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893FC8-BD83-6B7A-9408-5FB333A8371E}"/>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270BE61D-0182-ED35-0486-F14FDBEEC04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345887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Identifying Gaps in Knowledge</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A </a:t>
            </a:r>
            <a:r>
              <a:rPr lang="en-CA" b="1"/>
              <a:t>gap in knowledge</a:t>
            </a:r>
            <a:r>
              <a:rPr lang="en-CA"/>
              <a:t> is identified when we realize that what we thought we knew about a system proves </a:t>
            </a:r>
            <a:r>
              <a:rPr lang="en-CA" b="1"/>
              <a:t>incomplete</a:t>
            </a:r>
            <a:r>
              <a:rPr lang="en-CA"/>
              <a:t> (or blatantly false).</a:t>
            </a:r>
          </a:p>
          <a:p>
            <a:r>
              <a:rPr lang="en-CA" b="1"/>
              <a:t>Causes: </a:t>
            </a:r>
          </a:p>
          <a:p>
            <a:pPr lvl="1"/>
            <a:r>
              <a:rPr lang="en-CA" err="1"/>
              <a:t>naı̈veté</a:t>
            </a:r>
            <a:r>
              <a:rPr lang="en-CA"/>
              <a:t> </a:t>
            </a:r>
            <a:r>
              <a:rPr lang="en-CA" i="1"/>
              <a:t>vis-à-vis</a:t>
            </a:r>
            <a:r>
              <a:rPr lang="en-CA"/>
              <a:t> the situation being modeled</a:t>
            </a:r>
          </a:p>
          <a:p>
            <a:pPr lvl="1"/>
            <a:r>
              <a:rPr lang="en-CA"/>
              <a:t>nature of the project under consideration </a:t>
            </a:r>
          </a:p>
          <a:p>
            <a:r>
              <a:rPr lang="en-CA"/>
              <a:t>With </a:t>
            </a:r>
            <a:r>
              <a:rPr lang="en-CA" b="1"/>
              <a:t>too many moving parts</a:t>
            </a:r>
            <a:r>
              <a:rPr lang="en-CA"/>
              <a:t>, </a:t>
            </a:r>
            <a:r>
              <a:rPr lang="en-CA" b="1"/>
              <a:t>unrealistic objectives</a:t>
            </a:r>
            <a:r>
              <a:rPr lang="en-CA"/>
              <a:t>, </a:t>
            </a:r>
            <a:r>
              <a:rPr lang="en-CA" b="1"/>
              <a:t>distance from pipeline</a:t>
            </a:r>
            <a:r>
              <a:rPr lang="en-CA"/>
              <a:t>, knowledge gaps cannot be avoided (although they also occur with small, well-organized, easily contained projects).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69</a:t>
            </a:fld>
            <a:endParaRPr lang="en-CA"/>
          </a:p>
        </p:txBody>
      </p:sp>
      <p:sp>
        <p:nvSpPr>
          <p:cNvPr id="6" name="Rectangle 5">
            <a:extLst>
              <a:ext uri="{FF2B5EF4-FFF2-40B4-BE49-F238E27FC236}">
                <a16:creationId xmlns:a16="http://schemas.microsoft.com/office/drawing/2014/main" id="{C4502F6A-82D4-30ED-155C-006BE224169C}"/>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B1CDA7-0F80-243B-84A1-3EC00335A9D0}"/>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B9F450AC-7DC8-3D70-3C18-69837FCDDBB8}"/>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487717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3D82-FD44-8EF3-519F-89AFEC2ACA2C}"/>
              </a:ext>
            </a:extLst>
          </p:cNvPr>
          <p:cNvSpPr>
            <a:spLocks noGrp="1"/>
          </p:cNvSpPr>
          <p:nvPr>
            <p:ph type="title"/>
          </p:nvPr>
        </p:nvSpPr>
        <p:spPr/>
        <p:txBody>
          <a:bodyPr/>
          <a:lstStyle/>
          <a:p>
            <a:r>
              <a:rPr lang="en-CA"/>
              <a:t>Learning Outcomes</a:t>
            </a:r>
          </a:p>
        </p:txBody>
      </p:sp>
      <p:sp>
        <p:nvSpPr>
          <p:cNvPr id="3" name="Content Placeholder 2">
            <a:extLst>
              <a:ext uri="{FF2B5EF4-FFF2-40B4-BE49-F238E27FC236}">
                <a16:creationId xmlns:a16="http://schemas.microsoft.com/office/drawing/2014/main" id="{CD2527E6-98F9-0679-FEDF-28E53E87FFD9}"/>
              </a:ext>
            </a:extLst>
          </p:cNvPr>
          <p:cNvSpPr>
            <a:spLocks noGrp="1"/>
          </p:cNvSpPr>
          <p:nvPr>
            <p:ph idx="1"/>
          </p:nvPr>
        </p:nvSpPr>
        <p:spPr/>
        <p:txBody>
          <a:bodyPr/>
          <a:lstStyle/>
          <a:p>
            <a:r>
              <a:rPr lang="en-US">
                <a:effectLst/>
                <a:ea typeface="Calibri" panose="020F0502020204030204" pitchFamily="34" charset="0"/>
                <a:cs typeface="Times New Roman" panose="02020603050405020304" pitchFamily="18" charset="0"/>
              </a:rPr>
              <a:t>At the end of this course, participants will be able to:</a:t>
            </a:r>
          </a:p>
          <a:p>
            <a:pPr marL="635508" lvl="1" indent="-342900">
              <a:lnSpc>
                <a:spcPct val="107000"/>
              </a:lnSpc>
            </a:pPr>
            <a:r>
              <a:rPr lang="en-CA">
                <a:ea typeface="Calibri" panose="020F0502020204030204" pitchFamily="34" charset="0"/>
                <a:cs typeface="Calibri" panose="020F0502020204030204" pitchFamily="34" charset="0"/>
              </a:rPr>
              <a:t>s</a:t>
            </a:r>
            <a:r>
              <a:rPr lang="en-CA">
                <a:effectLst/>
                <a:ea typeface="Calibri" panose="020F0502020204030204" pitchFamily="34" charset="0"/>
                <a:cs typeface="Calibri" panose="020F0502020204030204" pitchFamily="34" charset="0"/>
              </a:rPr>
              <a:t>elect appropriate methods to prepare their data for analysis </a:t>
            </a:r>
            <a:endParaRPr lang="en-CA">
              <a:ea typeface="Calibri" panose="020F0502020204030204" pitchFamily="34" charset="0"/>
              <a:cs typeface="Times New Roman" panose="02020603050405020304" pitchFamily="18" charset="0"/>
            </a:endParaRPr>
          </a:p>
          <a:p>
            <a:pPr marL="635508" lvl="1" indent="-342900">
              <a:lnSpc>
                <a:spcPct val="107000"/>
              </a:lnSpc>
            </a:pPr>
            <a:r>
              <a:rPr lang="en-CA">
                <a:ea typeface="Calibri" panose="020F0502020204030204" pitchFamily="34" charset="0"/>
                <a:cs typeface="Calibri" panose="020F0502020204030204" pitchFamily="34" charset="0"/>
              </a:rPr>
              <a:t>a</a:t>
            </a:r>
            <a:r>
              <a:rPr lang="en-CA">
                <a:effectLst/>
                <a:ea typeface="Calibri" panose="020F0502020204030204" pitchFamily="34" charset="0"/>
                <a:cs typeface="Calibri" panose="020F0502020204030204" pitchFamily="34" charset="0"/>
              </a:rPr>
              <a:t>nticipate challenges and limitations inherent to data and desired analysis outcomes </a:t>
            </a:r>
            <a:endParaRPr lang="en-CA">
              <a:ea typeface="Calibri" panose="020F0502020204030204" pitchFamily="34" charset="0"/>
              <a:cs typeface="Times New Roman" panose="02020603050405020304" pitchFamily="18" charset="0"/>
            </a:endParaRPr>
          </a:p>
          <a:p>
            <a:pPr marL="635508" lvl="1" indent="-342900">
              <a:lnSpc>
                <a:spcPct val="107000"/>
              </a:lnSpc>
            </a:pPr>
            <a:r>
              <a:rPr lang="en-US">
                <a:ea typeface="Calibri" panose="020F0502020204030204" pitchFamily="34" charset="0"/>
                <a:cs typeface="Calibri" panose="020F0502020204030204" pitchFamily="34" charset="0"/>
              </a:rPr>
              <a:t>a</a:t>
            </a:r>
            <a:r>
              <a:rPr lang="en-US">
                <a:effectLst/>
                <a:ea typeface="Calibri" panose="020F0502020204030204" pitchFamily="34" charset="0"/>
                <a:cs typeface="Calibri" panose="020F0502020204030204" pitchFamily="34" charset="0"/>
              </a:rPr>
              <a:t>pply data cleaning strategies to their data </a:t>
            </a:r>
            <a:endParaRPr lang="en-CA">
              <a:ea typeface="Calibri" panose="020F0502020204030204" pitchFamily="34" charset="0"/>
              <a:cs typeface="Times New Roman" panose="02020603050405020304" pitchFamily="18" charset="0"/>
            </a:endParaRPr>
          </a:p>
          <a:p>
            <a:pPr marL="635508" lvl="1" indent="-342900">
              <a:lnSpc>
                <a:spcPct val="107000"/>
              </a:lnSpc>
            </a:pPr>
            <a:r>
              <a:rPr lang="en-CA">
                <a:ea typeface="Calibri" panose="020F0502020204030204" pitchFamily="34" charset="0"/>
                <a:cs typeface="Calibri" panose="020F0502020204030204" pitchFamily="34" charset="0"/>
              </a:rPr>
              <a:t>c</a:t>
            </a:r>
            <a:r>
              <a:rPr lang="en-CA">
                <a:effectLst/>
                <a:ea typeface="Calibri" panose="020F0502020204030204" pitchFamily="34" charset="0"/>
                <a:cs typeface="Calibri" panose="020F0502020204030204" pitchFamily="34" charset="0"/>
              </a:rPr>
              <a:t>onduct simple analyses</a:t>
            </a:r>
            <a:endParaRPr lang="en-CA">
              <a:ea typeface="Calibri" panose="020F0502020204030204" pitchFamily="34" charset="0"/>
              <a:cs typeface="Times New Roman" panose="02020603050405020304" pitchFamily="18" charset="0"/>
            </a:endParaRPr>
          </a:p>
          <a:p>
            <a:pPr marL="635508" lvl="1" indent="-342900">
              <a:lnSpc>
                <a:spcPct val="107000"/>
              </a:lnSpc>
            </a:pPr>
            <a:r>
              <a:rPr lang="en-CA">
                <a:ea typeface="Calibri" panose="020F0502020204030204" pitchFamily="34" charset="0"/>
              </a:rPr>
              <a:t>b</a:t>
            </a:r>
            <a:r>
              <a:rPr lang="en-CA">
                <a:effectLst/>
                <a:ea typeface="Calibri" panose="020F0502020204030204" pitchFamily="34" charset="0"/>
              </a:rPr>
              <a:t>uild simple data science pipelines to provide actionable insights </a:t>
            </a:r>
            <a:endParaRPr lang="en-CA">
              <a:effectLst/>
              <a:ea typeface="Calibri" panose="020F0502020204030204" pitchFamily="34" charset="0"/>
              <a:cs typeface="Times New Roman" panose="02020603050405020304" pitchFamily="18" charset="0"/>
            </a:endParaRPr>
          </a:p>
        </p:txBody>
      </p:sp>
      <p:sp>
        <p:nvSpPr>
          <p:cNvPr id="5" name="Slide Number Placeholder 5">
            <a:extLst>
              <a:ext uri="{FF2B5EF4-FFF2-40B4-BE49-F238E27FC236}">
                <a16:creationId xmlns:a16="http://schemas.microsoft.com/office/drawing/2014/main" id="{609EC5F7-6615-431D-4F06-30720EF21C7C}"/>
              </a:ext>
            </a:extLst>
          </p:cNvPr>
          <p:cNvSpPr>
            <a:spLocks noGrp="1"/>
          </p:cNvSpPr>
          <p:nvPr>
            <p:ph type="sldNum" sz="quarter" idx="4"/>
          </p:nvPr>
        </p:nvSpPr>
        <p:spPr/>
        <p:txBody>
          <a:bodyPr/>
          <a:lstStyle/>
          <a:p>
            <a:fld id="{4D63F5A6-AD82-4E1E-87F7-CE90DE510401}" type="slidenum">
              <a:rPr lang="en-CA" smtClean="0"/>
              <a:t>7</a:t>
            </a:fld>
            <a:endParaRPr lang="en-CA"/>
          </a:p>
        </p:txBody>
      </p:sp>
      <p:sp>
        <p:nvSpPr>
          <p:cNvPr id="4" name="Date Placeholder 5">
            <a:extLst>
              <a:ext uri="{FF2B5EF4-FFF2-40B4-BE49-F238E27FC236}">
                <a16:creationId xmlns:a16="http://schemas.microsoft.com/office/drawing/2014/main" id="{6DD9FC67-6A64-0A17-1555-3E40CE5BB7B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59798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Identifying Gaps in Knowledge</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sz="2200"/>
              <a:t>Knowledge gaps might occur </a:t>
            </a:r>
            <a:r>
              <a:rPr lang="en-CA" sz="2200" b="1"/>
              <a:t>repeatedly</a:t>
            </a:r>
            <a:r>
              <a:rPr lang="en-CA" sz="2200"/>
              <a:t>, at any moment in the process:</a:t>
            </a:r>
          </a:p>
          <a:p>
            <a:pPr lvl="1"/>
            <a:r>
              <a:rPr lang="en-CA" sz="1800"/>
              <a:t>data </a:t>
            </a:r>
            <a:r>
              <a:rPr lang="en-CA" sz="1800" b="1"/>
              <a:t>cleaning</a:t>
            </a:r>
            <a:endParaRPr lang="en-CA" sz="1800"/>
          </a:p>
          <a:p>
            <a:pPr lvl="1"/>
            <a:r>
              <a:rPr lang="en-CA" sz="1800"/>
              <a:t>data </a:t>
            </a:r>
            <a:r>
              <a:rPr lang="en-CA" sz="1800" b="1"/>
              <a:t>consolidation</a:t>
            </a:r>
            <a:endParaRPr lang="en-CA" sz="1800"/>
          </a:p>
          <a:p>
            <a:pPr lvl="1"/>
            <a:r>
              <a:rPr lang="en-CA" sz="1800"/>
              <a:t>data </a:t>
            </a:r>
            <a:r>
              <a:rPr lang="en-CA" sz="1800" b="1"/>
              <a:t>analysis</a:t>
            </a:r>
            <a:endParaRPr lang="en-CA" sz="1800"/>
          </a:p>
          <a:p>
            <a:pPr lvl="1"/>
            <a:r>
              <a:rPr lang="en-CA" sz="1800"/>
              <a:t>even during </a:t>
            </a:r>
            <a:r>
              <a:rPr lang="en-CA" sz="1800" b="1"/>
              <a:t>communication of the results</a:t>
            </a:r>
            <a:r>
              <a:rPr lang="en-CA" sz="1800"/>
              <a:t> (!)</a:t>
            </a:r>
          </a:p>
          <a:p>
            <a:r>
              <a:rPr lang="en-CA" sz="2200"/>
              <a:t>When faced with a knowledge gap, </a:t>
            </a:r>
            <a:r>
              <a:rPr lang="en-CA" sz="2200" b="1"/>
              <a:t>be flexible</a:t>
            </a:r>
            <a:r>
              <a:rPr lang="en-CA" sz="2200"/>
              <a:t>: </a:t>
            </a:r>
          </a:p>
          <a:p>
            <a:pPr lvl="1"/>
            <a:r>
              <a:rPr lang="en-CA" sz="1800" b="1"/>
              <a:t>go back</a:t>
            </a:r>
          </a:p>
          <a:p>
            <a:pPr lvl="1"/>
            <a:r>
              <a:rPr lang="en-CA" sz="1800" b="1"/>
              <a:t>ask questions</a:t>
            </a:r>
          </a:p>
          <a:p>
            <a:pPr lvl="1"/>
            <a:r>
              <a:rPr lang="en-CA" sz="1800" b="1"/>
              <a:t>modify the system representation</a:t>
            </a:r>
            <a:r>
              <a:rPr lang="en-CA" sz="1800"/>
              <a:t> as often as is necessary </a:t>
            </a:r>
          </a:p>
          <a:p>
            <a:r>
              <a:rPr lang="en-CA" sz="2200"/>
              <a:t>It is preferable to catch these gaps early on in the process (obviously).</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70</a:t>
            </a:fld>
            <a:endParaRPr lang="en-CA"/>
          </a:p>
        </p:txBody>
      </p:sp>
      <p:sp>
        <p:nvSpPr>
          <p:cNvPr id="6" name="Rectangle 5">
            <a:extLst>
              <a:ext uri="{FF2B5EF4-FFF2-40B4-BE49-F238E27FC236}">
                <a16:creationId xmlns:a16="http://schemas.microsoft.com/office/drawing/2014/main" id="{A2F951E8-2411-0F06-E319-1BAC1058DEE2}"/>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DF2D532-F877-D637-53D2-CE3681763884}"/>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E427857A-F31E-D795-E6F5-753B2FF789F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958843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Conceptual Models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b="1"/>
              <a:t>Conceptual models</a:t>
            </a:r>
            <a:r>
              <a:rPr lang="en-CA"/>
              <a:t> are built using methodical investigation tools:</a:t>
            </a:r>
          </a:p>
          <a:p>
            <a:pPr lvl="1"/>
            <a:r>
              <a:rPr lang="en-CA" b="1"/>
              <a:t>diagrams</a:t>
            </a:r>
            <a:endParaRPr lang="en-CA"/>
          </a:p>
          <a:p>
            <a:pPr lvl="1"/>
            <a:r>
              <a:rPr lang="en-CA"/>
              <a:t>structured </a:t>
            </a:r>
            <a:r>
              <a:rPr lang="en-CA" b="1"/>
              <a:t>interviews</a:t>
            </a:r>
            <a:endParaRPr lang="en-CA"/>
          </a:p>
          <a:p>
            <a:pPr lvl="1"/>
            <a:r>
              <a:rPr lang="en-CA"/>
              <a:t>structured </a:t>
            </a:r>
            <a:r>
              <a:rPr lang="en-CA" b="1"/>
              <a:t>descriptions, </a:t>
            </a:r>
            <a:r>
              <a:rPr lang="en-CA"/>
              <a:t>etc.</a:t>
            </a:r>
          </a:p>
          <a:p>
            <a:r>
              <a:rPr lang="en-CA"/>
              <a:t>Data scientists should beware </a:t>
            </a:r>
            <a:r>
              <a:rPr lang="en-CA" b="1"/>
              <a:t>implicit conceptual models</a:t>
            </a:r>
            <a:r>
              <a:rPr lang="en-CA"/>
              <a:t> (knowledge gaps).</a:t>
            </a:r>
          </a:p>
          <a:p>
            <a:r>
              <a:rPr lang="en-CA"/>
              <a:t>It is preferable to err on the side of “too much conceptual modeling”, but remember that “every model is wrong; some models are useful” [G.E. Box].</a:t>
            </a:r>
          </a:p>
          <a:p>
            <a:r>
              <a:rPr lang="en-CA"/>
              <a:t>It is OK to build better models in an iterative manner.</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71</a:t>
            </a:fld>
            <a:endParaRPr lang="en-CA"/>
          </a:p>
        </p:txBody>
      </p:sp>
      <p:sp>
        <p:nvSpPr>
          <p:cNvPr id="6" name="Rectangle 5">
            <a:extLst>
              <a:ext uri="{FF2B5EF4-FFF2-40B4-BE49-F238E27FC236}">
                <a16:creationId xmlns:a16="http://schemas.microsoft.com/office/drawing/2014/main" id="{E3DB88A2-C1CB-82D7-D9BB-38DAF17BCB2F}"/>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5453FF5-346D-6C12-EFCC-E6C3C8E39B80}"/>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0F7A3E12-6F80-DF15-621C-95D0A8B3312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8700090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Conceptual Models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a:xfrm>
            <a:off x="1097280" y="2017690"/>
            <a:ext cx="4273072" cy="3851404"/>
          </a:xfrm>
        </p:spPr>
        <p:txBody>
          <a:bodyPr/>
          <a:lstStyle/>
          <a:p>
            <a:r>
              <a:rPr lang="en-CA" sz="2200" b="1"/>
              <a:t>Conceptual model</a:t>
            </a:r>
            <a:endParaRPr lang="en-CA" sz="2200"/>
          </a:p>
          <a:p>
            <a:pPr lvl="1" algn="l"/>
            <a:r>
              <a:rPr lang="en-CA" sz="1800"/>
              <a:t>are not implemented as a scale-model or computer code</a:t>
            </a:r>
          </a:p>
          <a:p>
            <a:pPr lvl="1" algn="l"/>
            <a:r>
              <a:rPr lang="en-CA" sz="1800"/>
              <a:t>exist only conceptually, often in the form of a diagram/verbal description of a system – boxes and arrows, mind maps, lists, definitions</a:t>
            </a:r>
          </a:p>
          <a:p>
            <a:pPr algn="l"/>
            <a:r>
              <a:rPr lang="en-US" sz="2200">
                <a:latin typeface="Dagny OT" panose="020B0504020201020104" pitchFamily="34" charset="77"/>
              </a:rPr>
              <a:t>Focus is on:</a:t>
            </a:r>
          </a:p>
          <a:p>
            <a:pPr lvl="1" algn="l">
              <a:lnSpc>
                <a:spcPct val="110000"/>
              </a:lnSpc>
              <a:buFont typeface="Wingdings" pitchFamily="2" charset="2"/>
              <a:buChar char="§"/>
            </a:pPr>
            <a:r>
              <a:rPr lang="en-US" sz="1800" b="1" i="0">
                <a:latin typeface="Dagny OT" panose="020B0504020201020104" pitchFamily="34" charset="77"/>
              </a:rPr>
              <a:t>possible states </a:t>
            </a:r>
            <a:r>
              <a:rPr lang="en-US" sz="1800" i="0">
                <a:latin typeface="Dagny OT" panose="020B0504020201020104" pitchFamily="34" charset="77"/>
              </a:rPr>
              <a:t>(not specific </a:t>
            </a:r>
            <a:r>
              <a:rPr lang="en-US" sz="1800" i="0" err="1">
                <a:latin typeface="Dagny OT" panose="020B0504020201020104" pitchFamily="34" charset="77"/>
              </a:rPr>
              <a:t>behaviour</a:t>
            </a:r>
            <a:r>
              <a:rPr lang="en-US" sz="1800" i="0">
                <a:latin typeface="Dagny OT" panose="020B0504020201020104" pitchFamily="34" charset="77"/>
              </a:rPr>
              <a:t>)</a:t>
            </a:r>
          </a:p>
          <a:p>
            <a:pPr lvl="1" algn="l">
              <a:lnSpc>
                <a:spcPct val="110000"/>
              </a:lnSpc>
              <a:buFont typeface="Wingdings" pitchFamily="2" charset="2"/>
              <a:buChar char="§"/>
            </a:pPr>
            <a:r>
              <a:rPr lang="en-US" sz="1800" i="0">
                <a:latin typeface="Dagny OT" panose="020B0504020201020104" pitchFamily="34" charset="77"/>
              </a:rPr>
              <a:t>object types, not specific instances; the goal is </a:t>
            </a:r>
            <a:r>
              <a:rPr lang="en-US" sz="1800" b="1" i="0">
                <a:latin typeface="Dagny OT" panose="020B0504020201020104" pitchFamily="34" charset="77"/>
              </a:rPr>
              <a:t>abstraction</a:t>
            </a:r>
            <a:endParaRPr lang="en-US" sz="1800" i="0">
              <a:latin typeface="Dagny OT" panose="020B0504020201020104" pitchFamily="34" charset="77"/>
            </a:endParaRP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72</a:t>
            </a:fld>
            <a:endParaRPr lang="en-CA"/>
          </a:p>
        </p:txBody>
      </p:sp>
      <p:sp>
        <p:nvSpPr>
          <p:cNvPr id="6" name="Rectangle 5">
            <a:extLst>
              <a:ext uri="{FF2B5EF4-FFF2-40B4-BE49-F238E27FC236}">
                <a16:creationId xmlns:a16="http://schemas.microsoft.com/office/drawing/2014/main" id="{A6927381-6C57-FEB9-5722-F81A8C73CCE6}"/>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77EC3B-4B9C-81DA-F65C-CA874CDF41F6}"/>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pic>
        <p:nvPicPr>
          <p:cNvPr id="1026" name="Picture 2" descr="A schematic diagram of systems thinking as it applies to a general problem.">
            <a:extLst>
              <a:ext uri="{FF2B5EF4-FFF2-40B4-BE49-F238E27FC236}">
                <a16:creationId xmlns:a16="http://schemas.microsoft.com/office/drawing/2014/main" id="{EBD445E2-5973-3432-1683-2DF9B9BE2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956" y="2115879"/>
            <a:ext cx="6635895" cy="3753216"/>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5">
            <a:extLst>
              <a:ext uri="{FF2B5EF4-FFF2-40B4-BE49-F238E27FC236}">
                <a16:creationId xmlns:a16="http://schemas.microsoft.com/office/drawing/2014/main" id="{A3FFF3C6-A9BB-8D3A-CABB-83CC1482E69A}"/>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294379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Conceptual Models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In practice, we must first select a system for the task at hand, then generate a conceptual model that encompasses:</a:t>
            </a:r>
          </a:p>
          <a:p>
            <a:pPr lvl="1"/>
            <a:r>
              <a:rPr lang="en-CA" b="1"/>
              <a:t>relevant</a:t>
            </a:r>
            <a:r>
              <a:rPr lang="en-CA"/>
              <a:t> and </a:t>
            </a:r>
            <a:r>
              <a:rPr lang="en-CA" b="1"/>
              <a:t>key objects</a:t>
            </a:r>
            <a:r>
              <a:rPr lang="en-CA"/>
              <a:t> (abstract or concrete);</a:t>
            </a:r>
          </a:p>
          <a:p>
            <a:pPr lvl="1"/>
            <a:r>
              <a:rPr lang="en-CA" b="1"/>
              <a:t>properties</a:t>
            </a:r>
            <a:r>
              <a:rPr lang="en-CA"/>
              <a:t> of these objects, and their values;</a:t>
            </a:r>
          </a:p>
          <a:p>
            <a:pPr lvl="1"/>
            <a:r>
              <a:rPr lang="en-CA" b="1"/>
              <a:t>relationships between objects</a:t>
            </a:r>
            <a:r>
              <a:rPr lang="en-CA"/>
              <a:t> (part-whole, is-a, object-specific, one-to-many), and</a:t>
            </a:r>
          </a:p>
          <a:p>
            <a:pPr lvl="1"/>
            <a:r>
              <a:rPr lang="en-CA" b="1"/>
              <a:t>relationships between properties</a:t>
            </a:r>
            <a:r>
              <a:rPr lang="en-CA"/>
              <a:t> across instances of an object type.</a:t>
            </a:r>
          </a:p>
          <a:p>
            <a:pPr algn="l"/>
            <a:r>
              <a:rPr lang="en-CA"/>
              <a:t>A simplistic example describing </a:t>
            </a:r>
            <a:br>
              <a:rPr lang="en-CA"/>
            </a:br>
            <a:r>
              <a:rPr lang="en-CA"/>
              <a:t>a supposed relationship between a </a:t>
            </a:r>
            <a:br>
              <a:rPr lang="en-CA"/>
            </a:br>
            <a:r>
              <a:rPr lang="en-CA" b="1"/>
              <a:t>presumed cause</a:t>
            </a:r>
            <a:r>
              <a:rPr lang="en-CA"/>
              <a:t> (hours of study) </a:t>
            </a:r>
            <a:br>
              <a:rPr lang="en-CA"/>
            </a:br>
            <a:r>
              <a:rPr lang="en-CA"/>
              <a:t>and a </a:t>
            </a:r>
            <a:r>
              <a:rPr lang="en-CA" b="1"/>
              <a:t>presumed effect</a:t>
            </a:r>
            <a:r>
              <a:rPr lang="en-CA"/>
              <a:t> (test score).</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73</a:t>
            </a:fld>
            <a:endParaRPr lang="en-CA"/>
          </a:p>
        </p:txBody>
      </p:sp>
      <p:sp>
        <p:nvSpPr>
          <p:cNvPr id="6" name="Rectangle 5">
            <a:extLst>
              <a:ext uri="{FF2B5EF4-FFF2-40B4-BE49-F238E27FC236}">
                <a16:creationId xmlns:a16="http://schemas.microsoft.com/office/drawing/2014/main" id="{E0077377-30F8-FA7F-81BB-97671EDB9F53}"/>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F9CCCC9-8FB3-C671-F285-0342C3308175}"/>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pic>
        <p:nvPicPr>
          <p:cNvPr id="2050" name="Picture 2" descr="A simple conceptual model.">
            <a:extLst>
              <a:ext uri="{FF2B5EF4-FFF2-40B4-BE49-F238E27FC236}">
                <a16:creationId xmlns:a16="http://schemas.microsoft.com/office/drawing/2014/main" id="{3876A04D-5245-77CF-6F4F-83871F22C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6997" y="4433776"/>
            <a:ext cx="6033616" cy="1619177"/>
          </a:xfrm>
          <a:prstGeom prst="rect">
            <a:avLst/>
          </a:prstGeom>
          <a:noFill/>
          <a:extLst>
            <a:ext uri="{909E8E84-426E-40DD-AFC4-6F175D3DCCD1}">
              <a14:hiddenFill xmlns:a14="http://schemas.microsoft.com/office/drawing/2010/main">
                <a:solidFill>
                  <a:srgbClr val="FFFFFF"/>
                </a:solidFill>
              </a14:hiddenFill>
            </a:ext>
          </a:extLst>
        </p:spPr>
      </p:pic>
      <p:sp>
        <p:nvSpPr>
          <p:cNvPr id="8" name="Date Placeholder 5">
            <a:extLst>
              <a:ext uri="{FF2B5EF4-FFF2-40B4-BE49-F238E27FC236}">
                <a16:creationId xmlns:a16="http://schemas.microsoft.com/office/drawing/2014/main" id="{5CDF5417-86F6-A02A-E2E1-E0E6D67E611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843498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69668E-D659-D5A3-4E91-720D78EF356F}"/>
              </a:ext>
            </a:extLst>
          </p:cNvPr>
          <p:cNvSpPr/>
          <p:nvPr/>
        </p:nvSpPr>
        <p:spPr>
          <a:xfrm>
            <a:off x="8052179" y="1551296"/>
            <a:ext cx="3457433" cy="3945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US" b="1"/>
              <a:t>Formal Conceptual Model</a:t>
            </a:r>
          </a:p>
        </p:txBody>
      </p:sp>
      <p:sp>
        <p:nvSpPr>
          <p:cNvPr id="3" name="Content Placeholder 2"/>
          <p:cNvSpPr>
            <a:spLocks noGrp="1"/>
          </p:cNvSpPr>
          <p:nvPr>
            <p:ph idx="1"/>
          </p:nvPr>
        </p:nvSpPr>
        <p:spPr>
          <a:xfrm>
            <a:off x="1097280" y="2017690"/>
            <a:ext cx="5913120" cy="3851404"/>
          </a:xfrm>
        </p:spPr>
        <p:txBody>
          <a:bodyPr vert="horz" lIns="0" tIns="45720" rIns="0" bIns="45720" rtlCol="0" anchor="ctr">
            <a:normAutofit/>
          </a:bodyPr>
          <a:lstStyle/>
          <a:p>
            <a:r>
              <a:rPr lang="en-US"/>
              <a:t>Conceptual modeling turn implicit conceptual models into </a:t>
            </a:r>
            <a:r>
              <a:rPr lang="en-US" b="1"/>
              <a:t>explicit</a:t>
            </a:r>
            <a:r>
              <a:rPr lang="en-US"/>
              <a:t> and tangible models.</a:t>
            </a:r>
          </a:p>
          <a:p>
            <a:pPr algn="l"/>
            <a:r>
              <a:rPr lang="en-US"/>
              <a:t>It provides opportunities to examine </a:t>
            </a:r>
            <a:br>
              <a:rPr lang="en-US"/>
            </a:br>
            <a:r>
              <a:rPr lang="en-US"/>
              <a:t>and explore ideas and assumptions.</a:t>
            </a:r>
          </a:p>
          <a:p>
            <a:pPr algn="l"/>
            <a:r>
              <a:rPr lang="en-US"/>
              <a:t>Various efforts have been made to </a:t>
            </a:r>
            <a:br>
              <a:rPr lang="en-US"/>
            </a:br>
            <a:r>
              <a:rPr lang="en-US" b="1"/>
              <a:t>formalize</a:t>
            </a:r>
            <a:r>
              <a:rPr lang="en-US"/>
              <a:t> conceptual modelling:</a:t>
            </a:r>
          </a:p>
          <a:p>
            <a:pPr lvl="1"/>
            <a:r>
              <a:rPr lang="en-US"/>
              <a:t>UML (Universal Modelling Language)</a:t>
            </a:r>
          </a:p>
          <a:p>
            <a:pPr lvl="1"/>
            <a:r>
              <a:rPr lang="en-US"/>
              <a:t>Entity Relationship (ER) Models</a:t>
            </a:r>
          </a:p>
        </p:txBody>
      </p:sp>
      <p:sp>
        <p:nvSpPr>
          <p:cNvPr id="6" name="Slide Number Placeholder 4">
            <a:extLst>
              <a:ext uri="{FF2B5EF4-FFF2-40B4-BE49-F238E27FC236}">
                <a16:creationId xmlns:a16="http://schemas.microsoft.com/office/drawing/2014/main" id="{770CA273-0D43-808E-4DF1-752A6987AFEB}"/>
              </a:ext>
            </a:extLst>
          </p:cNvPr>
          <p:cNvSpPr>
            <a:spLocks noGrp="1"/>
          </p:cNvSpPr>
          <p:nvPr>
            <p:ph type="sldNum" sz="quarter" idx="4"/>
          </p:nvPr>
        </p:nvSpPr>
        <p:spPr/>
        <p:txBody>
          <a:bodyPr/>
          <a:lstStyle/>
          <a:p>
            <a:fld id="{4D63F5A6-AD82-4E1E-87F7-CE90DE510401}" type="slidenum">
              <a:rPr lang="en-CA" smtClean="0"/>
              <a:pPr/>
              <a:t>74</a:t>
            </a:fld>
            <a:endParaRPr lang="en-CA"/>
          </a:p>
        </p:txBody>
      </p:sp>
      <p:pic>
        <p:nvPicPr>
          <p:cNvPr id="4" name="Picture 3"/>
          <p:cNvPicPr>
            <a:picLocks noChangeAspect="1"/>
          </p:cNvPicPr>
          <p:nvPr/>
        </p:nvPicPr>
        <p:blipFill>
          <a:blip r:embed="rId2"/>
          <a:stretch>
            <a:fillRect/>
          </a:stretch>
        </p:blipFill>
        <p:spPr>
          <a:xfrm>
            <a:off x="6417782" y="1154059"/>
            <a:ext cx="5707117" cy="4889624"/>
          </a:xfrm>
          <a:prstGeom prst="rect">
            <a:avLst/>
          </a:prstGeom>
        </p:spPr>
      </p:pic>
      <p:sp>
        <p:nvSpPr>
          <p:cNvPr id="10" name="Rectangle 9">
            <a:extLst>
              <a:ext uri="{FF2B5EF4-FFF2-40B4-BE49-F238E27FC236}">
                <a16:creationId xmlns:a16="http://schemas.microsoft.com/office/drawing/2014/main" id="{54721E3C-56E0-F49D-83D7-E08816047E9C}"/>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6A2D160-290A-25E9-F200-94B92346E51D}"/>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1E2AE3E2-AE07-3713-9C67-9C4ABC57ED9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92007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Relating Data to the System</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Is the collected and analyzed data </a:t>
            </a:r>
            <a:r>
              <a:rPr lang="en-CA" b="1"/>
              <a:t>useful to understand the system</a:t>
            </a:r>
            <a:r>
              <a:rPr lang="en-CA"/>
              <a:t>? This question can best be answered if we understand:</a:t>
            </a:r>
          </a:p>
          <a:p>
            <a:pPr lvl="1"/>
            <a:r>
              <a:rPr lang="en-CA" b="1"/>
              <a:t>how</a:t>
            </a:r>
            <a:r>
              <a:rPr lang="en-CA"/>
              <a:t> the data is collected</a:t>
            </a:r>
          </a:p>
          <a:p>
            <a:pPr lvl="1"/>
            <a:r>
              <a:rPr lang="en-CA"/>
              <a:t>the </a:t>
            </a:r>
            <a:r>
              <a:rPr lang="en-CA" b="1"/>
              <a:t>approximate nature</a:t>
            </a:r>
            <a:r>
              <a:rPr lang="en-CA"/>
              <a:t> of both data and system</a:t>
            </a:r>
          </a:p>
          <a:p>
            <a:pPr lvl="1"/>
            <a:r>
              <a:rPr lang="en-CA"/>
              <a:t>what the data represents (observations and features)</a:t>
            </a:r>
          </a:p>
          <a:p>
            <a:r>
              <a:rPr lang="en-CA"/>
              <a:t>Is the </a:t>
            </a:r>
            <a:r>
              <a:rPr lang="en-CA" b="1"/>
              <a:t>combination of system and data sufficient</a:t>
            </a:r>
            <a:r>
              <a:rPr lang="en-CA"/>
              <a:t> to understand the situation under consideration? Difficult to answer in practice.</a:t>
            </a:r>
          </a:p>
          <a:p>
            <a:r>
              <a:rPr lang="en-CA"/>
              <a:t>If the data, the system, and the real world are </a:t>
            </a:r>
            <a:r>
              <a:rPr lang="en-CA" b="1"/>
              <a:t>out of alignment</a:t>
            </a:r>
            <a:r>
              <a:rPr lang="en-CA"/>
              <a:t>, any data insight drawn from modeling and analysis might ultimately prove useless.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75</a:t>
            </a:fld>
            <a:endParaRPr lang="en-CA"/>
          </a:p>
        </p:txBody>
      </p:sp>
      <p:sp>
        <p:nvSpPr>
          <p:cNvPr id="6" name="Rectangle 5">
            <a:extLst>
              <a:ext uri="{FF2B5EF4-FFF2-40B4-BE49-F238E27FC236}">
                <a16:creationId xmlns:a16="http://schemas.microsoft.com/office/drawing/2014/main" id="{4356ADA7-2E92-3614-4BC4-4DDFC4935242}"/>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7AFCB2-9CA3-D0E9-5395-D0588C7B48A5}"/>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8" name="Date Placeholder 5">
            <a:extLst>
              <a:ext uri="{FF2B5EF4-FFF2-40B4-BE49-F238E27FC236}">
                <a16:creationId xmlns:a16="http://schemas.microsoft.com/office/drawing/2014/main" id="{91F2F264-AEC0-F836-07AA-8219A97155D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21615983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Cognitive Biases</a:t>
            </a:r>
          </a:p>
        </p:txBody>
      </p:sp>
      <p:sp>
        <p:nvSpPr>
          <p:cNvPr id="8" name="Content Placeholder 7">
            <a:extLst>
              <a:ext uri="{FF2B5EF4-FFF2-40B4-BE49-F238E27FC236}">
                <a16:creationId xmlns:a16="http://schemas.microsoft.com/office/drawing/2014/main" id="{ADFD95BF-2482-BF05-C451-C889539BA307}"/>
              </a:ext>
            </a:extLst>
          </p:cNvPr>
          <p:cNvSpPr>
            <a:spLocks noGrp="1"/>
          </p:cNvSpPr>
          <p:nvPr>
            <p:ph sz="half" idx="1"/>
          </p:nvPr>
        </p:nvSpPr>
        <p:spPr/>
        <p:txBody>
          <a:bodyPr/>
          <a:lstStyle/>
          <a:p>
            <a:r>
              <a:rPr lang="en-CA" sz="2200" b="1"/>
              <a:t>Cognitive biases</a:t>
            </a:r>
            <a:r>
              <a:rPr lang="en-CA" sz="2200"/>
              <a:t> have an impact on how we construct models and look for patterns in the data:</a:t>
            </a:r>
          </a:p>
          <a:p>
            <a:pPr lvl="1"/>
            <a:r>
              <a:rPr lang="en-CA" sz="1800" b="1"/>
              <a:t>Anchoring Bias </a:t>
            </a:r>
            <a:r>
              <a:rPr lang="en-CA" sz="1800"/>
              <a:t>causes us to rely too heavily on the first piece of information we are given about a topic</a:t>
            </a:r>
          </a:p>
          <a:p>
            <a:pPr lvl="1"/>
            <a:r>
              <a:rPr lang="en-CA" sz="1800" b="1"/>
              <a:t>Availability Heuristic</a:t>
            </a:r>
            <a:r>
              <a:rPr lang="en-CA" sz="1800"/>
              <a:t> describes our tendency to use information that comes to mind quickly and easily when making decisions about the future</a:t>
            </a:r>
          </a:p>
          <a:p>
            <a:pPr lvl="1"/>
            <a:r>
              <a:rPr lang="en-CA" sz="1800" b="1"/>
              <a:t>Bandwagon Effect</a:t>
            </a:r>
            <a:r>
              <a:rPr lang="en-CA" sz="1800"/>
              <a:t> refers to our habit of adopting certain behaviours or beliefs because many others do the same</a:t>
            </a:r>
          </a:p>
        </p:txBody>
      </p:sp>
      <p:sp>
        <p:nvSpPr>
          <p:cNvPr id="9" name="Content Placeholder 8">
            <a:extLst>
              <a:ext uri="{FF2B5EF4-FFF2-40B4-BE49-F238E27FC236}">
                <a16:creationId xmlns:a16="http://schemas.microsoft.com/office/drawing/2014/main" id="{B5F2E89F-3B10-39B2-CF73-D85259E48B3E}"/>
              </a:ext>
            </a:extLst>
          </p:cNvPr>
          <p:cNvSpPr>
            <a:spLocks noGrp="1"/>
          </p:cNvSpPr>
          <p:nvPr>
            <p:ph sz="half" idx="2"/>
          </p:nvPr>
        </p:nvSpPr>
        <p:spPr/>
        <p:txBody>
          <a:bodyPr>
            <a:noAutofit/>
          </a:bodyPr>
          <a:lstStyle/>
          <a:p>
            <a:pPr lvl="1"/>
            <a:r>
              <a:rPr lang="en-CA" sz="1800" b="1"/>
              <a:t>Choice-Supporting Bias</a:t>
            </a:r>
            <a:r>
              <a:rPr lang="en-CA" sz="1800"/>
              <a:t> causes us to view our actions in a positive light, even if they are flawed</a:t>
            </a:r>
          </a:p>
          <a:p>
            <a:pPr lvl="1"/>
            <a:r>
              <a:rPr lang="en-CA" sz="1800" b="1"/>
              <a:t>Clustering Illusion</a:t>
            </a:r>
            <a:r>
              <a:rPr lang="en-CA" sz="1800"/>
              <a:t> refers to our tendency to see patterns in random events</a:t>
            </a:r>
          </a:p>
          <a:p>
            <a:pPr lvl="1"/>
            <a:r>
              <a:rPr lang="en-CA" sz="1800" b="1"/>
              <a:t>Confirmation Bias</a:t>
            </a:r>
            <a:r>
              <a:rPr lang="en-CA" sz="1800"/>
              <a:t> describes our tendency to notice, focus on, and give greater credence to evidence that fits with our existing beliefs</a:t>
            </a:r>
          </a:p>
          <a:p>
            <a:pPr lvl="1"/>
            <a:r>
              <a:rPr lang="en-CA" sz="1800" b="1"/>
              <a:t>Conservation Bias</a:t>
            </a:r>
            <a:r>
              <a:rPr lang="en-CA" sz="1800"/>
              <a:t> occurs when we favour prior evidence over new information</a:t>
            </a:r>
          </a:p>
          <a:p>
            <a:pPr lvl="1"/>
            <a:r>
              <a:rPr lang="en-CA" sz="1800" b="1"/>
              <a:t>Ostrich Effect</a:t>
            </a:r>
            <a:r>
              <a:rPr lang="en-CA" sz="1800"/>
              <a:t> describes how people often avoid negative information, including feedback that helps them monitor their goal progress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76</a:t>
            </a:fld>
            <a:endParaRPr lang="en-CA"/>
          </a:p>
        </p:txBody>
      </p:sp>
      <p:sp>
        <p:nvSpPr>
          <p:cNvPr id="6" name="Rectangle 5">
            <a:extLst>
              <a:ext uri="{FF2B5EF4-FFF2-40B4-BE49-F238E27FC236}">
                <a16:creationId xmlns:a16="http://schemas.microsoft.com/office/drawing/2014/main" id="{D77E9B9E-DFC7-D0B4-8A35-30158BFF484F}"/>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A761B5-FA6A-7408-9A86-4A33E0DF76AD}"/>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3" name="Date Placeholder 5">
            <a:extLst>
              <a:ext uri="{FF2B5EF4-FFF2-40B4-BE49-F238E27FC236}">
                <a16:creationId xmlns:a16="http://schemas.microsoft.com/office/drawing/2014/main" id="{C3BA7815-87E1-059E-1A92-4FC090F9493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9392621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Cognitive Biases</a:t>
            </a:r>
          </a:p>
        </p:txBody>
      </p:sp>
      <p:sp>
        <p:nvSpPr>
          <p:cNvPr id="8" name="Content Placeholder 7">
            <a:extLst>
              <a:ext uri="{FF2B5EF4-FFF2-40B4-BE49-F238E27FC236}">
                <a16:creationId xmlns:a16="http://schemas.microsoft.com/office/drawing/2014/main" id="{C8579B2E-1189-D6FF-322F-EF2B3C361F4B}"/>
              </a:ext>
            </a:extLst>
          </p:cNvPr>
          <p:cNvSpPr>
            <a:spLocks noGrp="1"/>
          </p:cNvSpPr>
          <p:nvPr>
            <p:ph sz="half" idx="1"/>
          </p:nvPr>
        </p:nvSpPr>
        <p:spPr/>
        <p:txBody>
          <a:bodyPr>
            <a:noAutofit/>
          </a:bodyPr>
          <a:lstStyle/>
          <a:p>
            <a:pPr lvl="1"/>
            <a:r>
              <a:rPr lang="en-CA" sz="1800" b="1"/>
              <a:t>Outcome Bias </a:t>
            </a:r>
            <a:r>
              <a:rPr lang="en-CA" sz="1800"/>
              <a:t>refers to judging a decision on the outcome, rather than on why it was made</a:t>
            </a:r>
          </a:p>
          <a:p>
            <a:pPr lvl="1"/>
            <a:r>
              <a:rPr lang="en-CA" sz="1800" b="1"/>
              <a:t>Overconfidence</a:t>
            </a:r>
            <a:r>
              <a:rPr lang="en-CA" sz="1800"/>
              <a:t> causes us to take greater risks in our daily lives</a:t>
            </a:r>
          </a:p>
          <a:p>
            <a:pPr lvl="1"/>
            <a:r>
              <a:rPr lang="en-CA" sz="1800" b="1"/>
              <a:t>Pro-innovation Bias </a:t>
            </a:r>
            <a:r>
              <a:rPr lang="en-CA" sz="1800"/>
              <a:t>occurs when proponents of a technology overvalue its usefulness and undervalue its limitations</a:t>
            </a:r>
          </a:p>
          <a:p>
            <a:pPr lvl="1"/>
            <a:r>
              <a:rPr lang="en-CA" sz="1800" b="1"/>
              <a:t>Recency Bias </a:t>
            </a:r>
            <a:r>
              <a:rPr lang="en-CA" sz="1800"/>
              <a:t>occurs when we favour new information over prior evidence</a:t>
            </a:r>
          </a:p>
          <a:p>
            <a:pPr lvl="1"/>
            <a:r>
              <a:rPr lang="en-CA" sz="1800" b="1"/>
              <a:t>Salience Bias </a:t>
            </a:r>
            <a:r>
              <a:rPr lang="en-CA" sz="1800"/>
              <a:t>describes our tendency to focus on items or information that are more noteworthy while ignoring those that do not grab our attention</a:t>
            </a:r>
          </a:p>
        </p:txBody>
      </p:sp>
      <p:sp>
        <p:nvSpPr>
          <p:cNvPr id="9" name="Content Placeholder 8">
            <a:extLst>
              <a:ext uri="{FF2B5EF4-FFF2-40B4-BE49-F238E27FC236}">
                <a16:creationId xmlns:a16="http://schemas.microsoft.com/office/drawing/2014/main" id="{7454217B-75DC-BACD-8266-2DDF48C9CA9A}"/>
              </a:ext>
            </a:extLst>
          </p:cNvPr>
          <p:cNvSpPr>
            <a:spLocks noGrp="1"/>
          </p:cNvSpPr>
          <p:nvPr>
            <p:ph sz="half" idx="2"/>
          </p:nvPr>
        </p:nvSpPr>
        <p:spPr/>
        <p:txBody>
          <a:bodyPr>
            <a:normAutofit/>
          </a:bodyPr>
          <a:lstStyle/>
          <a:p>
            <a:pPr lvl="1"/>
            <a:r>
              <a:rPr lang="en-CA" sz="1800" b="1"/>
              <a:t>Survivorship Bias </a:t>
            </a:r>
            <a:r>
              <a:rPr lang="en-CA" sz="1800"/>
              <a:t>is a cognitive shortcut that occurs when a visible successful subgroup is mistaken as an entire group</a:t>
            </a:r>
            <a:endParaRPr lang="en-US" sz="1800"/>
          </a:p>
          <a:p>
            <a:pPr lvl="1"/>
            <a:r>
              <a:rPr lang="en-CA" sz="1800" b="1"/>
              <a:t>Zero-Risk Bias </a:t>
            </a:r>
            <a:r>
              <a:rPr lang="en-CA" sz="1800"/>
              <a:t>relates to our preference for absolute certainty</a:t>
            </a:r>
          </a:p>
          <a:p>
            <a:r>
              <a:rPr lang="en-CA" sz="1800" b="1"/>
              <a:t>Other biases</a:t>
            </a:r>
            <a:r>
              <a:rPr lang="en-CA" sz="1800"/>
              <a:t>: </a:t>
            </a:r>
          </a:p>
          <a:p>
            <a:pPr lvl="1"/>
            <a:r>
              <a:rPr lang="en-CA" sz="1800"/>
              <a:t>base rate fallacy, bounded rationality, category size bias, commitment bias, Dunning-Kruger effect, framing effect, hot-hand fallacy, IKEA effect, illusion of explanatory depth, illusion of validity, illusory correlations, look-elsewhere effect, optimism effect, planning fallacy, response bias, selective perception, etc.</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77</a:t>
            </a:fld>
            <a:endParaRPr lang="en-CA"/>
          </a:p>
        </p:txBody>
      </p:sp>
      <p:sp>
        <p:nvSpPr>
          <p:cNvPr id="6" name="Rectangle 5">
            <a:extLst>
              <a:ext uri="{FF2B5EF4-FFF2-40B4-BE49-F238E27FC236}">
                <a16:creationId xmlns:a16="http://schemas.microsoft.com/office/drawing/2014/main" id="{A63D221E-DF58-4A34-CEEF-0227A0EB9F63}"/>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005D3-2D30-B274-15F6-3C5F232DF745}"/>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3" name="Date Placeholder 5">
            <a:extLst>
              <a:ext uri="{FF2B5EF4-FFF2-40B4-BE49-F238E27FC236}">
                <a16:creationId xmlns:a16="http://schemas.microsoft.com/office/drawing/2014/main" id="{B5F93225-82F1-9C7E-5A30-C747D340AA5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909640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Conceptual Frameworks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Data Science Basics</a:t>
            </a:r>
            <a:r>
              <a:rPr lang="en-CA" sz="2200"/>
              <a:t> </a:t>
            </a:r>
            <a:br>
              <a:rPr lang="en-CA" sz="2000"/>
            </a:br>
            <a:br>
              <a:rPr lang="en-CA" sz="2000"/>
            </a:br>
            <a:r>
              <a:rPr lang="en-CA" sz="2000">
                <a:hlinkClick r:id="rId2"/>
              </a:rPr>
              <a:t>Conceptual Frameworks for Data Work</a:t>
            </a:r>
            <a:endParaRPr lang="en-CA" sz="2000"/>
          </a:p>
          <a:p>
            <a:pPr lvl="1"/>
            <a:r>
              <a:rPr lang="en-CA" sz="1600"/>
              <a:t>Three Modeling Strategies</a:t>
            </a:r>
          </a:p>
          <a:p>
            <a:pPr lvl="1"/>
            <a:r>
              <a:rPr lang="en-CA" sz="1600"/>
              <a:t>Information Gathering</a:t>
            </a:r>
          </a:p>
          <a:p>
            <a:pPr lvl="1"/>
            <a:r>
              <a:rPr lang="en-CA" sz="1600"/>
              <a:t>Cognitive Biases</a:t>
            </a:r>
          </a:p>
        </p:txBody>
      </p:sp>
      <p:sp>
        <p:nvSpPr>
          <p:cNvPr id="3" name="Rectangle 2">
            <a:extLst>
              <a:ext uri="{FF2B5EF4-FFF2-40B4-BE49-F238E27FC236}">
                <a16:creationId xmlns:a16="http://schemas.microsoft.com/office/drawing/2014/main" id="{23289905-BF7A-A5F7-F7DE-8CF5C63E1201}"/>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A27081-7849-603C-9499-E55C4761A5ED}"/>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9" name="Date Placeholder 5">
            <a:extLst>
              <a:ext uri="{FF2B5EF4-FFF2-40B4-BE49-F238E27FC236}">
                <a16:creationId xmlns:a16="http://schemas.microsoft.com/office/drawing/2014/main" id="{255C5A3C-348B-62F6-F00D-F35577AEA30E}"/>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40259311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Conceptual Frameworks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79</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ormAutofit/>
          </a:bodyPr>
          <a:lstStyle/>
          <a:p>
            <a:pPr marL="457200" indent="-457200" algn="l">
              <a:buFont typeface="+mj-lt"/>
              <a:buAutoNum type="arabicPeriod"/>
            </a:pPr>
            <a:r>
              <a:rPr lang="en-CA" sz="2000"/>
              <a:t>Consider the following situation: you are away on business and you forgot to hand in a very important (and urgently required) architectural drawing to your supervisor before leaving. Your office will send an intern to pick it up in your living space. How would you explain to them, by phone, how to find the document? If the intern has previously been in your living space, if their living space is comparable to yours, or if your spouse is at home, the process may be sped up considerably, but with somebody for whom the space is new (or someone with a visual impairment, say), it is easy to see how things could get complicated. Time is of the essence – you and the intern need to get the job done </a:t>
            </a:r>
            <a:r>
              <a:rPr lang="en-CA" sz="2000" b="1"/>
              <a:t>correctly</a:t>
            </a:r>
            <a:r>
              <a:rPr lang="en-CA" sz="2000"/>
              <a:t> as </a:t>
            </a:r>
            <a:r>
              <a:rPr lang="en-CA" sz="2000" b="1"/>
              <a:t>quickly as possible</a:t>
            </a:r>
            <a:r>
              <a:rPr lang="en-CA" sz="2000"/>
              <a:t>. What is your strategy?</a:t>
            </a:r>
          </a:p>
          <a:p>
            <a:pPr marL="457200" indent="-457200">
              <a:buFont typeface="+mj-lt"/>
              <a:buAutoNum type="arabicPeriod"/>
            </a:pPr>
            <a:r>
              <a:rPr lang="en-CA" sz="2000"/>
              <a:t>Translate the cognitive biases to analytical contexts. What cognitive biases are you, your team, and your organization most susceptible to? Least? </a:t>
            </a:r>
          </a:p>
        </p:txBody>
      </p:sp>
      <p:grpSp>
        <p:nvGrpSpPr>
          <p:cNvPr id="10" name="Group 9">
            <a:extLst>
              <a:ext uri="{FF2B5EF4-FFF2-40B4-BE49-F238E27FC236}">
                <a16:creationId xmlns:a16="http://schemas.microsoft.com/office/drawing/2014/main" id="{47899728-8C96-FD3F-4F14-C920183AFC30}"/>
              </a:ext>
            </a:extLst>
          </p:cNvPr>
          <p:cNvGrpSpPr/>
          <p:nvPr/>
        </p:nvGrpSpPr>
        <p:grpSpPr>
          <a:xfrm>
            <a:off x="72465" y="73512"/>
            <a:ext cx="1296000" cy="296164"/>
            <a:chOff x="72465" y="73512"/>
            <a:chExt cx="1296000" cy="296164"/>
          </a:xfrm>
        </p:grpSpPr>
        <p:sp>
          <p:nvSpPr>
            <p:cNvPr id="7" name="Rectangle 6">
              <a:extLst>
                <a:ext uri="{FF2B5EF4-FFF2-40B4-BE49-F238E27FC236}">
                  <a16:creationId xmlns:a16="http://schemas.microsoft.com/office/drawing/2014/main" id="{A2321FB5-EB8D-3E62-DB15-371A6F645E73}"/>
                </a:ext>
              </a:extLst>
            </p:cNvPr>
            <p:cNvSpPr/>
            <p:nvPr/>
          </p:nvSpPr>
          <p:spPr>
            <a:xfrm>
              <a:off x="72465" y="73512"/>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7D80A58-B984-A613-1B4A-C0EE2C3B4E11}"/>
                </a:ext>
              </a:extLst>
            </p:cNvPr>
            <p:cNvSpPr txBox="1"/>
            <p:nvPr/>
          </p:nvSpPr>
          <p:spPr>
            <a:xfrm>
              <a:off x="126908" y="78076"/>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grpSp>
      <p:sp>
        <p:nvSpPr>
          <p:cNvPr id="3" name="Date Placeholder 5">
            <a:extLst>
              <a:ext uri="{FF2B5EF4-FFF2-40B4-BE49-F238E27FC236}">
                <a16:creationId xmlns:a16="http://schemas.microsoft.com/office/drawing/2014/main" id="{52516E0C-C1AD-F77C-E10E-09BA8AE66C9C}"/>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171087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Course Outline</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chor="t">
            <a:normAutofit/>
          </a:bodyPr>
          <a:lstStyle/>
          <a:p>
            <a:pPr marL="0" indent="0">
              <a:buNone/>
              <a:tabLst>
                <a:tab pos="457200" algn="l"/>
              </a:tabLst>
            </a:pPr>
            <a:endParaRPr lang="en-CA" sz="2400" b="1" dirty="0">
              <a:effectLst/>
              <a:ea typeface="Times New Roman" panose="02020603050405020304" pitchFamily="18" charset="0"/>
            </a:endParaRPr>
          </a:p>
          <a:p>
            <a:pPr marL="0" indent="0" algn="l">
              <a:buNone/>
              <a:tabLst>
                <a:tab pos="457200" algn="l"/>
              </a:tabLst>
            </a:pPr>
            <a:r>
              <a:rPr lang="en-CA" sz="2400" b="1" dirty="0">
                <a:effectLst/>
                <a:ea typeface="Times New Roman" panose="02020603050405020304" pitchFamily="18" charset="0"/>
              </a:rPr>
              <a:t>Technical and Non-Technical Aspects of Data Work</a:t>
            </a:r>
            <a:endParaRPr lang="en-CA" sz="2400" dirty="0">
              <a:ea typeface="Times New Roman" panose="02020603050405020304" pitchFamily="18" charset="0"/>
            </a:endParaRPr>
          </a:p>
          <a:p>
            <a:pPr marL="749808" lvl="1" indent="-457200" algn="l">
              <a:buSzPct val="92000"/>
              <a:buFont typeface="+mj-lt"/>
              <a:buAutoNum type="arabicPeriod"/>
              <a:tabLst>
                <a:tab pos="457200" algn="l"/>
              </a:tabLst>
            </a:pPr>
            <a:r>
              <a:rPr lang="en-CA" dirty="0">
                <a:solidFill>
                  <a:schemeClr val="accent2"/>
                </a:solidFill>
                <a:effectLst/>
                <a:ea typeface="Times New Roman" panose="02020603050405020304" pitchFamily="18" charset="0"/>
              </a:rPr>
              <a:t>Quantitative Skills</a:t>
            </a:r>
          </a:p>
          <a:p>
            <a:pPr marL="749808" lvl="1" indent="-457200" algn="l">
              <a:buClr>
                <a:schemeClr val="bg1"/>
              </a:buClr>
              <a:buSzPct val="92000"/>
              <a:buFont typeface="+mj-lt"/>
              <a:buAutoNum type="arabicPeriod"/>
              <a:tabLst>
                <a:tab pos="457200" algn="l"/>
              </a:tabLst>
            </a:pPr>
            <a:r>
              <a:rPr lang="en-CA" dirty="0">
                <a:solidFill>
                  <a:schemeClr val="accent2"/>
                </a:solidFill>
                <a:ea typeface="Times New Roman" panose="02020603050405020304" pitchFamily="18" charset="0"/>
              </a:rPr>
              <a:t>Software and Tools </a:t>
            </a:r>
          </a:p>
          <a:p>
            <a:pPr marL="749808" lvl="1" indent="-457200" algn="l">
              <a:buClr>
                <a:schemeClr val="bg1"/>
              </a:buClr>
              <a:buSzPct val="92000"/>
              <a:buFont typeface="+mj-lt"/>
              <a:buAutoNum type="arabicPeriod"/>
              <a:tabLst>
                <a:tab pos="457200" algn="l"/>
              </a:tabLst>
            </a:pPr>
            <a:r>
              <a:rPr lang="en-CA" dirty="0">
                <a:solidFill>
                  <a:schemeClr val="accent2"/>
                </a:solidFill>
                <a:effectLst/>
                <a:ea typeface="Times New Roman" panose="02020603050405020304" pitchFamily="18" charset="0"/>
              </a:rPr>
              <a:t>Multiple I’s Approach</a:t>
            </a:r>
            <a:endParaRPr lang="en-CA" dirty="0">
              <a:solidFill>
                <a:schemeClr val="accent2"/>
              </a:solidFill>
              <a:ea typeface="Times New Roman" panose="02020603050405020304" pitchFamily="18" charset="0"/>
            </a:endParaRPr>
          </a:p>
          <a:p>
            <a:pPr marL="749808" lvl="1" indent="-457200" algn="l">
              <a:buClr>
                <a:schemeClr val="bg1"/>
              </a:buClr>
              <a:buSzPct val="92000"/>
              <a:buFont typeface="+mj-lt"/>
              <a:buAutoNum type="arabicPeriod"/>
              <a:tabLst>
                <a:tab pos="457200" algn="l"/>
              </a:tabLst>
            </a:pPr>
            <a:r>
              <a:rPr lang="en-CA" dirty="0">
                <a:solidFill>
                  <a:schemeClr val="accent2"/>
                </a:solidFill>
                <a:ea typeface="Times New Roman" panose="02020603050405020304" pitchFamily="18" charset="0"/>
              </a:rPr>
              <a:t>Roles and Responsibilities</a:t>
            </a:r>
          </a:p>
          <a:p>
            <a:pPr marL="749808" lvl="1" indent="-457200" algn="l">
              <a:buClr>
                <a:schemeClr val="bg1"/>
              </a:buClr>
              <a:buSzPct val="92000"/>
              <a:buFont typeface="+mj-lt"/>
              <a:buAutoNum type="arabicPeriod"/>
              <a:tabLst>
                <a:tab pos="457200" algn="l"/>
              </a:tabLst>
            </a:pPr>
            <a:r>
              <a:rPr lang="en-CA" dirty="0">
                <a:solidFill>
                  <a:schemeClr val="accent2"/>
                </a:solidFill>
                <a:effectLst/>
                <a:ea typeface="Times New Roman" panose="02020603050405020304" pitchFamily="18" charset="0"/>
              </a:rPr>
              <a:t>Analysis Cheat Sheet</a:t>
            </a:r>
          </a:p>
          <a:p>
            <a:pPr marL="749808" lvl="1" indent="-457200">
              <a:buSzPct val="92000"/>
              <a:buFont typeface="+mj-lt"/>
              <a:buAutoNum type="arabicPeriod"/>
              <a:tabLst>
                <a:tab pos="457200" algn="l"/>
              </a:tabLst>
            </a:pPr>
            <a:endParaRPr lang="en-CA" dirty="0">
              <a:ea typeface="Times New Roman" panose="02020603050405020304" pitchFamily="18" charset="0"/>
            </a:endParaRPr>
          </a:p>
          <a:p>
            <a:pPr marL="749808" lvl="1" indent="-457200">
              <a:buSzPct val="92000"/>
              <a:buFont typeface="+mj-lt"/>
              <a:buAutoNum type="arabicPeriod"/>
              <a:tabLst>
                <a:tab pos="457200" algn="l"/>
              </a:tabLst>
            </a:pPr>
            <a:endParaRPr lang="en-CA" dirty="0">
              <a:effectLst/>
              <a:ea typeface="Times New Roman" panose="02020603050405020304" pitchFamily="18" charset="0"/>
            </a:endParaRPr>
          </a:p>
          <a:p>
            <a:pPr marL="749808" lvl="1" indent="-457200">
              <a:buSzPct val="92000"/>
              <a:buFont typeface="+mj-lt"/>
              <a:buAutoNum type="arabicPeriod"/>
              <a:tabLst>
                <a:tab pos="457200" algn="l"/>
              </a:tabLst>
            </a:pPr>
            <a:endParaRPr lang="en-CA" dirty="0">
              <a:effectLst/>
              <a:ea typeface="Times New Roman" panose="02020603050405020304" pitchFamily="18" charset="0"/>
            </a:endParaRPr>
          </a:p>
        </p:txBody>
      </p:sp>
      <p:sp>
        <p:nvSpPr>
          <p:cNvPr id="10" name="Content Placeholder 9">
            <a:extLst>
              <a:ext uri="{FF2B5EF4-FFF2-40B4-BE49-F238E27FC236}">
                <a16:creationId xmlns:a16="http://schemas.microsoft.com/office/drawing/2014/main" id="{D495CB66-C4FC-80CB-75FB-1DAAD3DD85E4}"/>
              </a:ext>
            </a:extLst>
          </p:cNvPr>
          <p:cNvSpPr>
            <a:spLocks noGrp="1"/>
          </p:cNvSpPr>
          <p:nvPr>
            <p:ph sz="half" idx="2"/>
          </p:nvPr>
        </p:nvSpPr>
        <p:spPr/>
        <p:txBody>
          <a:bodyPr anchor="t"/>
          <a:lstStyle/>
          <a:p>
            <a:pPr marL="0" indent="0">
              <a:buNone/>
              <a:tabLst>
                <a:tab pos="457200" algn="l"/>
              </a:tabLst>
            </a:pPr>
            <a:endParaRPr lang="en-CA" sz="2400" b="1" dirty="0">
              <a:effectLst/>
              <a:ea typeface="Times New Roman" panose="02020603050405020304" pitchFamily="18" charset="0"/>
            </a:endParaRPr>
          </a:p>
          <a:p>
            <a:pPr marL="0" indent="0">
              <a:buNone/>
              <a:tabLst>
                <a:tab pos="457200" algn="l"/>
              </a:tabLst>
            </a:pPr>
            <a:r>
              <a:rPr lang="en-CA" sz="2400" b="1" dirty="0">
                <a:effectLst/>
                <a:ea typeface="Times New Roman" panose="02020603050405020304" pitchFamily="18" charset="0"/>
              </a:rPr>
              <a:t>Data Science Basics</a:t>
            </a:r>
          </a:p>
          <a:p>
            <a:pPr marL="749808" lvl="1" indent="-457200">
              <a:buSzPct val="92000"/>
              <a:buFont typeface="+mj-lt"/>
              <a:buAutoNum type="arabicPeriod" startAt="2"/>
              <a:tabLst>
                <a:tab pos="457200" algn="l"/>
              </a:tabLst>
            </a:pPr>
            <a:r>
              <a:rPr lang="en-CA" dirty="0">
                <a:solidFill>
                  <a:schemeClr val="accent2"/>
                </a:solidFill>
                <a:effectLst/>
                <a:ea typeface="Times New Roman" panose="02020603050405020304" pitchFamily="18" charset="0"/>
              </a:rPr>
              <a:t>Preliminaries</a:t>
            </a:r>
            <a:endParaRPr lang="en-CA" sz="2400" dirty="0">
              <a:solidFill>
                <a:schemeClr val="accent2"/>
              </a:solidFill>
              <a:ea typeface="Times New Roman" panose="02020603050405020304" pitchFamily="18" charset="0"/>
            </a:endParaRPr>
          </a:p>
          <a:p>
            <a:pPr marL="749808" lvl="1" indent="-457200">
              <a:buSzPct val="92000"/>
              <a:buFont typeface="+mj-lt"/>
              <a:buAutoNum type="arabicPeriod" startAt="2"/>
              <a:tabLst>
                <a:tab pos="457200" algn="l"/>
              </a:tabLst>
            </a:pPr>
            <a:r>
              <a:rPr lang="en-CA" dirty="0">
                <a:solidFill>
                  <a:schemeClr val="accent2"/>
                </a:solidFill>
                <a:effectLst/>
                <a:ea typeface="Times New Roman" panose="02020603050405020304" pitchFamily="18" charset="0"/>
              </a:rPr>
              <a:t>Conceptual Frameworks</a:t>
            </a:r>
          </a:p>
          <a:p>
            <a:pPr marL="749808" lvl="1" indent="-457200">
              <a:buSzPct val="92000"/>
              <a:buFont typeface="+mj-lt"/>
              <a:buAutoNum type="arabicPeriod" startAt="2"/>
              <a:tabLst>
                <a:tab pos="457200" algn="l"/>
              </a:tabLst>
            </a:pPr>
            <a:r>
              <a:rPr lang="en-CA" dirty="0">
                <a:solidFill>
                  <a:schemeClr val="accent3"/>
                </a:solidFill>
                <a:ea typeface="Times New Roman" panose="02020603050405020304" pitchFamily="18" charset="0"/>
              </a:rPr>
              <a:t>Data Science Ethics</a:t>
            </a:r>
          </a:p>
          <a:p>
            <a:pPr marL="749808" lvl="1" indent="-457200">
              <a:buSzPct val="92000"/>
              <a:buFont typeface="+mj-lt"/>
              <a:buAutoNum type="arabicPeriod" startAt="2"/>
              <a:tabLst>
                <a:tab pos="457200" algn="l"/>
              </a:tabLst>
            </a:pPr>
            <a:r>
              <a:rPr lang="en-CA" dirty="0">
                <a:solidFill>
                  <a:schemeClr val="accent3"/>
                </a:solidFill>
                <a:ea typeface="Times New Roman" panose="02020603050405020304" pitchFamily="18" charset="0"/>
              </a:rPr>
              <a:t>Analytics Workflows</a:t>
            </a:r>
          </a:p>
          <a:p>
            <a:pPr marL="749808" lvl="1" indent="-457200">
              <a:buSzPct val="92000"/>
              <a:buFont typeface="+mj-lt"/>
              <a:buAutoNum type="arabicPeriod" startAt="2"/>
              <a:tabLst>
                <a:tab pos="457200" algn="l"/>
              </a:tabLst>
            </a:pPr>
            <a:r>
              <a:rPr lang="en-CA" dirty="0">
                <a:solidFill>
                  <a:schemeClr val="accent3"/>
                </a:solidFill>
                <a:ea typeface="Times New Roman" panose="02020603050405020304" pitchFamily="18" charset="0"/>
              </a:rPr>
              <a:t>Getting Insight From Data</a:t>
            </a:r>
          </a:p>
          <a:p>
            <a:pPr marL="749808" lvl="1" indent="-457200">
              <a:buSzPct val="92000"/>
              <a:buFont typeface="+mj-lt"/>
              <a:buAutoNum type="arabicPeriod" startAt="2"/>
              <a:tabLst>
                <a:tab pos="457200" algn="l"/>
              </a:tabLst>
            </a:pPr>
            <a:endParaRPr lang="en-CA" dirty="0">
              <a:effectLst/>
              <a:ea typeface="Calibri" panose="020F0502020204030204" pitchFamily="34" charset="0"/>
            </a:endParaRPr>
          </a:p>
        </p:txBody>
      </p:sp>
      <p:sp>
        <p:nvSpPr>
          <p:cNvPr id="6" name="Slide Number Placeholder 5">
            <a:extLst>
              <a:ext uri="{FF2B5EF4-FFF2-40B4-BE49-F238E27FC236}">
                <a16:creationId xmlns:a16="http://schemas.microsoft.com/office/drawing/2014/main" id="{68EF467B-33C4-82AC-85EB-623DCD4E15EC}"/>
              </a:ext>
            </a:extLst>
          </p:cNvPr>
          <p:cNvSpPr>
            <a:spLocks noGrp="1"/>
          </p:cNvSpPr>
          <p:nvPr>
            <p:ph type="sldNum" sz="quarter" idx="4"/>
          </p:nvPr>
        </p:nvSpPr>
        <p:spPr/>
        <p:txBody>
          <a:bodyPr/>
          <a:lstStyle/>
          <a:p>
            <a:fld id="{4D63F5A6-AD82-4E1E-87F7-CE90DE510401}" type="slidenum">
              <a:rPr lang="en-CA" smtClean="0"/>
              <a:t>8</a:t>
            </a:fld>
            <a:endParaRPr lang="en-CA"/>
          </a:p>
        </p:txBody>
      </p:sp>
      <p:sp>
        <p:nvSpPr>
          <p:cNvPr id="5" name="Rectangle 4">
            <a:extLst>
              <a:ext uri="{FF2B5EF4-FFF2-40B4-BE49-F238E27FC236}">
                <a16:creationId xmlns:a16="http://schemas.microsoft.com/office/drawing/2014/main" id="{361CC85D-B2B6-36AE-CE15-AA5FC08A0BCB}"/>
              </a:ext>
            </a:extLst>
          </p:cNvPr>
          <p:cNvSpPr/>
          <p:nvPr/>
        </p:nvSpPr>
        <p:spPr>
          <a:xfrm>
            <a:off x="10798774" y="4796587"/>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DBFBF8-51A6-B642-9E2C-CA9F3CDE5E91}"/>
              </a:ext>
            </a:extLst>
          </p:cNvPr>
          <p:cNvSpPr/>
          <p:nvPr/>
        </p:nvSpPr>
        <p:spPr>
          <a:xfrm>
            <a:off x="10798774" y="5169048"/>
            <a:ext cx="1296000" cy="288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5A757E5-0B5B-7B6C-BCF7-63A419C288B9}"/>
              </a:ext>
            </a:extLst>
          </p:cNvPr>
          <p:cNvSpPr/>
          <p:nvPr/>
        </p:nvSpPr>
        <p:spPr>
          <a:xfrm>
            <a:off x="10798774" y="5541509"/>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8B626F-53C7-F5E0-CF8E-1A9C3325F5E1}"/>
              </a:ext>
            </a:extLst>
          </p:cNvPr>
          <p:cNvSpPr/>
          <p:nvPr/>
        </p:nvSpPr>
        <p:spPr>
          <a:xfrm>
            <a:off x="10798774" y="5913971"/>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F5DA70D-A643-AEC1-AF97-F75F9B95AEED}"/>
              </a:ext>
            </a:extLst>
          </p:cNvPr>
          <p:cNvSpPr txBox="1"/>
          <p:nvPr/>
        </p:nvSpPr>
        <p:spPr>
          <a:xfrm>
            <a:off x="10853217" y="5173612"/>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2</a:t>
            </a:r>
          </a:p>
        </p:txBody>
      </p:sp>
      <p:sp>
        <p:nvSpPr>
          <p:cNvPr id="13" name="TextBox 12">
            <a:extLst>
              <a:ext uri="{FF2B5EF4-FFF2-40B4-BE49-F238E27FC236}">
                <a16:creationId xmlns:a16="http://schemas.microsoft.com/office/drawing/2014/main" id="{6A00C9C0-E915-3A8F-7020-949A937BF3BC}"/>
              </a:ext>
            </a:extLst>
          </p:cNvPr>
          <p:cNvSpPr txBox="1"/>
          <p:nvPr/>
        </p:nvSpPr>
        <p:spPr>
          <a:xfrm>
            <a:off x="10853217" y="5546073"/>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4" name="TextBox 13">
            <a:extLst>
              <a:ext uri="{FF2B5EF4-FFF2-40B4-BE49-F238E27FC236}">
                <a16:creationId xmlns:a16="http://schemas.microsoft.com/office/drawing/2014/main" id="{A917A7E7-E97B-F91E-823F-DE6CC2929EFF}"/>
              </a:ext>
            </a:extLst>
          </p:cNvPr>
          <p:cNvSpPr txBox="1"/>
          <p:nvPr/>
        </p:nvSpPr>
        <p:spPr>
          <a:xfrm>
            <a:off x="10853217" y="5918535"/>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11" name="TextBox 10">
            <a:extLst>
              <a:ext uri="{FF2B5EF4-FFF2-40B4-BE49-F238E27FC236}">
                <a16:creationId xmlns:a16="http://schemas.microsoft.com/office/drawing/2014/main" id="{C97182AB-A556-456F-3450-232210588508}"/>
              </a:ext>
            </a:extLst>
          </p:cNvPr>
          <p:cNvSpPr txBox="1"/>
          <p:nvPr/>
        </p:nvSpPr>
        <p:spPr>
          <a:xfrm>
            <a:off x="10853217" y="4801151"/>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5" name="Date Placeholder 5">
            <a:extLst>
              <a:ext uri="{FF2B5EF4-FFF2-40B4-BE49-F238E27FC236}">
                <a16:creationId xmlns:a16="http://schemas.microsoft.com/office/drawing/2014/main" id="{DAC66F2F-A3FC-145D-CA22-C8F37C4916E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1351051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3"/>
          </a:solidFill>
        </p:spPr>
        <p:txBody>
          <a:bodyPr wrap="square" rtlCol="0" anchor="ctr">
            <a:spAutoFit/>
          </a:bodyPr>
          <a:lstStyle/>
          <a:p>
            <a:pPr algn="ctr"/>
            <a:r>
              <a:rPr lang="en-US" sz="8000" b="1">
                <a:solidFill>
                  <a:schemeClr val="bg1"/>
                </a:solidFill>
                <a:latin typeface="Dagny OT" panose="020B0504020201020104" pitchFamily="34" charset="77"/>
              </a:rPr>
              <a:t>Session 2</a:t>
            </a:r>
          </a:p>
        </p:txBody>
      </p:sp>
      <p:sp>
        <p:nvSpPr>
          <p:cNvPr id="2" name="TextBox 1">
            <a:extLst>
              <a:ext uri="{FF2B5EF4-FFF2-40B4-BE49-F238E27FC236}">
                <a16:creationId xmlns:a16="http://schemas.microsoft.com/office/drawing/2014/main" id="{F4FD79E1-9DEF-909D-F361-38C96F685D1E}"/>
              </a:ext>
            </a:extLst>
          </p:cNvPr>
          <p:cNvSpPr txBox="1"/>
          <p:nvPr/>
        </p:nvSpPr>
        <p:spPr>
          <a:xfrm>
            <a:off x="3048000" y="4212523"/>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DATA SCIENCE ESSENTIALS</a:t>
            </a:r>
          </a:p>
        </p:txBody>
      </p:sp>
    </p:spTree>
    <p:extLst>
      <p:ext uri="{BB962C8B-B14F-4D97-AF65-F5344CB8AC3E}">
        <p14:creationId xmlns:p14="http://schemas.microsoft.com/office/powerpoint/2010/main" val="30170999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254B3-B809-6B61-684C-71C34E3EB8D8}"/>
              </a:ext>
            </a:extLst>
          </p:cNvPr>
          <p:cNvSpPr>
            <a:spLocks noGrp="1"/>
          </p:cNvSpPr>
          <p:nvPr>
            <p:ph type="title"/>
          </p:nvPr>
        </p:nvSpPr>
        <p:spPr/>
        <p:txBody>
          <a:bodyPr/>
          <a:lstStyle/>
          <a:p>
            <a:r>
              <a:rPr lang="en-CA"/>
              <a:t>4. Data Science Ethics</a:t>
            </a:r>
          </a:p>
        </p:txBody>
      </p:sp>
      <p:pic>
        <p:nvPicPr>
          <p:cNvPr id="9" name="Picture Placeholder 8">
            <a:extLst>
              <a:ext uri="{FF2B5EF4-FFF2-40B4-BE49-F238E27FC236}">
                <a16:creationId xmlns:a16="http://schemas.microsoft.com/office/drawing/2014/main" id="{8AD80A64-A47B-F2B3-9C5B-54A929D51BC5}"/>
              </a:ext>
            </a:extLst>
          </p:cNvPr>
          <p:cNvPicPr>
            <a:picLocks noGrp="1" noChangeAspect="1"/>
          </p:cNvPicPr>
          <p:nvPr>
            <p:ph type="pic"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4072" b="5878"/>
          <a:stretch/>
        </p:blipFill>
        <p:spPr>
          <a:xfrm>
            <a:off x="15" y="0"/>
            <a:ext cx="12191985" cy="4915076"/>
          </a:xfrm>
        </p:spPr>
      </p:pic>
      <p:sp>
        <p:nvSpPr>
          <p:cNvPr id="7" name="Text Placeholder 6">
            <a:extLst>
              <a:ext uri="{FF2B5EF4-FFF2-40B4-BE49-F238E27FC236}">
                <a16:creationId xmlns:a16="http://schemas.microsoft.com/office/drawing/2014/main" id="{9E2ECC81-C00B-E4E7-0737-DBB8887E004B}"/>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2FD8074C-4CB6-0049-2C74-EF28A5BBB971}"/>
              </a:ext>
            </a:extLst>
          </p:cNvPr>
          <p:cNvSpPr>
            <a:spLocks noGrp="1"/>
          </p:cNvSpPr>
          <p:nvPr>
            <p:ph type="sldNum" sz="quarter" idx="4"/>
          </p:nvPr>
        </p:nvSpPr>
        <p:spPr/>
        <p:txBody>
          <a:bodyPr/>
          <a:lstStyle/>
          <a:p>
            <a:fld id="{4D63F5A6-AD82-4E1E-87F7-CE90DE510401}" type="slidenum">
              <a:rPr lang="en-CA" smtClean="0"/>
              <a:pPr/>
              <a:t>81</a:t>
            </a:fld>
            <a:endParaRPr lang="en-CA"/>
          </a:p>
        </p:txBody>
      </p:sp>
      <p:sp>
        <p:nvSpPr>
          <p:cNvPr id="3" name="Date Placeholder 5">
            <a:extLst>
              <a:ext uri="{FF2B5EF4-FFF2-40B4-BE49-F238E27FC236}">
                <a16:creationId xmlns:a16="http://schemas.microsoft.com/office/drawing/2014/main" id="{86CEF7D5-FADA-5517-158B-496207EEB4B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3AB6FC04-DAF2-F262-A0B3-8ADFC6E70D3B}"/>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7470898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Need for Ethics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In most empirical disciplines, </a:t>
            </a:r>
            <a:r>
              <a:rPr lang="en-CA" b="1"/>
              <a:t>ethics</a:t>
            </a:r>
            <a:r>
              <a:rPr lang="en-CA"/>
              <a:t> are introduced early in the educational process and end up playing a crucial role in researchers’ activities.</a:t>
            </a:r>
          </a:p>
          <a:p>
            <a:r>
              <a:rPr lang="en-CA"/>
              <a:t>Data scientists who come to the field by way of mathematics, statistics, computer science, economics, or engineering, however, are less likely to have encountered ethical research boards or </a:t>
            </a:r>
            <a:r>
              <a:rPr lang="en-CA" b="1"/>
              <a:t>formal ethics training</a:t>
            </a:r>
            <a:r>
              <a:rPr lang="en-CA"/>
              <a:t>.</a:t>
            </a:r>
            <a:r>
              <a:rPr lang="en-CA" baseline="30000"/>
              <a:t> </a:t>
            </a:r>
          </a:p>
          <a:p>
            <a:r>
              <a:rPr lang="en-CA"/>
              <a:t>Discussions on ethical matters are often tabled in favour of pressing technical or administrative considerations when faced with hard deadlines.</a:t>
            </a:r>
          </a:p>
          <a:p>
            <a:r>
              <a:rPr lang="en-CA"/>
              <a:t>But the current deadline is replaced by another deadline, and then by another one, with the end result being that the conversation may never take place.</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82</a:t>
            </a:fld>
            <a:endParaRPr lang="en-CA"/>
          </a:p>
        </p:txBody>
      </p:sp>
      <p:sp>
        <p:nvSpPr>
          <p:cNvPr id="6" name="Date Placeholder 5">
            <a:extLst>
              <a:ext uri="{FF2B5EF4-FFF2-40B4-BE49-F238E27FC236}">
                <a16:creationId xmlns:a16="http://schemas.microsoft.com/office/drawing/2014/main" id="{0BEF44F1-F730-2606-EE00-C0FEC150F6A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2897FD9A-2BCC-BDE4-7221-EDAE95A248F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101044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Need for Ethics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a:xfrm>
            <a:off x="1097279" y="2017690"/>
            <a:ext cx="10115203" cy="3851404"/>
          </a:xfrm>
        </p:spPr>
        <p:txBody>
          <a:bodyPr/>
          <a:lstStyle/>
          <a:p>
            <a:r>
              <a:rPr lang="en-CA"/>
              <a:t>When large-scale data collection first became possible, there was a ‘Wild West’ mentality to its use: </a:t>
            </a:r>
            <a:r>
              <a:rPr lang="en-CA" b="1"/>
              <a:t>everything was allowed as long as it was feasible</a:t>
            </a:r>
            <a:r>
              <a:rPr lang="en-CA"/>
              <a:t>.</a:t>
            </a:r>
          </a:p>
          <a:p>
            <a:r>
              <a:rPr lang="en-CA"/>
              <a:t>Modern data science has </a:t>
            </a:r>
            <a:r>
              <a:rPr lang="en-CA" b="1"/>
              <a:t>professional codes of conduct</a:t>
            </a:r>
          </a:p>
          <a:p>
            <a:pPr lvl="1"/>
            <a:r>
              <a:rPr lang="en-CA"/>
              <a:t>outlining </a:t>
            </a:r>
            <a:r>
              <a:rPr lang="en-CA" b="1"/>
              <a:t>responsible</a:t>
            </a:r>
            <a:r>
              <a:rPr lang="en-CA"/>
              <a:t> ways to practice data science</a:t>
            </a:r>
          </a:p>
          <a:p>
            <a:pPr lvl="1"/>
            <a:r>
              <a:rPr lang="en-CA"/>
              <a:t>legitimate rather than fraudulent, ethical rather than unethical.</a:t>
            </a:r>
            <a:endParaRPr lang="en-CA" baseline="30000"/>
          </a:p>
          <a:p>
            <a:r>
              <a:rPr lang="en-CA"/>
              <a:t>This shifts </a:t>
            </a:r>
            <a:r>
              <a:rPr lang="en-CA" b="1"/>
              <a:t>added responsibility</a:t>
            </a:r>
            <a:r>
              <a:rPr lang="en-CA"/>
              <a:t> to data scientists, but provides </a:t>
            </a:r>
            <a:r>
              <a:rPr lang="en-CA" b="1"/>
              <a:t>protection</a:t>
            </a:r>
            <a:r>
              <a:rPr lang="en-CA"/>
              <a:t> from clients/employers who want them to carry analysis in questionable ways.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83</a:t>
            </a:fld>
            <a:endParaRPr lang="en-CA"/>
          </a:p>
        </p:txBody>
      </p:sp>
      <p:sp>
        <p:nvSpPr>
          <p:cNvPr id="6" name="Date Placeholder 5">
            <a:extLst>
              <a:ext uri="{FF2B5EF4-FFF2-40B4-BE49-F238E27FC236}">
                <a16:creationId xmlns:a16="http://schemas.microsoft.com/office/drawing/2014/main" id="{1EB8C89F-61B6-5EDD-028B-D7120589651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BE99912E-DE27-7675-A641-50F815A3B61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2558490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Need for Ethics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Recent focus on data ethics does not seem to have slowed breaches: </a:t>
            </a:r>
          </a:p>
          <a:p>
            <a:pPr lvl="1"/>
            <a:r>
              <a:rPr lang="en-CA"/>
              <a:t>Volkswagen</a:t>
            </a:r>
          </a:p>
          <a:p>
            <a:pPr lvl="1"/>
            <a:r>
              <a:rPr lang="en-CA"/>
              <a:t>Whole Foods Markets</a:t>
            </a:r>
          </a:p>
          <a:p>
            <a:pPr lvl="1"/>
            <a:r>
              <a:rPr lang="en-CA"/>
              <a:t>General Motors</a:t>
            </a:r>
          </a:p>
          <a:p>
            <a:pPr lvl="1"/>
            <a:r>
              <a:rPr lang="en-CA"/>
              <a:t>Cambridge Analytica</a:t>
            </a:r>
          </a:p>
          <a:p>
            <a:pPr lvl="1"/>
            <a:r>
              <a:rPr lang="en-CA"/>
              <a:t>Amazon</a:t>
            </a:r>
          </a:p>
          <a:p>
            <a:pPr lvl="1"/>
            <a:r>
              <a:rPr lang="en-CA"/>
              <a:t>Ashley Madison</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84</a:t>
            </a:fld>
            <a:endParaRPr lang="en-CA"/>
          </a:p>
        </p:txBody>
      </p:sp>
      <p:sp>
        <p:nvSpPr>
          <p:cNvPr id="6" name="Date Placeholder 5">
            <a:extLst>
              <a:ext uri="{FF2B5EF4-FFF2-40B4-BE49-F238E27FC236}">
                <a16:creationId xmlns:a16="http://schemas.microsoft.com/office/drawing/2014/main" id="{2A15A5F3-1274-9C7B-7053-0F032863686E}"/>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93E42ADB-93E9-BE22-EA5F-C5AA0A0E4DC9}"/>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6234228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What is/are Ethics?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Ethics refers to the study and definition of </a:t>
            </a:r>
            <a:r>
              <a:rPr lang="en-CA" b="1"/>
              <a:t>right</a:t>
            </a:r>
            <a:r>
              <a:rPr lang="en-CA"/>
              <a:t> and </a:t>
            </a:r>
            <a:r>
              <a:rPr lang="en-CA" b="1"/>
              <a:t>wrong</a:t>
            </a:r>
            <a:r>
              <a:rPr lang="en-CA"/>
              <a:t> conduct:</a:t>
            </a:r>
          </a:p>
          <a:p>
            <a:pPr lvl="1"/>
            <a:r>
              <a:rPr lang="en-CA"/>
              <a:t>in general</a:t>
            </a:r>
          </a:p>
          <a:p>
            <a:pPr lvl="1"/>
            <a:r>
              <a:rPr lang="en-CA"/>
              <a:t>applied in specific circumstances</a:t>
            </a:r>
          </a:p>
          <a:p>
            <a:r>
              <a:rPr lang="en-CA"/>
              <a:t>Ethics is not (necessarily) the same as:</a:t>
            </a:r>
          </a:p>
          <a:p>
            <a:pPr lvl="1"/>
            <a:r>
              <a:rPr lang="en-CA"/>
              <a:t>social convention</a:t>
            </a:r>
          </a:p>
          <a:p>
            <a:pPr lvl="1"/>
            <a:r>
              <a:rPr lang="en-CA"/>
              <a:t>religious beliefs</a:t>
            </a:r>
          </a:p>
          <a:p>
            <a:pPr lvl="1"/>
            <a:r>
              <a:rPr lang="en-CA"/>
              <a:t>laws</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85</a:t>
            </a:fld>
            <a:endParaRPr lang="en-CA"/>
          </a:p>
        </p:txBody>
      </p:sp>
      <p:sp>
        <p:nvSpPr>
          <p:cNvPr id="6" name="Date Placeholder 5">
            <a:extLst>
              <a:ext uri="{FF2B5EF4-FFF2-40B4-BE49-F238E27FC236}">
                <a16:creationId xmlns:a16="http://schemas.microsoft.com/office/drawing/2014/main" id="{3362F4E1-A1E7-F508-C9BA-AB564B753313}"/>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8C644B88-B6CA-D088-EC30-29D8D18D1747}"/>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601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What is/are Ethics?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In the West, ethical theories are used to frame debates around ethical issues:</a:t>
            </a:r>
          </a:p>
          <a:p>
            <a:pPr lvl="1"/>
            <a:r>
              <a:rPr lang="en-CA" b="1"/>
              <a:t>Golden rule:</a:t>
            </a:r>
            <a:r>
              <a:rPr lang="en-CA"/>
              <a:t> do unto others as you would have them do unto you</a:t>
            </a:r>
          </a:p>
          <a:p>
            <a:pPr lvl="1"/>
            <a:r>
              <a:rPr lang="en-CA" b="1"/>
              <a:t>Consequentialism:</a:t>
            </a:r>
            <a:r>
              <a:rPr lang="en-CA"/>
              <a:t> the end justifies the means</a:t>
            </a:r>
          </a:p>
          <a:p>
            <a:pPr lvl="1"/>
            <a:r>
              <a:rPr lang="en-CA" b="1"/>
              <a:t>Utilitarianism:</a:t>
            </a:r>
            <a:r>
              <a:rPr lang="en-CA"/>
              <a:t> act in order to maximize positive effect</a:t>
            </a:r>
          </a:p>
          <a:p>
            <a:pPr lvl="1"/>
            <a:r>
              <a:rPr lang="en-CA" b="1"/>
              <a:t>Moral Rights:</a:t>
            </a:r>
            <a:r>
              <a:rPr lang="en-CA"/>
              <a:t> act to maintain and protect the fundamental rights and privileges of the people affected by actions</a:t>
            </a:r>
          </a:p>
          <a:p>
            <a:pPr lvl="1"/>
            <a:r>
              <a:rPr lang="en-CA" b="1"/>
              <a:t>Justice:</a:t>
            </a:r>
            <a:r>
              <a:rPr lang="en-CA"/>
              <a:t> distribute benefits and harm among stakeholders in a fair, equitable, impartial way</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86</a:t>
            </a:fld>
            <a:endParaRPr lang="en-CA"/>
          </a:p>
        </p:txBody>
      </p:sp>
      <p:sp>
        <p:nvSpPr>
          <p:cNvPr id="6" name="Date Placeholder 5">
            <a:extLst>
              <a:ext uri="{FF2B5EF4-FFF2-40B4-BE49-F238E27FC236}">
                <a16:creationId xmlns:a16="http://schemas.microsoft.com/office/drawing/2014/main" id="{892F097A-8C91-A469-2634-5CE6FC1DEAB4}"/>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5876AC6A-3CCC-3505-0278-A5135C6B4F5C}"/>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3280311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What is/are Ethics?</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But humans subscribe to a wide variety of ethical codes/cultures, including:</a:t>
            </a:r>
          </a:p>
          <a:p>
            <a:pPr lvl="1"/>
            <a:r>
              <a:rPr lang="en-CA"/>
              <a:t>Confucianism</a:t>
            </a:r>
          </a:p>
          <a:p>
            <a:pPr lvl="1"/>
            <a:r>
              <a:rPr lang="en-CA"/>
              <a:t>Taoism</a:t>
            </a:r>
          </a:p>
          <a:p>
            <a:pPr lvl="1"/>
            <a:r>
              <a:rPr lang="en-CA"/>
              <a:t>Buddhism</a:t>
            </a:r>
          </a:p>
          <a:p>
            <a:pPr lvl="1"/>
            <a:r>
              <a:rPr lang="en-CA"/>
              <a:t>Shinto</a:t>
            </a:r>
          </a:p>
          <a:p>
            <a:pPr lvl="1"/>
            <a:r>
              <a:rPr lang="en-CA"/>
              <a:t>Ubuntu</a:t>
            </a:r>
          </a:p>
          <a:p>
            <a:pPr lvl="1"/>
            <a:r>
              <a:rPr lang="en-CA" err="1"/>
              <a:t>Te</a:t>
            </a:r>
            <a:r>
              <a:rPr lang="en-CA"/>
              <a:t> Ara Tika (</a:t>
            </a:r>
            <a:r>
              <a:rPr lang="en-CA" err="1"/>
              <a:t>Maori</a:t>
            </a:r>
            <a:r>
              <a:rPr lang="en-CA"/>
              <a:t>)</a:t>
            </a:r>
          </a:p>
          <a:p>
            <a:pPr lvl="1"/>
            <a:r>
              <a:rPr lang="en-CA"/>
              <a:t>etc.</a:t>
            </a:r>
          </a:p>
          <a:p>
            <a:r>
              <a:rPr lang="en-CA"/>
              <a:t>It is easy to imagine contexts in which any of these would be better-suited to the task at hand –remember to </a:t>
            </a:r>
            <a:r>
              <a:rPr lang="en-CA" b="1"/>
              <a:t>inquire</a:t>
            </a:r>
            <a:r>
              <a:rPr lang="en-CA"/>
              <a:t> and to </a:t>
            </a:r>
            <a:r>
              <a:rPr lang="en-CA" b="1"/>
              <a:t>heed the answers</a:t>
            </a:r>
            <a:r>
              <a:rPr lang="en-CA"/>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87</a:t>
            </a:fld>
            <a:endParaRPr lang="en-CA"/>
          </a:p>
        </p:txBody>
      </p:sp>
      <p:sp>
        <p:nvSpPr>
          <p:cNvPr id="6" name="Date Placeholder 5">
            <a:extLst>
              <a:ext uri="{FF2B5EF4-FFF2-40B4-BE49-F238E27FC236}">
                <a16:creationId xmlns:a16="http://schemas.microsoft.com/office/drawing/2014/main" id="{D2EDB60D-5370-E3F1-C252-BE12BD1B083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581BC3A2-F3D1-1E68-2D36-C29EA7A6A31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0377064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Ethics and Data Science</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How might these ethical theories apply to data analysis? </a:t>
            </a:r>
          </a:p>
          <a:p>
            <a:pPr lvl="1"/>
            <a:r>
              <a:rPr lang="en-CA"/>
              <a:t>who, if anyone, owns data?</a:t>
            </a:r>
          </a:p>
          <a:p>
            <a:pPr lvl="1"/>
            <a:r>
              <a:rPr lang="en-CA"/>
              <a:t>are there limits to how data can be used?</a:t>
            </a:r>
          </a:p>
          <a:p>
            <a:pPr lvl="1"/>
            <a:r>
              <a:rPr lang="en-CA"/>
              <a:t>are there value-biases built into certain analytics?</a:t>
            </a:r>
          </a:p>
          <a:p>
            <a:pPr lvl="1"/>
            <a:r>
              <a:rPr lang="en-CA"/>
              <a:t>are there categories that should never be used in analyzing personal data?</a:t>
            </a:r>
          </a:p>
          <a:p>
            <a:pPr lvl="1"/>
            <a:r>
              <a:rPr lang="en-CA"/>
              <a:t>should data be publicly available to all researchers?</a:t>
            </a:r>
          </a:p>
          <a:p>
            <a:r>
              <a:rPr lang="en-CA"/>
              <a:t>The answers depend on a number of factors. To give you an idea of some of the complexities, let us the first question: </a:t>
            </a:r>
            <a:r>
              <a:rPr lang="en-CA" i="1"/>
              <a:t>who, if anyone, owns data? </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88</a:t>
            </a:fld>
            <a:endParaRPr lang="en-CA"/>
          </a:p>
        </p:txBody>
      </p:sp>
      <p:sp>
        <p:nvSpPr>
          <p:cNvPr id="6" name="Date Placeholder 5">
            <a:extLst>
              <a:ext uri="{FF2B5EF4-FFF2-40B4-BE49-F238E27FC236}">
                <a16:creationId xmlns:a16="http://schemas.microsoft.com/office/drawing/2014/main" id="{DAC54E43-CEE5-B58B-4BB3-49C73CAED2F2}"/>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B37F6D74-2AE6-A640-649E-92E8F8E0254B}"/>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7949495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Ethics and Data Science</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Is it the </a:t>
            </a:r>
            <a:r>
              <a:rPr lang="en-CA" b="1"/>
              <a:t>data analysts</a:t>
            </a:r>
            <a:r>
              <a:rPr lang="en-CA"/>
              <a:t> who transform the data’s potential into usable insights? </a:t>
            </a:r>
          </a:p>
          <a:p>
            <a:r>
              <a:rPr lang="en-CA"/>
              <a:t>Is it the </a:t>
            </a:r>
            <a:r>
              <a:rPr lang="en-CA" b="1"/>
              <a:t>data collectors</a:t>
            </a:r>
            <a:r>
              <a:rPr lang="en-CA"/>
              <a:t> who have a copy and make the work possible? </a:t>
            </a:r>
          </a:p>
          <a:p>
            <a:r>
              <a:rPr lang="en-CA"/>
              <a:t>Is it the </a:t>
            </a:r>
            <a:r>
              <a:rPr lang="en-CA" b="1"/>
              <a:t>sponsors</a:t>
            </a:r>
            <a:r>
              <a:rPr lang="en-CA"/>
              <a:t> or </a:t>
            </a:r>
            <a:r>
              <a:rPr lang="en-CA" b="1"/>
              <a:t>employers</a:t>
            </a:r>
            <a:r>
              <a:rPr lang="en-CA"/>
              <a:t> who made the process economically viable?</a:t>
            </a:r>
          </a:p>
          <a:p>
            <a:r>
              <a:rPr lang="en-CA"/>
              <a:t>In some instances, the </a:t>
            </a:r>
            <a:r>
              <a:rPr lang="en-CA" b="1"/>
              <a:t>law</a:t>
            </a:r>
            <a:r>
              <a:rPr lang="en-CA"/>
              <a:t> may chime in as well. Anybody else? </a:t>
            </a:r>
          </a:p>
          <a:p>
            <a:r>
              <a:rPr lang="en-CA"/>
              <a:t>This simple question is not easily answered; it’s on a case-by-case basis. </a:t>
            </a:r>
          </a:p>
          <a:p>
            <a:r>
              <a:rPr lang="en-CA"/>
              <a:t>Hidden truth: </a:t>
            </a:r>
            <a:r>
              <a:rPr lang="en-CA" b="1"/>
              <a:t>there is more to data analysis than </a:t>
            </a:r>
            <a:r>
              <a:rPr lang="en-CA" b="1" i="1"/>
              <a:t>just</a:t>
            </a:r>
            <a:r>
              <a:rPr lang="en-CA" b="1"/>
              <a:t> data analysis</a:t>
            </a:r>
            <a:r>
              <a:rPr lang="en-CA"/>
              <a:t>.</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89</a:t>
            </a:fld>
            <a:endParaRPr lang="en-CA"/>
          </a:p>
        </p:txBody>
      </p:sp>
      <p:sp>
        <p:nvSpPr>
          <p:cNvPr id="6" name="Date Placeholder 5">
            <a:extLst>
              <a:ext uri="{FF2B5EF4-FFF2-40B4-BE49-F238E27FC236}">
                <a16:creationId xmlns:a16="http://schemas.microsoft.com/office/drawing/2014/main" id="{FF92B652-D7C0-7A63-D833-B9999834F4E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0C30D4CD-B3A3-66D4-E3FC-C148088E851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610151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Course Outline</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chor="t">
            <a:normAutofit/>
          </a:bodyPr>
          <a:lstStyle/>
          <a:p>
            <a:pPr marL="0" indent="0">
              <a:buNone/>
              <a:tabLst>
                <a:tab pos="457200" algn="l"/>
              </a:tabLst>
            </a:pPr>
            <a:endParaRPr lang="en-CA" sz="2400" b="1" dirty="0">
              <a:effectLst/>
              <a:ea typeface="Times New Roman" panose="02020603050405020304" pitchFamily="18" charset="0"/>
            </a:endParaRPr>
          </a:p>
          <a:p>
            <a:pPr marL="0" indent="0">
              <a:buNone/>
              <a:tabLst>
                <a:tab pos="457200" algn="l"/>
              </a:tabLst>
            </a:pPr>
            <a:r>
              <a:rPr lang="en-CA" sz="2400" b="1" dirty="0">
                <a:effectLst/>
                <a:ea typeface="Times New Roman" panose="02020603050405020304" pitchFamily="18" charset="0"/>
              </a:rPr>
              <a:t>Data Preparation</a:t>
            </a:r>
            <a:endParaRPr lang="en-CA" sz="2400" dirty="0">
              <a:ea typeface="Times New Roman" panose="02020603050405020304" pitchFamily="18" charset="0"/>
            </a:endParaRPr>
          </a:p>
          <a:p>
            <a:pPr marL="749808" lvl="1" indent="-457200">
              <a:buSzPct val="92000"/>
              <a:buFont typeface="+mj-lt"/>
              <a:buAutoNum type="arabicPeriod" startAt="7"/>
              <a:tabLst>
                <a:tab pos="457200" algn="l"/>
              </a:tabLst>
            </a:pPr>
            <a:r>
              <a:rPr lang="en-CA" dirty="0">
                <a:solidFill>
                  <a:schemeClr val="accent4"/>
                </a:solidFill>
                <a:ea typeface="Times New Roman" panose="02020603050405020304" pitchFamily="18" charset="0"/>
              </a:rPr>
              <a:t>Data Quality and Data Wrangling</a:t>
            </a:r>
          </a:p>
          <a:p>
            <a:pPr marL="749808" lvl="1" indent="-457200">
              <a:buSzPct val="92000"/>
              <a:buFont typeface="+mj-lt"/>
              <a:buAutoNum type="arabicPeriod" startAt="7"/>
              <a:tabLst>
                <a:tab pos="457200" algn="l"/>
              </a:tabLst>
            </a:pPr>
            <a:r>
              <a:rPr lang="en-CA" dirty="0">
                <a:solidFill>
                  <a:schemeClr val="accent4"/>
                </a:solidFill>
                <a:effectLst/>
                <a:ea typeface="Times New Roman" panose="02020603050405020304" pitchFamily="18" charset="0"/>
              </a:rPr>
              <a:t>Missing Values</a:t>
            </a:r>
          </a:p>
          <a:p>
            <a:pPr marL="749808" lvl="1" indent="-457200">
              <a:buSzPct val="92000"/>
              <a:buFont typeface="+mj-lt"/>
              <a:buAutoNum type="arabicPeriod" startAt="7"/>
              <a:tabLst>
                <a:tab pos="457200" algn="l"/>
              </a:tabLst>
            </a:pPr>
            <a:r>
              <a:rPr lang="en-CA" dirty="0">
                <a:solidFill>
                  <a:schemeClr val="accent4"/>
                </a:solidFill>
                <a:ea typeface="Times New Roman" panose="02020603050405020304" pitchFamily="18" charset="0"/>
              </a:rPr>
              <a:t>Anomalous Observations</a:t>
            </a:r>
          </a:p>
          <a:p>
            <a:pPr marL="749808" lvl="1" indent="-457200">
              <a:buSzPct val="92000"/>
              <a:buFont typeface="+mj-lt"/>
              <a:buAutoNum type="arabicPeriod" startAt="7"/>
              <a:tabLst>
                <a:tab pos="457200" algn="l"/>
              </a:tabLst>
            </a:pPr>
            <a:r>
              <a:rPr lang="en-CA" dirty="0">
                <a:solidFill>
                  <a:schemeClr val="accent5"/>
                </a:solidFill>
                <a:effectLst/>
                <a:ea typeface="Times New Roman" panose="02020603050405020304" pitchFamily="18" charset="0"/>
              </a:rPr>
              <a:t>Dimensionality </a:t>
            </a:r>
            <a:r>
              <a:rPr lang="en-CA" dirty="0">
                <a:solidFill>
                  <a:schemeClr val="accent5"/>
                </a:solidFill>
                <a:ea typeface="Times New Roman" panose="02020603050405020304" pitchFamily="18" charset="0"/>
              </a:rPr>
              <a:t>&amp; </a:t>
            </a:r>
            <a:r>
              <a:rPr lang="en-CA" dirty="0">
                <a:solidFill>
                  <a:schemeClr val="accent5"/>
                </a:solidFill>
                <a:effectLst/>
                <a:ea typeface="Times New Roman" panose="02020603050405020304" pitchFamily="18" charset="0"/>
              </a:rPr>
              <a:t>Data Transformations</a:t>
            </a:r>
          </a:p>
          <a:p>
            <a:pPr marL="749808" lvl="1" indent="-457200">
              <a:buSzPct val="92000"/>
              <a:buFont typeface="+mj-lt"/>
              <a:buAutoNum type="arabicPeriod" startAt="7"/>
              <a:tabLst>
                <a:tab pos="457200" algn="l"/>
              </a:tabLst>
            </a:pPr>
            <a:endParaRPr lang="en-CA" dirty="0">
              <a:ea typeface="Times New Roman" panose="02020603050405020304" pitchFamily="18" charset="0"/>
            </a:endParaRPr>
          </a:p>
          <a:p>
            <a:pPr marL="749808" lvl="1" indent="-457200">
              <a:buSzPct val="92000"/>
              <a:buFont typeface="+mj-lt"/>
              <a:buAutoNum type="arabicPeriod" startAt="7"/>
              <a:tabLst>
                <a:tab pos="457200" algn="l"/>
              </a:tabLst>
            </a:pPr>
            <a:endParaRPr lang="en-CA" dirty="0">
              <a:effectLst/>
              <a:ea typeface="Times New Roman" panose="02020603050405020304" pitchFamily="18" charset="0"/>
            </a:endParaRPr>
          </a:p>
          <a:p>
            <a:pPr marL="749808" lvl="1" indent="-457200">
              <a:buSzPct val="92000"/>
              <a:buFont typeface="+mj-lt"/>
              <a:buAutoNum type="arabicPeriod" startAt="7"/>
              <a:tabLst>
                <a:tab pos="457200" algn="l"/>
              </a:tabLst>
            </a:pPr>
            <a:endParaRPr lang="en-CA" dirty="0">
              <a:effectLst/>
              <a:ea typeface="Times New Roman" panose="02020603050405020304" pitchFamily="18" charset="0"/>
            </a:endParaRPr>
          </a:p>
        </p:txBody>
      </p:sp>
      <p:sp>
        <p:nvSpPr>
          <p:cNvPr id="10" name="Content Placeholder 9">
            <a:extLst>
              <a:ext uri="{FF2B5EF4-FFF2-40B4-BE49-F238E27FC236}">
                <a16:creationId xmlns:a16="http://schemas.microsoft.com/office/drawing/2014/main" id="{D495CB66-C4FC-80CB-75FB-1DAAD3DD85E4}"/>
              </a:ext>
            </a:extLst>
          </p:cNvPr>
          <p:cNvSpPr>
            <a:spLocks noGrp="1"/>
          </p:cNvSpPr>
          <p:nvPr>
            <p:ph sz="half" idx="2"/>
          </p:nvPr>
        </p:nvSpPr>
        <p:spPr>
          <a:xfrm>
            <a:off x="6217920" y="2000517"/>
            <a:ext cx="5294630" cy="3868577"/>
          </a:xfrm>
        </p:spPr>
        <p:txBody>
          <a:bodyPr anchor="t"/>
          <a:lstStyle/>
          <a:p>
            <a:pPr marL="0" indent="0">
              <a:buNone/>
              <a:tabLst>
                <a:tab pos="457200" algn="l"/>
              </a:tabLst>
            </a:pPr>
            <a:endParaRPr lang="en-CA" sz="2400" b="1" dirty="0">
              <a:effectLst/>
              <a:ea typeface="Times New Roman" panose="02020603050405020304" pitchFamily="18" charset="0"/>
            </a:endParaRPr>
          </a:p>
          <a:p>
            <a:pPr marL="0" indent="0" algn="l">
              <a:buNone/>
              <a:tabLst>
                <a:tab pos="457200" algn="l"/>
              </a:tabLst>
            </a:pPr>
            <a:r>
              <a:rPr lang="en-GB" sz="2400" b="1" dirty="0">
                <a:effectLst/>
                <a:ea typeface="Times New Roman" panose="02020603050405020304" pitchFamily="18" charset="0"/>
              </a:rPr>
              <a:t>Miscellanea</a:t>
            </a:r>
            <a:endParaRPr lang="en-CA" sz="2400" b="1" dirty="0">
              <a:effectLst/>
              <a:ea typeface="Times New Roman" panose="02020603050405020304" pitchFamily="18" charset="0"/>
            </a:endParaRPr>
          </a:p>
          <a:p>
            <a:pPr marL="749808" lvl="1" indent="-457200">
              <a:buSzPct val="92000"/>
              <a:buFont typeface="+mj-lt"/>
              <a:buAutoNum type="arabicPeriod" startAt="11"/>
              <a:tabLst>
                <a:tab pos="457200" algn="l"/>
              </a:tabLst>
            </a:pPr>
            <a:r>
              <a:rPr lang="en-CA" dirty="0">
                <a:solidFill>
                  <a:schemeClr val="accent5"/>
                </a:solidFill>
                <a:effectLst/>
                <a:ea typeface="Times New Roman" panose="02020603050405020304" pitchFamily="18" charset="0"/>
              </a:rPr>
              <a:t>Data Engineering</a:t>
            </a:r>
          </a:p>
          <a:p>
            <a:pPr marL="749808" lvl="1" indent="-457200">
              <a:buSzPct val="92000"/>
              <a:buFont typeface="+mj-lt"/>
              <a:buAutoNum type="arabicPeriod" startAt="11"/>
              <a:tabLst>
                <a:tab pos="457200" algn="l"/>
              </a:tabLst>
            </a:pPr>
            <a:r>
              <a:rPr lang="en-CA" dirty="0">
                <a:solidFill>
                  <a:schemeClr val="accent5"/>
                </a:solidFill>
                <a:ea typeface="Times New Roman" panose="02020603050405020304" pitchFamily="18" charset="0"/>
              </a:rPr>
              <a:t>Data Management</a:t>
            </a:r>
          </a:p>
        </p:txBody>
      </p:sp>
      <p:sp>
        <p:nvSpPr>
          <p:cNvPr id="6" name="Slide Number Placeholder 5">
            <a:extLst>
              <a:ext uri="{FF2B5EF4-FFF2-40B4-BE49-F238E27FC236}">
                <a16:creationId xmlns:a16="http://schemas.microsoft.com/office/drawing/2014/main" id="{68EF467B-33C4-82AC-85EB-623DCD4E15EC}"/>
              </a:ext>
            </a:extLst>
          </p:cNvPr>
          <p:cNvSpPr>
            <a:spLocks noGrp="1"/>
          </p:cNvSpPr>
          <p:nvPr>
            <p:ph type="sldNum" sz="quarter" idx="4"/>
          </p:nvPr>
        </p:nvSpPr>
        <p:spPr/>
        <p:txBody>
          <a:bodyPr/>
          <a:lstStyle/>
          <a:p>
            <a:fld id="{4D63F5A6-AD82-4E1E-87F7-CE90DE510401}" type="slidenum">
              <a:rPr lang="en-CA" smtClean="0"/>
              <a:t>9</a:t>
            </a:fld>
            <a:endParaRPr lang="en-CA"/>
          </a:p>
        </p:txBody>
      </p:sp>
      <p:sp>
        <p:nvSpPr>
          <p:cNvPr id="5" name="Rectangle 4">
            <a:extLst>
              <a:ext uri="{FF2B5EF4-FFF2-40B4-BE49-F238E27FC236}">
                <a16:creationId xmlns:a16="http://schemas.microsoft.com/office/drawing/2014/main" id="{48E2762A-5491-6483-BD17-45D07E711528}"/>
              </a:ext>
            </a:extLst>
          </p:cNvPr>
          <p:cNvSpPr/>
          <p:nvPr/>
        </p:nvSpPr>
        <p:spPr>
          <a:xfrm>
            <a:off x="10798774" y="4796587"/>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76505B-DDED-95E7-10DD-6B7F35493291}"/>
              </a:ext>
            </a:extLst>
          </p:cNvPr>
          <p:cNvSpPr/>
          <p:nvPr/>
        </p:nvSpPr>
        <p:spPr>
          <a:xfrm>
            <a:off x="10798774" y="5169048"/>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2EDCCF-BE7F-8EC9-5E98-15BA74DB5201}"/>
              </a:ext>
            </a:extLst>
          </p:cNvPr>
          <p:cNvSpPr/>
          <p:nvPr/>
        </p:nvSpPr>
        <p:spPr>
          <a:xfrm>
            <a:off x="10798774" y="5541509"/>
            <a:ext cx="1296000" cy="288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F83B31-F7EF-B3A3-ABD8-7ED49940A1A6}"/>
              </a:ext>
            </a:extLst>
          </p:cNvPr>
          <p:cNvSpPr/>
          <p:nvPr/>
        </p:nvSpPr>
        <p:spPr>
          <a:xfrm>
            <a:off x="10798774" y="5913971"/>
            <a:ext cx="1296000" cy="28875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43F9E5E-C861-DC55-2000-4688A928D16D}"/>
              </a:ext>
            </a:extLst>
          </p:cNvPr>
          <p:cNvSpPr txBox="1"/>
          <p:nvPr/>
        </p:nvSpPr>
        <p:spPr>
          <a:xfrm>
            <a:off x="10853217" y="5173612"/>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
        <p:nvSpPr>
          <p:cNvPr id="12" name="TextBox 11">
            <a:extLst>
              <a:ext uri="{FF2B5EF4-FFF2-40B4-BE49-F238E27FC236}">
                <a16:creationId xmlns:a16="http://schemas.microsoft.com/office/drawing/2014/main" id="{56CADDCB-FF73-B574-0B51-40577E8BFE9C}"/>
              </a:ext>
            </a:extLst>
          </p:cNvPr>
          <p:cNvSpPr txBox="1"/>
          <p:nvPr/>
        </p:nvSpPr>
        <p:spPr>
          <a:xfrm>
            <a:off x="10853217" y="5546073"/>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3" name="TextBox 12">
            <a:extLst>
              <a:ext uri="{FF2B5EF4-FFF2-40B4-BE49-F238E27FC236}">
                <a16:creationId xmlns:a16="http://schemas.microsoft.com/office/drawing/2014/main" id="{23DE10FD-B0CC-F8FB-6F64-DAFACDAEB98D}"/>
              </a:ext>
            </a:extLst>
          </p:cNvPr>
          <p:cNvSpPr txBox="1"/>
          <p:nvPr/>
        </p:nvSpPr>
        <p:spPr>
          <a:xfrm>
            <a:off x="10853217" y="5918535"/>
            <a:ext cx="1187115" cy="291600"/>
          </a:xfrm>
          <a:prstGeom prst="rect">
            <a:avLst/>
          </a:prstGeom>
          <a:solidFill>
            <a:schemeClr val="accent5"/>
          </a:solidFill>
          <a:ln>
            <a:solidFill>
              <a:schemeClr val="accent5"/>
            </a:solidFill>
          </a:ln>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14" name="TextBox 13">
            <a:extLst>
              <a:ext uri="{FF2B5EF4-FFF2-40B4-BE49-F238E27FC236}">
                <a16:creationId xmlns:a16="http://schemas.microsoft.com/office/drawing/2014/main" id="{E75A0497-3E25-26B7-15FB-B1F69C0DA4F9}"/>
              </a:ext>
            </a:extLst>
          </p:cNvPr>
          <p:cNvSpPr txBox="1"/>
          <p:nvPr/>
        </p:nvSpPr>
        <p:spPr>
          <a:xfrm>
            <a:off x="10853217" y="4801151"/>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5" name="Date Placeholder 5">
            <a:extLst>
              <a:ext uri="{FF2B5EF4-FFF2-40B4-BE49-F238E27FC236}">
                <a16:creationId xmlns:a16="http://schemas.microsoft.com/office/drawing/2014/main" id="{27C7841C-ECD7-1D2E-5E1C-954739456FE5}"/>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Tree>
    <p:extLst>
      <p:ext uri="{BB962C8B-B14F-4D97-AF65-F5344CB8AC3E}">
        <p14:creationId xmlns:p14="http://schemas.microsoft.com/office/powerpoint/2010/main" val="3239307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Ethics and Data Science</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Similar challenge for </a:t>
            </a:r>
            <a:r>
              <a:rPr lang="en-CA" b="1"/>
              <a:t>open data </a:t>
            </a:r>
            <a:r>
              <a:rPr lang="en-CA"/>
              <a:t>( “pro” vs. “anti” both have strong arguments).</a:t>
            </a:r>
          </a:p>
          <a:p>
            <a:r>
              <a:rPr lang="en-CA"/>
              <a:t>General principle of data analysis: eschew the </a:t>
            </a:r>
            <a:r>
              <a:rPr lang="en-CA" b="1"/>
              <a:t>anecdotal</a:t>
            </a:r>
            <a:r>
              <a:rPr lang="en-CA"/>
              <a:t> for the </a:t>
            </a:r>
            <a:r>
              <a:rPr lang="en-CA" b="1"/>
              <a:t>general</a:t>
            </a:r>
            <a:r>
              <a:rPr lang="en-CA"/>
              <a:t>. </a:t>
            </a:r>
            <a:r>
              <a:rPr lang="en-CA" b="1"/>
              <a:t>Sound</a:t>
            </a:r>
            <a:r>
              <a:rPr lang="en-CA"/>
              <a:t>, as focus on specific observations can obscure the full picture.</a:t>
            </a:r>
          </a:p>
          <a:p>
            <a:r>
              <a:rPr lang="en-CA"/>
              <a:t>But data points are </a:t>
            </a:r>
            <a:r>
              <a:rPr lang="en-CA" b="1"/>
              <a:t>not</a:t>
            </a:r>
            <a:r>
              <a:rPr lang="en-CA"/>
              <a:t> just marks on paper or bytes on the cloud. Decisions made on the basis of data science may </a:t>
            </a:r>
            <a:r>
              <a:rPr lang="en-CA" b="1"/>
              <a:t>affect living beings in negative ways</a:t>
            </a:r>
            <a:r>
              <a:rPr lang="en-CA"/>
              <a:t>. It cannot be ignored that outlying individuals and minority groups often suffer disproportionately at the hands of so-called evidence-based decisions.</a:t>
            </a:r>
          </a:p>
          <a:p>
            <a:r>
              <a:rPr lang="en-CA">
                <a:hlinkClick r:id="rId2"/>
              </a:rPr>
              <a:t>First Nations Principles of</a:t>
            </a:r>
            <a:r>
              <a:rPr lang="en-CA" b="1">
                <a:hlinkClick r:id="rId2"/>
              </a:rPr>
              <a:t> OCAP </a:t>
            </a:r>
            <a:r>
              <a:rPr lang="en-CA"/>
              <a:t>(Ownership, Control, Access, Possession).</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90</a:t>
            </a:fld>
            <a:endParaRPr lang="en-CA"/>
          </a:p>
        </p:txBody>
      </p:sp>
      <p:sp>
        <p:nvSpPr>
          <p:cNvPr id="6" name="Date Placeholder 5">
            <a:extLst>
              <a:ext uri="{FF2B5EF4-FFF2-40B4-BE49-F238E27FC236}">
                <a16:creationId xmlns:a16="http://schemas.microsoft.com/office/drawing/2014/main" id="{840A6A04-E8DE-9193-66E6-D7434BF5C8E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4009FFAF-DB2A-269F-3192-5883FBF216FB}"/>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7930235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Best Practices</a:t>
            </a:r>
            <a:endParaRPr lang="en-US" sz="2400" b="1"/>
          </a:p>
        </p:txBody>
      </p:sp>
      <p:sp>
        <p:nvSpPr>
          <p:cNvPr id="3" name="Content Placeholder 2"/>
          <p:cNvSpPr>
            <a:spLocks noGrp="1"/>
          </p:cNvSpPr>
          <p:nvPr>
            <p:ph idx="1"/>
          </p:nvPr>
        </p:nvSpPr>
        <p:spPr/>
        <p:txBody>
          <a:bodyPr>
            <a:normAutofit/>
          </a:bodyPr>
          <a:lstStyle/>
          <a:p>
            <a:pPr marL="0" indent="0">
              <a:lnSpc>
                <a:spcPct val="100000"/>
              </a:lnSpc>
              <a:buNone/>
            </a:pPr>
            <a:r>
              <a:rPr lang="en-US" sz="2400" b="1">
                <a:latin typeface="Dagny OT" panose="020B0504020201020104" pitchFamily="34" charset="77"/>
              </a:rPr>
              <a:t>“Do No Harm”: </a:t>
            </a:r>
            <a:r>
              <a:rPr lang="en-US" sz="2400">
                <a:latin typeface="Dagny OT" panose="020B0504020201020104" pitchFamily="34" charset="77"/>
              </a:rPr>
              <a:t>data collected from an individual </a:t>
            </a:r>
            <a:r>
              <a:rPr lang="en-US" sz="2400" b="1">
                <a:latin typeface="Dagny OT" panose="020B0504020201020104" pitchFamily="34" charset="77"/>
              </a:rPr>
              <a:t>should not be used to harm</a:t>
            </a:r>
            <a:r>
              <a:rPr lang="en-US" sz="2400">
                <a:latin typeface="Dagny OT" panose="020B0504020201020104" pitchFamily="34" charset="77"/>
              </a:rPr>
              <a:t> the individual. </a:t>
            </a:r>
            <a:endParaRPr lang="en-US" sz="500">
              <a:latin typeface="Dagny OT" panose="020B0504020201020104" pitchFamily="34" charset="77"/>
            </a:endParaRPr>
          </a:p>
          <a:p>
            <a:pPr marL="0" indent="0">
              <a:lnSpc>
                <a:spcPct val="100000"/>
              </a:lnSpc>
              <a:buNone/>
            </a:pPr>
            <a:r>
              <a:rPr lang="en-US" sz="2400" b="1">
                <a:latin typeface="Dagny OT" panose="020B0504020201020104" pitchFamily="34" charset="77"/>
              </a:rPr>
              <a:t>Informed Consent:</a:t>
            </a:r>
            <a:endParaRPr lang="en-US" sz="2400">
              <a:latin typeface="Dagny OT" panose="020B0504020201020104" pitchFamily="34" charset="77"/>
            </a:endParaRPr>
          </a:p>
          <a:p>
            <a:pPr lvl="1">
              <a:lnSpc>
                <a:spcPct val="100000"/>
              </a:lnSpc>
              <a:buFont typeface="Wingdings" pitchFamily="2" charset="2"/>
              <a:buChar char="§"/>
            </a:pPr>
            <a:r>
              <a:rPr lang="en-US" i="0">
                <a:latin typeface="Dagny OT" panose="020B0504020201020104" pitchFamily="34" charset="77"/>
              </a:rPr>
              <a:t>Individuals must </a:t>
            </a:r>
            <a:r>
              <a:rPr lang="en-US" b="1" i="0">
                <a:latin typeface="Dagny OT" panose="020B0504020201020104" pitchFamily="34" charset="77"/>
              </a:rPr>
              <a:t>agree to the collection and use </a:t>
            </a:r>
            <a:r>
              <a:rPr lang="en-US" i="0">
                <a:latin typeface="Dagny OT" panose="020B0504020201020104" pitchFamily="34" charset="77"/>
              </a:rPr>
              <a:t>of their data</a:t>
            </a:r>
          </a:p>
          <a:p>
            <a:pPr lvl="1">
              <a:lnSpc>
                <a:spcPct val="100000"/>
              </a:lnSpc>
              <a:buFont typeface="Wingdings" pitchFamily="2" charset="2"/>
              <a:buChar char="§"/>
            </a:pPr>
            <a:r>
              <a:rPr lang="en-US" i="0">
                <a:latin typeface="Dagny OT" panose="020B0504020201020104" pitchFamily="34" charset="77"/>
              </a:rPr>
              <a:t>Individuals must have a </a:t>
            </a:r>
            <a:r>
              <a:rPr lang="en-US" b="1" i="0">
                <a:latin typeface="Dagny OT" panose="020B0504020201020104" pitchFamily="34" charset="77"/>
              </a:rPr>
              <a:t>real understanding of what they are consenting to</a:t>
            </a:r>
            <a:r>
              <a:rPr lang="en-US" i="0">
                <a:latin typeface="Dagny OT" panose="020B0504020201020104" pitchFamily="34" charset="77"/>
              </a:rPr>
              <a:t>, and of </a:t>
            </a:r>
            <a:r>
              <a:rPr lang="en-US" b="1" i="0">
                <a:latin typeface="Dagny OT" panose="020B0504020201020104" pitchFamily="34" charset="77"/>
              </a:rPr>
              <a:t>possible consequences </a:t>
            </a:r>
            <a:r>
              <a:rPr lang="en-US" i="0">
                <a:latin typeface="Dagny OT" panose="020B0504020201020104" pitchFamily="34" charset="77"/>
              </a:rPr>
              <a:t>for them and others</a:t>
            </a:r>
            <a:endParaRPr lang="en-US" sz="500" b="1">
              <a:latin typeface="Dagny OT" panose="020B0504020201020104" pitchFamily="34" charset="77"/>
            </a:endParaRPr>
          </a:p>
          <a:p>
            <a:pPr marL="0" indent="0">
              <a:lnSpc>
                <a:spcPct val="100000"/>
              </a:lnSpc>
              <a:buNone/>
            </a:pPr>
            <a:r>
              <a:rPr lang="en-US" sz="2400" b="1">
                <a:latin typeface="Dagny OT" panose="020B0504020201020104" pitchFamily="34" charset="77"/>
              </a:rPr>
              <a:t>Respect “Privacy”: </a:t>
            </a:r>
            <a:r>
              <a:rPr lang="en-US" sz="2400">
                <a:latin typeface="Dagny OT" panose="020B0504020201020104" pitchFamily="34" charset="77"/>
              </a:rPr>
              <a:t>excessively hard to maintain in the age of constant trawling of the Internet for personal data.</a:t>
            </a:r>
          </a:p>
          <a:p>
            <a:pPr lvl="1">
              <a:lnSpc>
                <a:spcPct val="100000"/>
              </a:lnSpc>
            </a:pPr>
            <a:endParaRPr lang="en-US" sz="100"/>
          </a:p>
        </p:txBody>
      </p:sp>
      <p:sp>
        <p:nvSpPr>
          <p:cNvPr id="5" name="Slide Number Placeholder 4">
            <a:extLst>
              <a:ext uri="{FF2B5EF4-FFF2-40B4-BE49-F238E27FC236}">
                <a16:creationId xmlns:a16="http://schemas.microsoft.com/office/drawing/2014/main" id="{1C0D43D5-02EF-CF74-0031-1530293C0014}"/>
              </a:ext>
            </a:extLst>
          </p:cNvPr>
          <p:cNvSpPr>
            <a:spLocks noGrp="1"/>
          </p:cNvSpPr>
          <p:nvPr>
            <p:ph type="sldNum" sz="quarter" idx="4"/>
          </p:nvPr>
        </p:nvSpPr>
        <p:spPr/>
        <p:txBody>
          <a:bodyPr/>
          <a:lstStyle/>
          <a:p>
            <a:fld id="{4D63F5A6-AD82-4E1E-87F7-CE90DE510401}" type="slidenum">
              <a:rPr lang="en-CA" smtClean="0"/>
              <a:pPr/>
              <a:t>91</a:t>
            </a:fld>
            <a:endParaRPr lang="en-CA"/>
          </a:p>
        </p:txBody>
      </p:sp>
      <p:sp>
        <p:nvSpPr>
          <p:cNvPr id="6" name="Date Placeholder 5">
            <a:extLst>
              <a:ext uri="{FF2B5EF4-FFF2-40B4-BE49-F238E27FC236}">
                <a16:creationId xmlns:a16="http://schemas.microsoft.com/office/drawing/2014/main" id="{1D681540-1BDE-843B-9DCF-3DC33B84C606}"/>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2D67BDC8-3293-A32E-5DE2-0EEE4DC1FBD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34317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Best Practices</a:t>
            </a:r>
            <a:endParaRPr lang="en-US" sz="2400" b="1"/>
          </a:p>
        </p:txBody>
      </p:sp>
      <p:sp>
        <p:nvSpPr>
          <p:cNvPr id="3" name="Content Placeholder 2"/>
          <p:cNvSpPr>
            <a:spLocks noGrp="1"/>
          </p:cNvSpPr>
          <p:nvPr>
            <p:ph idx="1"/>
          </p:nvPr>
        </p:nvSpPr>
        <p:spPr/>
        <p:txBody>
          <a:bodyPr>
            <a:normAutofit/>
          </a:bodyPr>
          <a:lstStyle/>
          <a:p>
            <a:pPr marL="0" indent="0">
              <a:lnSpc>
                <a:spcPct val="100000"/>
              </a:lnSpc>
              <a:buNone/>
            </a:pPr>
            <a:r>
              <a:rPr lang="en-US" sz="2400" b="1">
                <a:latin typeface="Dagny OT" panose="020B0504020201020104" pitchFamily="34" charset="77"/>
              </a:rPr>
              <a:t>Keep Data Public: </a:t>
            </a:r>
            <a:r>
              <a:rPr lang="en-US" sz="2400">
                <a:latin typeface="Dagny OT" panose="020B0504020201020104" pitchFamily="34" charset="77"/>
              </a:rPr>
              <a:t>data should be kept </a:t>
            </a:r>
            <a:r>
              <a:rPr lang="en-US" sz="2400" b="1">
                <a:latin typeface="Dagny OT" panose="020B0504020201020104" pitchFamily="34" charset="77"/>
              </a:rPr>
              <a:t>public </a:t>
            </a:r>
            <a:r>
              <a:rPr lang="en-US" sz="2400">
                <a:latin typeface="Dagny OT" panose="020B0504020201020104" pitchFamily="34" charset="77"/>
              </a:rPr>
              <a:t>(all? most? any?).</a:t>
            </a:r>
            <a:endParaRPr lang="en-US" sz="100" b="1">
              <a:latin typeface="Dagny OT" panose="020B0504020201020104" pitchFamily="34" charset="77"/>
            </a:endParaRPr>
          </a:p>
          <a:p>
            <a:pPr marL="0" indent="0">
              <a:lnSpc>
                <a:spcPct val="100000"/>
              </a:lnSpc>
              <a:buNone/>
            </a:pPr>
            <a:r>
              <a:rPr lang="en-US" sz="2400" b="1">
                <a:latin typeface="Dagny OT" panose="020B0504020201020104" pitchFamily="34" charset="77"/>
              </a:rPr>
              <a:t>Opt-In/Opt-Out:</a:t>
            </a:r>
            <a:r>
              <a:rPr lang="en-US" sz="2400">
                <a:latin typeface="Dagny OT" panose="020B0504020201020104" pitchFamily="34" charset="77"/>
              </a:rPr>
              <a:t> Informed consent requires the ability to </a:t>
            </a:r>
            <a:r>
              <a:rPr lang="en-US" sz="2400" b="1">
                <a:latin typeface="Dagny OT" panose="020B0504020201020104" pitchFamily="34" charset="77"/>
              </a:rPr>
              <a:t>opt out</a:t>
            </a:r>
            <a:r>
              <a:rPr lang="en-US" sz="2400">
                <a:latin typeface="Dagny OT" panose="020B0504020201020104" pitchFamily="34" charset="77"/>
              </a:rPr>
              <a:t>. </a:t>
            </a:r>
            <a:endParaRPr lang="en-US" sz="100" b="1">
              <a:latin typeface="Dagny OT" panose="020B0504020201020104" pitchFamily="34" charset="77"/>
            </a:endParaRPr>
          </a:p>
          <a:p>
            <a:pPr marL="0" indent="0">
              <a:lnSpc>
                <a:spcPct val="100000"/>
              </a:lnSpc>
              <a:buNone/>
            </a:pPr>
            <a:r>
              <a:rPr lang="en-US" sz="2400" b="1">
                <a:latin typeface="Dagny OT" panose="020B0504020201020104" pitchFamily="34" charset="77"/>
              </a:rPr>
              <a:t>Anonymize Data:</a:t>
            </a:r>
            <a:r>
              <a:rPr lang="en-US" sz="2400">
                <a:latin typeface="Dagny OT" panose="020B0504020201020104" pitchFamily="34" charset="77"/>
              </a:rPr>
              <a:t> removal of id fields from data prior to analysis.</a:t>
            </a:r>
          </a:p>
          <a:p>
            <a:pPr marL="0" indent="0">
              <a:lnSpc>
                <a:spcPct val="100000"/>
              </a:lnSpc>
              <a:buNone/>
            </a:pPr>
            <a:r>
              <a:rPr lang="en-US" sz="2400" b="1">
                <a:latin typeface="Dagny OT" panose="020B0504020201020104" pitchFamily="34" charset="77"/>
              </a:rPr>
              <a:t>“Let the Data Speak”:</a:t>
            </a:r>
            <a:r>
              <a:rPr lang="en-US" sz="2400">
                <a:latin typeface="Dagny OT" panose="020B0504020201020104" pitchFamily="34" charset="77"/>
              </a:rPr>
              <a:t> </a:t>
            </a:r>
          </a:p>
          <a:p>
            <a:pPr lvl="1">
              <a:lnSpc>
                <a:spcPct val="100000"/>
              </a:lnSpc>
              <a:buFont typeface="Wingdings" pitchFamily="2" charset="2"/>
              <a:buChar char="§"/>
            </a:pPr>
            <a:r>
              <a:rPr lang="en-US" i="0">
                <a:latin typeface="Dagny OT" panose="020B0504020201020104" pitchFamily="34" charset="77"/>
              </a:rPr>
              <a:t>no cherry picking</a:t>
            </a:r>
          </a:p>
          <a:p>
            <a:pPr lvl="1">
              <a:lnSpc>
                <a:spcPct val="100000"/>
              </a:lnSpc>
              <a:buFont typeface="Wingdings" pitchFamily="2" charset="2"/>
              <a:buChar char="§"/>
            </a:pPr>
            <a:r>
              <a:rPr lang="en-US" i="0">
                <a:latin typeface="Dagny OT" panose="020B0504020201020104" pitchFamily="34" charset="77"/>
              </a:rPr>
              <a:t>importance of validation (more on this later)</a:t>
            </a:r>
          </a:p>
          <a:p>
            <a:pPr lvl="1">
              <a:lnSpc>
                <a:spcPct val="100000"/>
              </a:lnSpc>
              <a:buFont typeface="Wingdings" pitchFamily="2" charset="2"/>
              <a:buChar char="§"/>
            </a:pPr>
            <a:r>
              <a:rPr lang="en-US" i="0">
                <a:latin typeface="Dagny OT" panose="020B0504020201020104" pitchFamily="34" charset="77"/>
              </a:rPr>
              <a:t>correlation and causation (more on this later, too)</a:t>
            </a:r>
          </a:p>
          <a:p>
            <a:pPr lvl="1">
              <a:lnSpc>
                <a:spcPct val="100000"/>
              </a:lnSpc>
              <a:buFont typeface="Wingdings" pitchFamily="2" charset="2"/>
              <a:buChar char="§"/>
            </a:pPr>
            <a:r>
              <a:rPr lang="en-US" i="0">
                <a:latin typeface="Dagny OT" panose="020B0504020201020104" pitchFamily="34" charset="77"/>
              </a:rPr>
              <a:t>repeatability</a:t>
            </a:r>
          </a:p>
        </p:txBody>
      </p:sp>
      <p:sp>
        <p:nvSpPr>
          <p:cNvPr id="5" name="Slide Number Placeholder 4">
            <a:extLst>
              <a:ext uri="{FF2B5EF4-FFF2-40B4-BE49-F238E27FC236}">
                <a16:creationId xmlns:a16="http://schemas.microsoft.com/office/drawing/2014/main" id="{7E63748D-A303-E49D-2F01-DF9E743C6AC7}"/>
              </a:ext>
            </a:extLst>
          </p:cNvPr>
          <p:cNvSpPr>
            <a:spLocks noGrp="1"/>
          </p:cNvSpPr>
          <p:nvPr>
            <p:ph type="sldNum" sz="quarter" idx="4"/>
          </p:nvPr>
        </p:nvSpPr>
        <p:spPr/>
        <p:txBody>
          <a:bodyPr/>
          <a:lstStyle/>
          <a:p>
            <a:fld id="{4D63F5A6-AD82-4E1E-87F7-CE90DE510401}" type="slidenum">
              <a:rPr lang="en-CA" smtClean="0"/>
              <a:pPr/>
              <a:t>92</a:t>
            </a:fld>
            <a:endParaRPr lang="en-CA"/>
          </a:p>
        </p:txBody>
      </p:sp>
      <p:sp>
        <p:nvSpPr>
          <p:cNvPr id="6" name="Date Placeholder 5">
            <a:extLst>
              <a:ext uri="{FF2B5EF4-FFF2-40B4-BE49-F238E27FC236}">
                <a16:creationId xmlns:a16="http://schemas.microsoft.com/office/drawing/2014/main" id="{CA8F84BE-924F-20F2-0050-2367713F08E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BF497635-668F-ACE0-E840-1837E9A1EB74}"/>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2419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Good, the Bad, and the Ugly</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r>
              <a:rPr lang="en-CA"/>
              <a:t>Data projects could whimsically be classified as </a:t>
            </a:r>
            <a:r>
              <a:rPr lang="en-CA" b="1"/>
              <a:t>good</a:t>
            </a:r>
            <a:r>
              <a:rPr lang="en-CA"/>
              <a:t>, </a:t>
            </a:r>
            <a:r>
              <a:rPr lang="en-CA" b="1"/>
              <a:t>bad</a:t>
            </a:r>
            <a:r>
              <a:rPr lang="en-CA"/>
              <a:t> or </a:t>
            </a:r>
            <a:r>
              <a:rPr lang="en-CA" b="1"/>
              <a:t>ugly</a:t>
            </a:r>
            <a:r>
              <a:rPr lang="en-CA"/>
              <a:t>, either from a technical or from an ethical standpoint (or both). </a:t>
            </a:r>
          </a:p>
          <a:p>
            <a:pPr lvl="1"/>
            <a:r>
              <a:rPr lang="en-CA" b="1"/>
              <a:t>good</a:t>
            </a:r>
            <a:r>
              <a:rPr lang="en-CA"/>
              <a:t> projects increase knowledge, can help uncover hidden links, etc., as harmlessly as possible</a:t>
            </a:r>
          </a:p>
          <a:p>
            <a:pPr lvl="1"/>
            <a:r>
              <a:rPr lang="en-CA" b="1"/>
              <a:t>bad</a:t>
            </a:r>
            <a:r>
              <a:rPr lang="en-CA"/>
              <a:t> projects can lead to bad decisions, which can in turn decrease the public’s confidence and potentially harm some individuals</a:t>
            </a:r>
          </a:p>
          <a:p>
            <a:pPr lvl="1"/>
            <a:r>
              <a:rPr lang="en-CA" b="1"/>
              <a:t>ugly</a:t>
            </a:r>
            <a:r>
              <a:rPr lang="en-CA"/>
              <a:t> projects are, flat out, unsavoury applications; they are poorly executed from a technical perspective, or put a lot of people at risk; these (and similar approaches/studies) should be avoided</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93</a:t>
            </a:fld>
            <a:endParaRPr lang="en-CA"/>
          </a:p>
        </p:txBody>
      </p:sp>
      <p:sp>
        <p:nvSpPr>
          <p:cNvPr id="6" name="Date Placeholder 5">
            <a:extLst>
              <a:ext uri="{FF2B5EF4-FFF2-40B4-BE49-F238E27FC236}">
                <a16:creationId xmlns:a16="http://schemas.microsoft.com/office/drawing/2014/main" id="{36FCBF6C-8538-F554-63D6-A8A3D0B405BC}"/>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7875B2C0-1981-90B4-6DB0-41B23972C2A6}"/>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9905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Good, the Bad, and the Ugly</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pPr algn="l"/>
            <a:r>
              <a:rPr lang="en-CA" b="1"/>
              <a:t>Good: </a:t>
            </a:r>
          </a:p>
          <a:p>
            <a:pPr lvl="1" algn="l"/>
            <a:r>
              <a:rPr lang="en-CA"/>
              <a:t>P. A. B. Bien Nicholas AND </a:t>
            </a:r>
            <a:r>
              <a:rPr lang="en-CA" err="1"/>
              <a:t>Rajpurkar</a:t>
            </a:r>
            <a:r>
              <a:rPr lang="en-CA"/>
              <a:t>, “Deep-learning-assisted diagnosis for knee magnetic resonance imaging: Development and retrospective validation of </a:t>
            </a:r>
            <a:r>
              <a:rPr lang="en-CA" err="1"/>
              <a:t>MRNet</a:t>
            </a:r>
            <a:r>
              <a:rPr lang="en-CA"/>
              <a:t>,” </a:t>
            </a:r>
            <a:r>
              <a:rPr lang="en-CA" i="1"/>
              <a:t>PLOS Medicine</a:t>
            </a:r>
            <a:r>
              <a:rPr lang="en-CA"/>
              <a:t>, vol. 15, no. 11, pp. 1–19, 2018, </a:t>
            </a:r>
            <a:r>
              <a:rPr lang="en-CA" err="1"/>
              <a:t>doi</a:t>
            </a:r>
            <a:r>
              <a:rPr lang="en-CA"/>
              <a:t>: </a:t>
            </a:r>
            <a:r>
              <a:rPr lang="en-CA">
                <a:hlinkClick r:id="rId2"/>
              </a:rPr>
              <a:t>10.1371/journal.pmed.1002699</a:t>
            </a:r>
            <a:r>
              <a:rPr lang="en-CA"/>
              <a:t>.</a:t>
            </a:r>
          </a:p>
          <a:p>
            <a:pPr lvl="1" algn="l"/>
            <a:r>
              <a:rPr lang="en-CA" err="1"/>
              <a:t>BeauHD</a:t>
            </a:r>
            <a:r>
              <a:rPr lang="en-CA"/>
              <a:t>, “</a:t>
            </a:r>
            <a:r>
              <a:rPr lang="en-CA">
                <a:hlinkClick r:id="rId3"/>
              </a:rPr>
              <a:t>Google AI claims 99 percent accuracy in metastatic breast cancer detection</a:t>
            </a:r>
            <a:r>
              <a:rPr lang="en-CA"/>
              <a:t>,” </a:t>
            </a:r>
            <a:r>
              <a:rPr lang="en-CA" i="1"/>
              <a:t>Slashdot.com</a:t>
            </a:r>
            <a:r>
              <a:rPr lang="en-CA"/>
              <a:t>, Oct. 2018.</a:t>
            </a:r>
          </a:p>
          <a:p>
            <a:pPr lvl="1" algn="l"/>
            <a:r>
              <a:rPr lang="en-CA"/>
              <a:t>Columbia University Irving Medical Center, “</a:t>
            </a:r>
            <a:r>
              <a:rPr lang="en-CA">
                <a:hlinkClick r:id="rId4"/>
              </a:rPr>
              <a:t>Data scientists find connections between birth month and health</a:t>
            </a:r>
            <a:r>
              <a:rPr lang="en-CA"/>
              <a:t>,” </a:t>
            </a:r>
            <a:r>
              <a:rPr lang="en-CA" i="1"/>
              <a:t>Newswire.com</a:t>
            </a:r>
            <a:r>
              <a:rPr lang="en-CA"/>
              <a:t>, Jun. 2015.</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94</a:t>
            </a:fld>
            <a:endParaRPr lang="en-CA"/>
          </a:p>
        </p:txBody>
      </p:sp>
      <p:sp>
        <p:nvSpPr>
          <p:cNvPr id="6" name="Date Placeholder 5">
            <a:extLst>
              <a:ext uri="{FF2B5EF4-FFF2-40B4-BE49-F238E27FC236}">
                <a16:creationId xmlns:a16="http://schemas.microsoft.com/office/drawing/2014/main" id="{BF1C6E6E-3290-36D8-F7A6-8B5BD823C73B}"/>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BE4225B7-63A1-528F-EDE9-642F0DA1E2F4}"/>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9247319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Good, the Bad, and the Ugly</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pPr algn="l"/>
            <a:r>
              <a:rPr lang="en-CA" b="1"/>
              <a:t>Bad:</a:t>
            </a:r>
          </a:p>
          <a:p>
            <a:pPr lvl="1" algn="l"/>
            <a:r>
              <a:rPr lang="en-CA"/>
              <a:t>Indiana University, “</a:t>
            </a:r>
            <a:r>
              <a:rPr lang="en-CA">
                <a:hlinkClick r:id="rId2"/>
              </a:rPr>
              <a:t>Scientists use Instagram data to forecast top models at New York Fashion Week</a:t>
            </a:r>
            <a:r>
              <a:rPr lang="en-CA"/>
              <a:t>,” </a:t>
            </a:r>
            <a:r>
              <a:rPr lang="en-CA" i="1"/>
              <a:t>Science Daily</a:t>
            </a:r>
            <a:r>
              <a:rPr lang="en-CA"/>
              <a:t>, Sep. 2015.</a:t>
            </a:r>
          </a:p>
          <a:p>
            <a:pPr lvl="1" algn="l"/>
            <a:r>
              <a:rPr lang="en-CA"/>
              <a:t>D. Wakabayashi, “</a:t>
            </a:r>
            <a:r>
              <a:rPr lang="en-CA">
                <a:hlinkClick r:id="rId3"/>
              </a:rPr>
              <a:t>Firm led by Google veterans uses A.I. to ‘nudge’ workers toward happiness</a:t>
            </a:r>
            <a:r>
              <a:rPr lang="en-CA"/>
              <a:t>,” </a:t>
            </a:r>
            <a:r>
              <a:rPr lang="en-CA" i="1"/>
              <a:t>New York Times</a:t>
            </a:r>
            <a:r>
              <a:rPr lang="en-CA"/>
              <a:t>, Dec. 2018.</a:t>
            </a:r>
          </a:p>
          <a:p>
            <a:pPr lvl="1" algn="l"/>
            <a:r>
              <a:rPr lang="en-CA"/>
              <a:t>N. Cohn, “</a:t>
            </a:r>
            <a:r>
              <a:rPr lang="en-CA">
                <a:hlinkClick r:id="rId4"/>
              </a:rPr>
              <a:t>How one 19-year-old </a:t>
            </a:r>
            <a:r>
              <a:rPr lang="en-CA" err="1">
                <a:hlinkClick r:id="rId4"/>
              </a:rPr>
              <a:t>illinois</a:t>
            </a:r>
            <a:r>
              <a:rPr lang="en-CA">
                <a:hlinkClick r:id="rId4"/>
              </a:rPr>
              <a:t> man is distorting national polling averages</a:t>
            </a:r>
            <a:r>
              <a:rPr lang="en-CA"/>
              <a:t>,” </a:t>
            </a:r>
            <a:r>
              <a:rPr lang="en-CA" i="1">
                <a:hlinkClick r:id="rId5"/>
              </a:rPr>
              <a:t>The Upshot</a:t>
            </a:r>
            <a:r>
              <a:rPr lang="en-CA"/>
              <a:t>, 2016.</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95</a:t>
            </a:fld>
            <a:endParaRPr lang="en-CA"/>
          </a:p>
        </p:txBody>
      </p:sp>
      <p:sp>
        <p:nvSpPr>
          <p:cNvPr id="6" name="Date Placeholder 5">
            <a:extLst>
              <a:ext uri="{FF2B5EF4-FFF2-40B4-BE49-F238E27FC236}">
                <a16:creationId xmlns:a16="http://schemas.microsoft.com/office/drawing/2014/main" id="{93BE422B-2DEA-CDC5-C9D9-AF84765FF011}"/>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9E8C4BFE-0686-F51F-3C23-9DF3235A4777}"/>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1284579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936F-FEB4-65E2-D74D-B64461644BAD}"/>
              </a:ext>
            </a:extLst>
          </p:cNvPr>
          <p:cNvSpPr>
            <a:spLocks noGrp="1"/>
          </p:cNvSpPr>
          <p:nvPr>
            <p:ph type="title"/>
          </p:nvPr>
        </p:nvSpPr>
        <p:spPr/>
        <p:txBody>
          <a:bodyPr/>
          <a:lstStyle/>
          <a:p>
            <a:r>
              <a:rPr lang="en-CA"/>
              <a:t>The Good, the Bad, and the Ugly</a:t>
            </a:r>
          </a:p>
        </p:txBody>
      </p:sp>
      <p:sp>
        <p:nvSpPr>
          <p:cNvPr id="3" name="Content Placeholder 2">
            <a:extLst>
              <a:ext uri="{FF2B5EF4-FFF2-40B4-BE49-F238E27FC236}">
                <a16:creationId xmlns:a16="http://schemas.microsoft.com/office/drawing/2014/main" id="{9F29C379-A938-FCA2-D713-6475E10DF3EA}"/>
              </a:ext>
            </a:extLst>
          </p:cNvPr>
          <p:cNvSpPr>
            <a:spLocks noGrp="1"/>
          </p:cNvSpPr>
          <p:nvPr>
            <p:ph idx="1"/>
          </p:nvPr>
        </p:nvSpPr>
        <p:spPr/>
        <p:txBody>
          <a:bodyPr/>
          <a:lstStyle/>
          <a:p>
            <a:pPr algn="l"/>
            <a:r>
              <a:rPr lang="en-CA" b="1"/>
              <a:t>Ugly:</a:t>
            </a:r>
          </a:p>
          <a:p>
            <a:pPr lvl="1" algn="l"/>
            <a:r>
              <a:rPr lang="en-CA"/>
              <a:t>J. </a:t>
            </a:r>
            <a:r>
              <a:rPr lang="en-CA" err="1"/>
              <a:t>Dastin</a:t>
            </a:r>
            <a:r>
              <a:rPr lang="en-CA"/>
              <a:t>, “</a:t>
            </a:r>
            <a:r>
              <a:rPr lang="en-CA">
                <a:hlinkClick r:id="rId2"/>
              </a:rPr>
              <a:t>Amazon scraps secret AI recruiting tool that showed bias against women</a:t>
            </a:r>
            <a:r>
              <a:rPr lang="en-CA"/>
              <a:t>,” </a:t>
            </a:r>
            <a:r>
              <a:rPr lang="en-CA" i="1"/>
              <a:t>Reuters</a:t>
            </a:r>
            <a:r>
              <a:rPr lang="en-CA"/>
              <a:t>, Oct. 2018.</a:t>
            </a:r>
          </a:p>
          <a:p>
            <a:pPr lvl="1" algn="l"/>
            <a:r>
              <a:rPr lang="en-CA"/>
              <a:t>I. Johnston, “</a:t>
            </a:r>
            <a:r>
              <a:rPr lang="en-CA">
                <a:hlinkClick r:id="rId3"/>
              </a:rPr>
              <a:t>AI robots learning racism, sexism and other prejudices from humans, study finds</a:t>
            </a:r>
            <a:r>
              <a:rPr lang="en-CA"/>
              <a:t>,” </a:t>
            </a:r>
            <a:r>
              <a:rPr lang="en-CA" i="1"/>
              <a:t>The Independent</a:t>
            </a:r>
            <a:r>
              <a:rPr lang="en-CA"/>
              <a:t>, Apr. 2017.</a:t>
            </a:r>
          </a:p>
          <a:p>
            <a:pPr lvl="1" algn="l"/>
            <a:r>
              <a:rPr lang="en-CA"/>
              <a:t>M. Judge, “</a:t>
            </a:r>
            <a:r>
              <a:rPr lang="en-CA">
                <a:hlinkClick r:id="rId4"/>
              </a:rPr>
              <a:t>Facial-recognition technology affects African-Americans more often</a:t>
            </a:r>
            <a:r>
              <a:rPr lang="en-CA"/>
              <a:t>,” </a:t>
            </a:r>
            <a:r>
              <a:rPr lang="en-CA" i="1"/>
              <a:t>The Root</a:t>
            </a:r>
            <a:r>
              <a:rPr lang="en-CA"/>
              <a:t>, 2016.</a:t>
            </a:r>
          </a:p>
          <a:p>
            <a:pPr lvl="1" algn="l"/>
            <a:r>
              <a:rPr lang="en-CA"/>
              <a:t>M. Kosinski and Y. Wang, “Deep neural networks are more accurate than humans at detecting sexual orientation from facial images,” </a:t>
            </a:r>
            <a:r>
              <a:rPr lang="en-CA" i="1"/>
              <a:t>Journal of Personality and Social Psychology</a:t>
            </a:r>
            <a:r>
              <a:rPr lang="en-CA"/>
              <a:t>, vol. 114, no. 2, pp. 246–257, Feb. 2018.</a:t>
            </a:r>
          </a:p>
        </p:txBody>
      </p:sp>
      <p:sp>
        <p:nvSpPr>
          <p:cNvPr id="5" name="Slide Number Placeholder 4">
            <a:extLst>
              <a:ext uri="{FF2B5EF4-FFF2-40B4-BE49-F238E27FC236}">
                <a16:creationId xmlns:a16="http://schemas.microsoft.com/office/drawing/2014/main" id="{B0CE32E8-41F4-BC33-F0D3-AD2411A93543}"/>
              </a:ext>
            </a:extLst>
          </p:cNvPr>
          <p:cNvSpPr>
            <a:spLocks noGrp="1"/>
          </p:cNvSpPr>
          <p:nvPr>
            <p:ph type="sldNum" sz="quarter" idx="4"/>
          </p:nvPr>
        </p:nvSpPr>
        <p:spPr/>
        <p:txBody>
          <a:bodyPr/>
          <a:lstStyle/>
          <a:p>
            <a:fld id="{4D63F5A6-AD82-4E1E-87F7-CE90DE510401}" type="slidenum">
              <a:rPr lang="en-CA" smtClean="0"/>
              <a:pPr/>
              <a:t>96</a:t>
            </a:fld>
            <a:endParaRPr lang="en-CA"/>
          </a:p>
        </p:txBody>
      </p:sp>
      <p:sp>
        <p:nvSpPr>
          <p:cNvPr id="6" name="Date Placeholder 5">
            <a:extLst>
              <a:ext uri="{FF2B5EF4-FFF2-40B4-BE49-F238E27FC236}">
                <a16:creationId xmlns:a16="http://schemas.microsoft.com/office/drawing/2014/main" id="{3FCDD0F6-37B8-6932-72B3-54E3253BEB3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FFE449C6-E46E-C06F-125F-62EF9734E2D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6999173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Data Science Ethics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Data Science Basics</a:t>
            </a:r>
            <a:r>
              <a:rPr lang="en-CA" sz="2200"/>
              <a:t> </a:t>
            </a:r>
            <a:br>
              <a:rPr lang="en-CA" sz="2000"/>
            </a:br>
            <a:br>
              <a:rPr lang="en-CA" sz="2000"/>
            </a:br>
            <a:r>
              <a:rPr lang="en-CA" sz="2000">
                <a:hlinkClick r:id="rId2"/>
              </a:rPr>
              <a:t>Ethics in the Data Science Context</a:t>
            </a:r>
            <a:endParaRPr lang="en-CA" sz="2000"/>
          </a:p>
          <a:p>
            <a:pPr lvl="1"/>
            <a:r>
              <a:rPr lang="en-CA" sz="1600"/>
              <a:t>The Need for Ethics</a:t>
            </a:r>
          </a:p>
          <a:p>
            <a:pPr lvl="1"/>
            <a:r>
              <a:rPr lang="en-CA" sz="1600"/>
              <a:t>What Is/Are Ethics?</a:t>
            </a:r>
          </a:p>
          <a:p>
            <a:pPr lvl="1"/>
            <a:r>
              <a:rPr lang="en-CA" sz="1600"/>
              <a:t>Ethics and Data Science</a:t>
            </a:r>
          </a:p>
          <a:p>
            <a:pPr lvl="1"/>
            <a:r>
              <a:rPr lang="en-CA" sz="1600"/>
              <a:t>Guiding Principles</a:t>
            </a:r>
          </a:p>
        </p:txBody>
      </p:sp>
      <p:sp>
        <p:nvSpPr>
          <p:cNvPr id="7" name="Date Placeholder 5">
            <a:extLst>
              <a:ext uri="{FF2B5EF4-FFF2-40B4-BE49-F238E27FC236}">
                <a16:creationId xmlns:a16="http://schemas.microsoft.com/office/drawing/2014/main" id="{EEA0DFE6-1285-D096-572E-E6C7B85D05E5}"/>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3" name="TextBox 2">
            <a:extLst>
              <a:ext uri="{FF2B5EF4-FFF2-40B4-BE49-F238E27FC236}">
                <a16:creationId xmlns:a16="http://schemas.microsoft.com/office/drawing/2014/main" id="{297664E2-2EB5-19AB-5F7A-C3F304317B6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5227533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Data Science Ethics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31520"/>
            <a:ext cx="6545826" cy="5257800"/>
          </a:xfrm>
        </p:spPr>
        <p:txBody>
          <a:bodyPr/>
          <a:lstStyle/>
          <a:p>
            <a:pPr marL="457200" indent="-457200" algn="l">
              <a:buFont typeface="+mj-lt"/>
              <a:buAutoNum type="arabicPeriod"/>
            </a:pPr>
            <a:r>
              <a:rPr lang="en-CA"/>
              <a:t>Research the recent data ethics scandals involving Volkswagen, Amazon, Whole Foods Markets, Cambridge Analytica, Ashley Madison, General Motors, or any other organization. What transpired? Who was affected? What were the consequences to the general public, the organization, the data community? How could it have been avoided? </a:t>
            </a:r>
          </a:p>
          <a:p>
            <a:pPr marL="457200" indent="-457200" algn="l">
              <a:buFont typeface="+mj-lt"/>
              <a:buAutoNum type="arabicPeriod"/>
            </a:pPr>
            <a:r>
              <a:rPr lang="en-CA"/>
              <a:t>Establish a statement of ethics for your data work. Are there areas that you are unwilling to work on? </a:t>
            </a:r>
          </a:p>
        </p:txBody>
      </p:sp>
      <p:sp>
        <p:nvSpPr>
          <p:cNvPr id="3" name="Date Placeholder 5">
            <a:extLst>
              <a:ext uri="{FF2B5EF4-FFF2-40B4-BE49-F238E27FC236}">
                <a16:creationId xmlns:a16="http://schemas.microsoft.com/office/drawing/2014/main" id="{209B3814-ADA4-275A-215F-5970A19276FD}"/>
              </a:ext>
            </a:extLst>
          </p:cNvPr>
          <p:cNvSpPr txBox="1">
            <a:spLocks/>
          </p:cNvSpPr>
          <p:nvPr/>
        </p:nvSpPr>
        <p:spPr>
          <a:xfrm>
            <a:off x="126908" y="6447427"/>
            <a:ext cx="3810092"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ctr" defTabSz="457200"/>
            <a:r>
              <a:rPr lang="en-US" sz="1400">
                <a:solidFill>
                  <a:srgbClr val="FFFFFF"/>
                </a:solidFill>
              </a:rPr>
              <a:t>DATA SCIENCE ESSENTIALS</a:t>
            </a:r>
            <a:endParaRPr lang="en-CA" sz="1400">
              <a:solidFill>
                <a:srgbClr val="FFFFFF"/>
              </a:solidFill>
            </a:endParaRPr>
          </a:p>
        </p:txBody>
      </p:sp>
      <p:sp>
        <p:nvSpPr>
          <p:cNvPr id="7" name="TextBox 6">
            <a:extLst>
              <a:ext uri="{FF2B5EF4-FFF2-40B4-BE49-F238E27FC236}">
                <a16:creationId xmlns:a16="http://schemas.microsoft.com/office/drawing/2014/main" id="{3DA7651C-BA5D-9A49-9930-66398F8334F6}"/>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792803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4D34-6665-70B2-C050-1B5C965FB3A3}"/>
              </a:ext>
            </a:extLst>
          </p:cNvPr>
          <p:cNvSpPr>
            <a:spLocks noGrp="1"/>
          </p:cNvSpPr>
          <p:nvPr>
            <p:ph type="title"/>
          </p:nvPr>
        </p:nvSpPr>
        <p:spPr/>
        <p:txBody>
          <a:bodyPr/>
          <a:lstStyle/>
          <a:p>
            <a:r>
              <a:rPr lang="en-CA"/>
              <a:t>5. Analytics Workflows</a:t>
            </a:r>
          </a:p>
        </p:txBody>
      </p:sp>
      <p:pic>
        <p:nvPicPr>
          <p:cNvPr id="9" name="Picture Placeholder 8" descr="Diagram&#10;&#10;Description automatically generated">
            <a:extLst>
              <a:ext uri="{FF2B5EF4-FFF2-40B4-BE49-F238E27FC236}">
                <a16:creationId xmlns:a16="http://schemas.microsoft.com/office/drawing/2014/main" id="{363C4F5E-C317-638D-9E33-26ADAD116C4D}"/>
              </a:ext>
            </a:extLst>
          </p:cNvPr>
          <p:cNvPicPr>
            <a:picLocks noGrp="1" noChangeAspect="1"/>
          </p:cNvPicPr>
          <p:nvPr>
            <p:ph type="pic"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1748" t="2508" r="2121" b="2690"/>
          <a:stretch/>
        </p:blipFill>
        <p:spPr>
          <a:xfrm>
            <a:off x="2700793" y="45448"/>
            <a:ext cx="6790413" cy="4832526"/>
          </a:xfrm>
        </p:spPr>
      </p:pic>
      <p:sp>
        <p:nvSpPr>
          <p:cNvPr id="7" name="Text Placeholder 6">
            <a:extLst>
              <a:ext uri="{FF2B5EF4-FFF2-40B4-BE49-F238E27FC236}">
                <a16:creationId xmlns:a16="http://schemas.microsoft.com/office/drawing/2014/main" id="{3E22A8CE-1BE7-67A6-C0F3-499F3F7F0D9B}"/>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5E397188-380D-2271-59B3-48FD0FF54485}"/>
              </a:ext>
            </a:extLst>
          </p:cNvPr>
          <p:cNvSpPr>
            <a:spLocks noGrp="1"/>
          </p:cNvSpPr>
          <p:nvPr>
            <p:ph type="sldNum" sz="quarter" idx="4"/>
          </p:nvPr>
        </p:nvSpPr>
        <p:spPr/>
        <p:txBody>
          <a:bodyPr/>
          <a:lstStyle/>
          <a:p>
            <a:fld id="{4D63F5A6-AD82-4E1E-87F7-CE90DE510401}" type="slidenum">
              <a:rPr lang="en-CA" smtClean="0"/>
              <a:pPr/>
              <a:t>99</a:t>
            </a:fld>
            <a:endParaRPr lang="en-CA"/>
          </a:p>
        </p:txBody>
      </p:sp>
      <p:sp>
        <p:nvSpPr>
          <p:cNvPr id="3" name="Date Placeholder 5">
            <a:extLst>
              <a:ext uri="{FF2B5EF4-FFF2-40B4-BE49-F238E27FC236}">
                <a16:creationId xmlns:a16="http://schemas.microsoft.com/office/drawing/2014/main" id="{A462BF93-4D9B-BF83-895F-91A87DDB762D}"/>
              </a:ext>
            </a:extLst>
          </p:cNvPr>
          <p:cNvSpPr txBox="1">
            <a:spLocks/>
          </p:cNvSpPr>
          <p:nvPr/>
        </p:nvSpPr>
        <p:spPr>
          <a:xfrm>
            <a:off x="1097280" y="6447427"/>
            <a:ext cx="2472271"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DATA SCIENCE ESSENTIALS</a:t>
            </a:r>
            <a:endParaRPr lang="en-CA" sz="1400">
              <a:solidFill>
                <a:srgbClr val="FFFFFF"/>
              </a:solidFill>
            </a:endParaRPr>
          </a:p>
        </p:txBody>
      </p:sp>
      <p:sp>
        <p:nvSpPr>
          <p:cNvPr id="4" name="TextBox 3">
            <a:extLst>
              <a:ext uri="{FF2B5EF4-FFF2-40B4-BE49-F238E27FC236}">
                <a16:creationId xmlns:a16="http://schemas.microsoft.com/office/drawing/2014/main" id="{19B02960-6C92-1126-35D8-0591E3C901C8}"/>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dirty="0">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041764841"/>
      </p:ext>
    </p:extLst>
  </p:cSld>
  <p:clrMapOvr>
    <a:masterClrMapping/>
  </p:clrMapOvr>
</p:sld>
</file>

<file path=ppt/theme/theme1.xml><?xml version="1.0" encoding="utf-8"?>
<a:theme xmlns:a="http://schemas.openxmlformats.org/drawingml/2006/main" name="Retrospect">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C320AD1FA7AF49AD3F65A6C6282314" ma:contentTypeVersion="13" ma:contentTypeDescription="Create a new document." ma:contentTypeScope="" ma:versionID="0b490748f079ae88b68d0b45c00d4d5e">
  <xsd:schema xmlns:xsd="http://www.w3.org/2001/XMLSchema" xmlns:xs="http://www.w3.org/2001/XMLSchema" xmlns:p="http://schemas.microsoft.com/office/2006/metadata/properties" xmlns:ns2="48e51f69-d585-4695-9488-9f1e0dda2451" xmlns:ns3="8af2e75b-a049-4411-93ed-ab3193f50e08" targetNamespace="http://schemas.microsoft.com/office/2006/metadata/properties" ma:root="true" ma:fieldsID="fb0a8822ad2523c0ac6614f4b86ca9cc" ns2:_="" ns3:_="">
    <xsd:import namespace="48e51f69-d585-4695-9488-9f1e0dda2451"/>
    <xsd:import namespace="8af2e75b-a049-4411-93ed-ab3193f50e08"/>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e51f69-d585-4695-9488-9f1e0dda2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697c125e-d6d8-4378-9252-3cf41b42e99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af2e75b-a049-4411-93ed-ab3193f50e0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cfb195f3-8cc8-4cd2-8a7d-b59319b37a0f}" ma:internalName="TaxCatchAll" ma:showField="CatchAllData" ma:web="8af2e75b-a049-4411-93ed-ab3193f50e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8e51f69-d585-4695-9488-9f1e0dda2451">
      <Terms xmlns="http://schemas.microsoft.com/office/infopath/2007/PartnerControls"/>
    </lcf76f155ced4ddcb4097134ff3c332f>
    <TaxCatchAll xmlns="8af2e75b-a049-4411-93ed-ab3193f50e08" xsi:nil="true"/>
  </documentManagement>
</p:properties>
</file>

<file path=customXml/itemProps1.xml><?xml version="1.0" encoding="utf-8"?>
<ds:datastoreItem xmlns:ds="http://schemas.openxmlformats.org/officeDocument/2006/customXml" ds:itemID="{0812DC58-4B46-4EAD-8C98-5CA422724D76}">
  <ds:schemaRefs>
    <ds:schemaRef ds:uri="48e51f69-d585-4695-9488-9f1e0dda2451"/>
    <ds:schemaRef ds:uri="8af2e75b-a049-4411-93ed-ab3193f50e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6A05BCB-4BD5-4E19-83F2-9813B60A9036}">
  <ds:schemaRefs>
    <ds:schemaRef ds:uri="http://schemas.microsoft.com/sharepoint/v3/contenttype/forms"/>
  </ds:schemaRefs>
</ds:datastoreItem>
</file>

<file path=customXml/itemProps3.xml><?xml version="1.0" encoding="utf-8"?>
<ds:datastoreItem xmlns:ds="http://schemas.openxmlformats.org/officeDocument/2006/customXml" ds:itemID="{6AC093B0-B963-4147-BB37-8CFE8F4C469A}">
  <ds:schemaRefs>
    <ds:schemaRef ds:uri="http://schemas.microsoft.com/office/2006/documentManagement/types"/>
    <ds:schemaRef ds:uri="http://schemas.openxmlformats.org/package/2006/metadata/core-properties"/>
    <ds:schemaRef ds:uri="8af2e75b-a049-4411-93ed-ab3193f50e08"/>
    <ds:schemaRef ds:uri="48e51f69-d585-4695-9488-9f1e0dda2451"/>
    <ds:schemaRef ds:uri="http://purl.org/dc/terms/"/>
    <ds:schemaRef ds:uri="http://www.w3.org/XML/1998/namespace"/>
    <ds:schemaRef ds:uri="http://purl.org/dc/elements/1.1/"/>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Retrospect</Template>
  <TotalTime>94</TotalTime>
  <Words>18872</Words>
  <Application>Microsoft Macintosh PowerPoint</Application>
  <PresentationFormat>Widescreen</PresentationFormat>
  <Paragraphs>2530</Paragraphs>
  <Slides>267</Slides>
  <Notes>11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267</vt:i4>
      </vt:variant>
    </vt:vector>
  </HeadingPairs>
  <TitlesOfParts>
    <vt:vector size="283" baseType="lpstr">
      <vt:lpstr>.AppleSystemUIFont</vt:lpstr>
      <vt:lpstr>Arial</vt:lpstr>
      <vt:lpstr>Calibri</vt:lpstr>
      <vt:lpstr>Calibri Light</vt:lpstr>
      <vt:lpstr>Cambria</vt:lpstr>
      <vt:lpstr>Cambria Math</vt:lpstr>
      <vt:lpstr>Dagny OT</vt:lpstr>
      <vt:lpstr>Dagny OT Light</vt:lpstr>
      <vt:lpstr>Helvetica Light</vt:lpstr>
      <vt:lpstr>Myriad Pro</vt:lpstr>
      <vt:lpstr>Myriad Pro Light</vt:lpstr>
      <vt:lpstr>Tw Cen MT</vt:lpstr>
      <vt:lpstr>Wingdings</vt:lpstr>
      <vt:lpstr>Wingdings 2</vt:lpstr>
      <vt:lpstr>Retrospect</vt:lpstr>
      <vt:lpstr>Custom Design</vt:lpstr>
      <vt:lpstr>Data Science Essentials</vt:lpstr>
      <vt:lpstr>Data Science Essentials</vt:lpstr>
      <vt:lpstr>Instructor – Patrick Boily</vt:lpstr>
      <vt:lpstr>Course Material</vt:lpstr>
      <vt:lpstr>Course Description</vt:lpstr>
      <vt:lpstr>Additional Information</vt:lpstr>
      <vt:lpstr>Learning Outcomes</vt:lpstr>
      <vt:lpstr>Course Outline</vt:lpstr>
      <vt:lpstr>Course Outline</vt:lpstr>
      <vt:lpstr>Poisonous Mushroom Problem</vt:lpstr>
      <vt:lpstr>PowerPoint Presentation</vt:lpstr>
      <vt:lpstr>PowerPoint Presentation</vt:lpstr>
      <vt:lpstr>PowerPoint Presentation</vt:lpstr>
      <vt:lpstr>PowerPoint Presentation</vt:lpstr>
      <vt:lpstr>PowerPoint Presentation</vt:lpstr>
      <vt:lpstr>PowerPoint Presentation</vt:lpstr>
      <vt:lpstr>Discussion</vt:lpstr>
      <vt:lpstr>Sister Courses</vt:lpstr>
      <vt:lpstr>PowerPoint Presentation</vt:lpstr>
      <vt:lpstr>Technical and  Non-Technical Aspects of Data Work</vt:lpstr>
      <vt:lpstr>1. Technical &amp; Non-Technical Aspects of Data Work</vt:lpstr>
      <vt:lpstr>Quantitative Skills</vt:lpstr>
      <vt:lpstr>Quantitative Skills</vt:lpstr>
      <vt:lpstr>Quantitative Skills</vt:lpstr>
      <vt:lpstr>Software and Tools</vt:lpstr>
      <vt:lpstr>Software and Tools</vt:lpstr>
      <vt:lpstr>Software and Tools</vt:lpstr>
      <vt:lpstr>Multiple I’s Approach to Data Work</vt:lpstr>
      <vt:lpstr>Multiple I’s Approach to Data Work</vt:lpstr>
      <vt:lpstr>Multiple I’s Approach to Data Work</vt:lpstr>
      <vt:lpstr>Roles and Responsibilities</vt:lpstr>
      <vt:lpstr>Roles and Responsibilities</vt:lpstr>
      <vt:lpstr>Roles and Responsibilities</vt:lpstr>
      <vt:lpstr>Roles and Responsibilities</vt:lpstr>
      <vt:lpstr>Analysis Cheat Sheet</vt:lpstr>
      <vt:lpstr>Analysis Cheat Sheet</vt:lpstr>
      <vt:lpstr>Suggested Reading</vt:lpstr>
      <vt:lpstr>Exercises</vt:lpstr>
      <vt:lpstr>Data Science Basics</vt:lpstr>
      <vt:lpstr>2. Preliminaries</vt:lpstr>
      <vt:lpstr>The Digital/Analog Data Dichotomy</vt:lpstr>
      <vt:lpstr>The Digital/Analog Data Dichotomy</vt:lpstr>
      <vt:lpstr>The Digital/Analog Data Dichotomy</vt:lpstr>
      <vt:lpstr>What is Data?</vt:lpstr>
      <vt:lpstr>What is Data?</vt:lpstr>
      <vt:lpstr>Objects and Attributes</vt:lpstr>
      <vt:lpstr>Objects and Attributes</vt:lpstr>
      <vt:lpstr>PowerPoint Presentation</vt:lpstr>
      <vt:lpstr>From Objects and Attributes to Datasets</vt:lpstr>
      <vt:lpstr>From Objects and Attributes to Datasets</vt:lpstr>
      <vt:lpstr>From Objects and Attributes to Data</vt:lpstr>
      <vt:lpstr>Data in the News</vt:lpstr>
      <vt:lpstr>Data in the News</vt:lpstr>
      <vt:lpstr>Data in the News</vt:lpstr>
      <vt:lpstr>Data in the News</vt:lpstr>
      <vt:lpstr>PowerPoint Presentation</vt:lpstr>
      <vt:lpstr>Suggested Reading</vt:lpstr>
      <vt:lpstr>Exercises</vt:lpstr>
      <vt:lpstr>3. Conceptual Frameworks</vt:lpstr>
      <vt:lpstr>Conceptual Frameworks</vt:lpstr>
      <vt:lpstr>Conceptual Frameworks</vt:lpstr>
      <vt:lpstr>Three Modeling Strategies</vt:lpstr>
      <vt:lpstr>Three Modeling Strategies</vt:lpstr>
      <vt:lpstr>PowerPoint Presentation</vt:lpstr>
      <vt:lpstr>Information Gathering</vt:lpstr>
      <vt:lpstr>Information Gathering</vt:lpstr>
      <vt:lpstr>Thinking in Systems Terms</vt:lpstr>
      <vt:lpstr>Thinking in Systems Terms</vt:lpstr>
      <vt:lpstr>Identifying Gaps in Knowledge</vt:lpstr>
      <vt:lpstr>Identifying Gaps in Knowledge</vt:lpstr>
      <vt:lpstr>Conceptual Models</vt:lpstr>
      <vt:lpstr>Conceptual Models</vt:lpstr>
      <vt:lpstr>Conceptual Models</vt:lpstr>
      <vt:lpstr>Formal Conceptual Model</vt:lpstr>
      <vt:lpstr>Relating Data to the System</vt:lpstr>
      <vt:lpstr>Cognitive Biases</vt:lpstr>
      <vt:lpstr>Cognitive Biases</vt:lpstr>
      <vt:lpstr>Suggested Reading</vt:lpstr>
      <vt:lpstr>Exercises</vt:lpstr>
      <vt:lpstr>PowerPoint Presentation</vt:lpstr>
      <vt:lpstr>4. Data Science Ethics</vt:lpstr>
      <vt:lpstr>The Need for Ethics</vt:lpstr>
      <vt:lpstr>The Need for Ethics</vt:lpstr>
      <vt:lpstr>The Need for Ethics</vt:lpstr>
      <vt:lpstr>What is/are Ethics?</vt:lpstr>
      <vt:lpstr>What is/are Ethics?</vt:lpstr>
      <vt:lpstr>What is/are Ethics?</vt:lpstr>
      <vt:lpstr>Ethics and Data Science</vt:lpstr>
      <vt:lpstr>Ethics and Data Science</vt:lpstr>
      <vt:lpstr>Ethics and Data Science</vt:lpstr>
      <vt:lpstr>Best Practices</vt:lpstr>
      <vt:lpstr>Best Practices</vt:lpstr>
      <vt:lpstr>The Good, the Bad, and the Ugly</vt:lpstr>
      <vt:lpstr>The Good, the Bad, and the Ugly</vt:lpstr>
      <vt:lpstr>The Good, the Bad, and the Ugly</vt:lpstr>
      <vt:lpstr>The Good, the Bad, and the Ugly</vt:lpstr>
      <vt:lpstr>Suggested Reading</vt:lpstr>
      <vt:lpstr>Exercises</vt:lpstr>
      <vt:lpstr>5. Analytics Workflows</vt:lpstr>
      <vt:lpstr>Analytics Workflows</vt:lpstr>
      <vt:lpstr>The “Analytical” Method</vt:lpstr>
      <vt:lpstr>The “Analytical” Methods</vt:lpstr>
      <vt:lpstr>The “Analytical” Methods</vt:lpstr>
      <vt:lpstr>The “Analytical” Methods</vt:lpstr>
      <vt:lpstr>Data Collection</vt:lpstr>
      <vt:lpstr>Data Storage</vt:lpstr>
      <vt:lpstr>Data Processing</vt:lpstr>
      <vt:lpstr>Modeling</vt:lpstr>
      <vt:lpstr>Model Assessment and Life After Analysis</vt:lpstr>
      <vt:lpstr>PowerPoint Presentation</vt:lpstr>
      <vt:lpstr>Model Assessment and Life After Analysis</vt:lpstr>
      <vt:lpstr>Model Assessment and Life After Analysis</vt:lpstr>
      <vt:lpstr>Data Pipelines (First Pass)</vt:lpstr>
      <vt:lpstr>Data Pipelines (First Pass)</vt:lpstr>
      <vt:lpstr>Suggested Reading</vt:lpstr>
      <vt:lpstr>Exercises</vt:lpstr>
      <vt:lpstr>6. Getting Insight From Data</vt:lpstr>
      <vt:lpstr>Analytics Modes</vt:lpstr>
      <vt:lpstr>Asking the Right Questions</vt:lpstr>
      <vt:lpstr>The Wrong Questions</vt:lpstr>
      <vt:lpstr>Roadmap to Framing Questions</vt:lpstr>
      <vt:lpstr>Yes/No Trap</vt:lpstr>
      <vt:lpstr>Question Audit Checklist</vt:lpstr>
      <vt:lpstr>Contingency/Pivot Tables</vt:lpstr>
      <vt:lpstr>Analysis Through Visualization</vt:lpstr>
      <vt:lpstr>Numerical Summaries</vt:lpstr>
      <vt:lpstr>Correlation</vt:lpstr>
      <vt:lpstr>Linear Regression</vt:lpstr>
      <vt:lpstr>PowerPoint Presentation</vt:lpstr>
      <vt:lpstr>Machine Learning Tasks</vt:lpstr>
      <vt:lpstr>Time Series Analysis</vt:lpstr>
      <vt:lpstr>Anomaly Detection</vt:lpstr>
      <vt:lpstr>Suggested Reading</vt:lpstr>
      <vt:lpstr>Exercises</vt:lpstr>
      <vt:lpstr>PowerPoint Presentation</vt:lpstr>
      <vt:lpstr>Data Preparation</vt:lpstr>
      <vt:lpstr>7. Data Quality and Data Wrangling</vt:lpstr>
      <vt:lpstr>The Hot Mess</vt:lpstr>
      <vt:lpstr>Data Wrangling and Tidy Data</vt:lpstr>
      <vt:lpstr>Data Wrangling Functionality</vt:lpstr>
      <vt:lpstr>Approaches to Data Cleaning</vt:lpstr>
      <vt:lpstr>Approaches to Data Cleaning</vt:lpstr>
      <vt:lpstr>Data Soundness</vt:lpstr>
      <vt:lpstr>Data Soundness</vt:lpstr>
      <vt:lpstr>Common Error Sources</vt:lpstr>
      <vt:lpstr>PowerPoint Presentation</vt:lpstr>
      <vt:lpstr>Detecting Invalid Entries</vt:lpstr>
      <vt:lpstr>Detecting Invalid Entries</vt:lpstr>
      <vt:lpstr>Detecting Invalid Entries</vt:lpstr>
      <vt:lpstr>Detecting Invalid Entries</vt:lpstr>
      <vt:lpstr>Detecting Invalid Entries</vt:lpstr>
      <vt:lpstr>Detecting Invalid Entries</vt:lpstr>
      <vt:lpstr>Detecting Invalid Entries</vt:lpstr>
      <vt:lpstr>Suggested Reading</vt:lpstr>
      <vt:lpstr>Exercises</vt:lpstr>
      <vt:lpstr>8. Missing Values</vt:lpstr>
      <vt:lpstr>Types of Missing Observations</vt:lpstr>
      <vt:lpstr>Types of Missing Observations</vt:lpstr>
      <vt:lpstr>The Case for Imputation</vt:lpstr>
      <vt:lpstr>Missing Values Mechanism</vt:lpstr>
      <vt:lpstr>Missing Values Mechanism</vt:lpstr>
      <vt:lpstr>Imputation Methods</vt:lpstr>
      <vt:lpstr>Imputation Methods</vt:lpstr>
      <vt:lpstr>Imputation Methods</vt:lpstr>
      <vt:lpstr>Imputation Methods</vt:lpstr>
      <vt:lpstr>PowerPoint Presentation</vt:lpstr>
      <vt:lpstr>PowerPoint Presentation</vt:lpstr>
      <vt:lpstr>PowerPoint Presentation</vt:lpstr>
      <vt:lpstr>PowerPoint Presentation</vt:lpstr>
      <vt:lpstr>Multiple Imputation</vt:lpstr>
      <vt:lpstr>Multiple Imputation</vt:lpstr>
      <vt:lpstr>Take-Aways</vt:lpstr>
      <vt:lpstr>Suggested Reading</vt:lpstr>
      <vt:lpstr>Exercises</vt:lpstr>
      <vt:lpstr>9. Anomalous Observations</vt:lpstr>
      <vt:lpstr>Anomalous Observations</vt:lpstr>
      <vt:lpstr>Anomalous Observations</vt:lpstr>
      <vt:lpstr>Outliers</vt:lpstr>
      <vt:lpstr>Detecting Anomalies</vt:lpstr>
      <vt:lpstr>Visual Outlier Detection</vt:lpstr>
      <vt:lpstr>Detecting Anomalies</vt:lpstr>
      <vt:lpstr>Anomaly Detection Algorithms</vt:lpstr>
      <vt:lpstr>Anomaly Detection Algorithms</vt:lpstr>
      <vt:lpstr>Anomaly Detection Algorithms</vt:lpstr>
      <vt:lpstr>Simple Outlier Tests</vt:lpstr>
      <vt:lpstr>Simple Outlier Tests</vt:lpstr>
      <vt:lpstr>Sophisticated Anomaly Detection</vt:lpstr>
      <vt:lpstr>Influential Observations</vt:lpstr>
      <vt:lpstr>Influential Observations</vt:lpstr>
      <vt:lpstr>Anomaly Detection Remarks</vt:lpstr>
      <vt:lpstr>Suggested Reading</vt:lpstr>
      <vt:lpstr>Exercises</vt:lpstr>
      <vt:lpstr>PowerPoint Presentation</vt:lpstr>
      <vt:lpstr>10. Dimensionality and Data Transformations</vt:lpstr>
      <vt:lpstr>Dimensionality of Data</vt:lpstr>
      <vt:lpstr>High Dimensionality and Big Data</vt:lpstr>
      <vt:lpstr>Curse of Dimensionality</vt:lpstr>
      <vt:lpstr>Sampling Observations</vt:lpstr>
      <vt:lpstr>Feature Selection</vt:lpstr>
      <vt:lpstr>Dimension Reduction: PCA</vt:lpstr>
      <vt:lpstr>Dimension Reduction: PCA</vt:lpstr>
      <vt:lpstr>PCA Differentiation</vt:lpstr>
      <vt:lpstr>Common Transformations</vt:lpstr>
      <vt:lpstr>Common Transformations</vt:lpstr>
      <vt:lpstr>PowerPoint Presentation</vt:lpstr>
      <vt:lpstr>Box-Cox Transformation</vt:lpstr>
      <vt:lpstr>Box-Cox Transformation</vt:lpstr>
      <vt:lpstr>PowerPoint Presentation</vt:lpstr>
      <vt:lpstr>Scaling</vt:lpstr>
      <vt:lpstr>Discretizing</vt:lpstr>
      <vt:lpstr>Creating Variables</vt:lpstr>
      <vt:lpstr>Suggested Reading</vt:lpstr>
      <vt:lpstr>Exercises</vt:lpstr>
      <vt:lpstr>Miscellanea</vt:lpstr>
      <vt:lpstr>11. Data Engineering</vt:lpstr>
      <vt:lpstr>Background</vt:lpstr>
      <vt:lpstr>Data Roles (Reprise)</vt:lpstr>
      <vt:lpstr>Data Roles</vt:lpstr>
      <vt:lpstr>Data Pipelines</vt:lpstr>
      <vt:lpstr>Data Pipelines</vt:lpstr>
      <vt:lpstr>Data Pipelines</vt:lpstr>
      <vt:lpstr>Data Pipelines</vt:lpstr>
      <vt:lpstr>Data Collection</vt:lpstr>
      <vt:lpstr>ETL – Extract</vt:lpstr>
      <vt:lpstr>ETL – Transform</vt:lpstr>
      <vt:lpstr>ETL – Load</vt:lpstr>
      <vt:lpstr>Data Pipeline: Open Source</vt:lpstr>
      <vt:lpstr>Data Pipeline: GoC (?)</vt:lpstr>
      <vt:lpstr>Data Pipeline Tools</vt:lpstr>
      <vt:lpstr>Data Engineering Tools</vt:lpstr>
      <vt:lpstr>What is Data Governance?</vt:lpstr>
      <vt:lpstr>Data Governance</vt:lpstr>
      <vt:lpstr>Suggested Reading</vt:lpstr>
      <vt:lpstr>Exercises</vt:lpstr>
      <vt:lpstr>12. Data Management</vt:lpstr>
      <vt:lpstr>Fundamental Concepts</vt:lpstr>
      <vt:lpstr>Data Modeling</vt:lpstr>
      <vt:lpstr>Automated Data Pipeline</vt:lpstr>
      <vt:lpstr>Contextual Metadata</vt:lpstr>
      <vt:lpstr>Structured/Unstructured Data</vt:lpstr>
      <vt:lpstr>Data Modeling</vt:lpstr>
      <vt:lpstr>Stores and Databases</vt:lpstr>
      <vt:lpstr>Flat Files and Spreadsheets</vt:lpstr>
      <vt:lpstr>Tools and Buzzwords</vt:lpstr>
      <vt:lpstr>Data Model Implementation</vt:lpstr>
      <vt:lpstr>Data Management Software</vt:lpstr>
      <vt:lpstr>Names / Terminology</vt:lpstr>
      <vt:lpstr>From Data Model to Implementation</vt:lpstr>
      <vt:lpstr>Database Management</vt:lpstr>
      <vt:lpstr>Cloud Service Provider</vt:lpstr>
      <vt:lpstr>Cloud vs. On-Premise</vt:lpstr>
      <vt:lpstr>Suggested Reading</vt:lpstr>
      <vt:lpstr>Exercises</vt:lpstr>
      <vt:lpstr>Suggested Exercises and Guided Projects</vt:lpstr>
      <vt:lpstr>Between Sessions</vt:lpstr>
      <vt:lpstr>Guided Project I</vt:lpstr>
      <vt:lpstr>Guided Project II</vt:lpstr>
      <vt:lpstr>Guided Project III</vt:lpstr>
      <vt:lpstr>Guided Project III (cont.)</vt:lpstr>
      <vt:lpstr>Guided Project III (cont.)</vt:lpstr>
      <vt:lpstr>Guided Project IV</vt:lpstr>
      <vt:lpstr>References</vt:lpstr>
      <vt:lpstr>References</vt:lpstr>
      <vt:lpstr>References</vt:lpstr>
      <vt:lpstr>References</vt:lpstr>
      <vt:lpstr>References</vt:lpstr>
      <vt:lpstr>Data Governance in the GoC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Boily</dc:creator>
  <cp:lastModifiedBy>Patrick Boily</cp:lastModifiedBy>
  <cp:revision>1</cp:revision>
  <dcterms:created xsi:type="dcterms:W3CDTF">2022-07-08T13:22:05Z</dcterms:created>
  <dcterms:modified xsi:type="dcterms:W3CDTF">2023-01-25T17:41:38Z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0x010100253ED812A0AE6A4E81789DE74F5D340F</vt:lpwstr>
  </property>
  <property fmtid="{D5CDD505-2E9C-101B-9397-08002B2CF9AE}" pid="3" name="MediaServiceImageTags">
    <vt:lpwstr/>
  </property>
</Properties>
</file>